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72" r:id="rId5"/>
  </p:sldMasterIdLst>
  <p:sldIdLst>
    <p:sldId id="263" r:id="rId6"/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hf sldNum="0" hdr="0" ftr="0" dt="0">
    <p:prHF dtFmt="0"/>
  </p:hf>
  <p:sldSz cx="12192000" cy="6858000"/>
  <p:notesSz cx="6858000" cy="12192000"/>
  <p:defaultTextStyle>
    <a:lvl1pPr marL="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r:smAppRevision xmlns:pr="smNativeData" xmlns="smNativeData" dt="1669235232" val="1058" revOS="4"/>
  <pr:smFileRevision xmlns:pr="smNativeData" xmlns="smNativeData" dt="1669235232" val="101"/>
  <p:showPr showNarration="1">
    <p:penClr>
      <a:srgbClr val="0000FF"/>
    </p:penClr>
  </p:showPr>
  <p:extLst>
    <p:ext uri="smNativeData">
      <pr:guideOptions xmlns:pr="smNativeData" xmlns="smNativeData" dt="166923523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1050" y="210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050" y="21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1BAB-E5D2-0AED-9CE7-13B855A96A4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2FA9-E7D2-0AD9-9CE7-118C61A96A44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0BCC-82D2-0AFD-9CE7-74A845A96A2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3FCD-83D2-0AC9-9CE7-759C71A96A2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4D3D-73D2-0ABB-9CE7-85EE03A96AD0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2EF5-BBD2-0AD8-9CE7-4D8D60A96A18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14F5-BBD2-0AE2-9CE7-4DB75AA96A1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2BE2-ACD2-0ADD-9CE7-5A8865A96A0F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7487-C9D2-0A82-9CE7-3FD73AA96A6A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7CD6-98D2-0A8A-9CE7-6EDF32A96A3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312E-60D2-0AC7-9CE7-96927FA96AC3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57BB-F5D2-0AA1-9CE7-03F419A96A56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 cap="none"/>
            </a:lvl1pPr>
            <a:lvl2pPr marL="457200" indent="0">
              <a:buNone/>
              <p:prBullet>
                <a:buNone/>
              </p:prBullet>
              <a:defRPr sz="1800" cap="none"/>
            </a:lvl2pPr>
            <a:lvl3pPr marL="914400" indent="0">
              <a:buNone/>
              <p:prBullet>
                <a:buNone/>
              </p:prBullet>
              <a:defRPr sz="1600" cap="none"/>
            </a:lvl3pPr>
            <a:lvl4pPr marL="1371600" indent="0">
              <a:buNone/>
              <p:prBullet>
                <a:buNone/>
              </p:prBullet>
              <a:defRPr sz="1400" cap="none"/>
            </a:lvl4pPr>
            <a:lvl5pPr marL="1828800" indent="0">
              <a:buNone/>
              <p:prBullet>
                <a:buNone/>
              </p:prBullet>
              <a:defRPr sz="1400" cap="none"/>
            </a:lvl5pPr>
            <a:lvl6pPr marL="2286000" indent="0">
              <a:buNone/>
              <p:prBullet>
                <a:buNone/>
              </p:prBullet>
              <a:defRPr sz="1400" cap="none"/>
            </a:lvl6pPr>
            <a:lvl7pPr marL="2743200" indent="0">
              <a:buNone/>
              <p:prBullet>
                <a:buNone/>
              </p:prBullet>
              <a:defRPr sz="1400" cap="none"/>
            </a:lvl7pPr>
            <a:lvl8pPr marL="3200400" indent="0">
              <a:buNone/>
              <p:prBullet>
                <a:buNone/>
              </p:prBullet>
              <a:defRPr sz="1400" cap="none"/>
            </a:lvl8pPr>
            <a:lvl9pPr marL="3657600" indent="0">
              <a:buNone/>
              <p:prBullet>
                <a:buNone/>
              </p:prBullet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0A83-CDD2-0AFC-9CE7-3BA944A96A6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49BF-F1D2-0ABF-9CE7-07EA07A96A52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054C-02D2-0AF3-9CE7-F4A64BA96AA1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468D-C3D2-0AB0-9CE7-35E508A96A60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48D9-97D2-0ABE-9CE7-61EB06A96A34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47FB-B5D2-0AB1-9CE7-43E409A96A16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128B-C5D2-0AE4-9CE7-33B15CA96A66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0E49-07D2-0AF8-9CE7-F1AD40A96AA4}" type="footer">
              <a:t>{Footer}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6B90-DED2-0A9D-9CE7-28C825A96A7D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177A-34D2-0AE1-9CE7-C2B459A96A97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0BC1-8FD2-0AFD-9CE7-79A845A96A2C}" type="footer">
              <a:t>{Footer}</a:t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1F59-17D2-0AE9-9CE7-E1BC51A96AB4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47AA-E4D2-0AB1-9CE7-12E409A96A4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2770-3ED2-0AD1-9CE7-C88469A96A9D}" type="footer">
              <a:t/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58D2-9CD2-0AAE-9CE7-6AFB16A96A3F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21A6-E8D2-0AD7-9CE7-1E826FA96A4B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4592-DCD2-0AB3-9CE7-2AE60BA96A7F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7CC3-8DD2-0A8A-9CE7-7BDF32A96A2E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 cap="none"/>
            </a:lvl1pPr>
            <a:lvl2pPr marL="457200" indent="0">
              <a:buNone/>
              <p:prBullet>
                <a:buNone/>
              </p:prBullet>
              <a:defRPr sz="2800" cap="none"/>
            </a:lvl2pPr>
            <a:lvl3pPr marL="914400" indent="0">
              <a:buNone/>
              <p:prBullet>
                <a:buNone/>
              </p:prBullet>
              <a:defRPr sz="2400" cap="none"/>
            </a:lvl3pPr>
            <a:lvl4pPr marL="1371600" indent="0">
              <a:buNone/>
              <p:prBullet>
                <a:buNone/>
              </p:prBullet>
              <a:defRPr sz="2000" cap="none"/>
            </a:lvl4pPr>
            <a:lvl5pPr marL="1828800" indent="0">
              <a:buNone/>
              <p:prBullet>
                <a:buNone/>
              </p:prBullet>
              <a:defRPr sz="2000" cap="none"/>
            </a:lvl5pPr>
            <a:lvl6pPr marL="2286000" indent="0">
              <a:buNone/>
              <p:prBullet>
                <a:buNone/>
              </p:prBullet>
              <a:defRPr sz="2000" cap="none"/>
            </a:lvl6pPr>
            <a:lvl7pPr marL="2743200" indent="0">
              <a:buNone/>
              <p:prBullet>
                <a:buNone/>
              </p:prBullet>
              <a:defRPr sz="2000" cap="none"/>
            </a:lvl7pPr>
            <a:lvl8pPr marL="3200400" indent="0">
              <a:buNone/>
              <p:prBullet>
                <a:buNone/>
              </p:prBullet>
              <a:defRPr sz="2000" cap="none"/>
            </a:lvl8pPr>
            <a:lvl9pPr marL="3657600" indent="0">
              <a:buNone/>
              <p:prBullet>
                <a:buNone/>
              </p:prBullet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F12C7-89D2-0AE4-9CE7-7FB15CA96A2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5F5027-69D2-0AA6-9CE7-9FF31EA96ACA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F00F2-BCD2-0AF6-9CE7-4AA34EA96A1F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F5F2621-6FD2-0AD0-9CE7-998568A96AC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fld id="{3F5F25C6-88D2-0AD3-9CE7-7E866BA96A2B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IJ+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F5F14EB-A5D2-0AE2-9CE7-53B75AA96A0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IIJ+YxMAAAAlAAAAEAAAAA8BAAAAkAAAAEgAAACQAAAASAAAAAAAAAAAAAAAAAAAAAEAAABQAAAAAAAAAAAAAAAzMzMzMzPTPwAAAAAAAOA/AAAAAAAA4D8AAAAAAADgPwAAAAAAAOA/AAAAAAAA4D8AAAAAAADgPwAAAAAAAOA/AAAAAAAA4D8CAAAAjAAAAAEAAAADAAAA////AKqqqgAAAAAAAAAAAAAAAAAAAAAAAAAAAAAAAAAAAAAAZAAAAAEAAABAAAAAAAAAAJz///9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QAAAAAAAAAEAAAAAAAAAAEAAABNTU0AAAAAACEAAAAhAAAAZAAAAGQAAAAAAAAAzMzMAAAAAABQAAAAUAAAAGQAAABkAAAAAAAAAAYAAABRAAAAQQByAGkAYQBsACAAQgBsAGEAYwBrAAAAAAAAAAAAAAAAAAAAAAAAAAAAAAAAAAAAAAAAAAAAAAAAAAAAAAAAABAOAAABAAAAAYQAAABoAAAAFwAAABQAAAAAAAAAAAAAAP9/AAD/fwAAAAAAAAkAAAAEAAAA/////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qqqqAAAAAAAAAAAAAAAAAAAAAAAAAAAAAAAAAAAAAAAAAAAAAAAAAH9/fwBNTU0AzMzMAMDA/wB/f38AAAAAAAAAAAAAAAAAAAAAAAAAAAAhAAAAGAAAABQAAACuDQAAXhsAADZCAADYJgAAAAAAACYAAAAIAAAA//////////8="/>
              </a:ext>
            </a:extLst>
          </p:cNvSpPr>
          <p:nvPr/>
        </p:nvSpPr>
        <p:spPr>
          <a:xfrm>
            <a:off x="2223770" y="4448810"/>
            <a:ext cx="8539480" cy="186563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ctr">
              <a:lnSpc>
                <a:spcPct val="104000"/>
              </a:lnSpc>
            </a:pPr>
            <a:r>
              <a:rPr sz="3600" b="1" spc="637">
                <a:ln>
                  <a:noFill/>
                </a:ln>
                <a:gradFill flip="none" rotWithShape="0">
                  <a:gsLst>
                    <a:gs pos="0">
                      <a:srgbClr val="FFFFFF"/>
                    </a:gs>
                    <a:gs pos="100000">
                      <a:srgbClr val="AAAAAA"/>
                    </a:gs>
                  </a:gsLst>
                  <a:lin ang="16200000" scaled="0"/>
                  <a:tileRect/>
                </a:gradFill>
                <a:effectLst>
                  <a:outerShdw blurRad="12700" dist="29635" dir="2700000" algn="ctr">
                    <a:srgbClr val="4D4D4D"/>
                  </a:outerShdw>
                </a:effectLst>
                <a:latin typeface="Arial Black"/>
              </a:rPr>
              <a:t>Busbooking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GM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cw8AAGwIAAAPOAAAXAwAAAAgAAAmAAAACAAAAP//////////"/>
              </a:ext>
            </a:extLst>
          </p:cNvSpPr>
          <p:nvPr/>
        </p:nvSpPr>
        <p:spPr>
          <a:xfrm>
            <a:off x="2511425" y="1369060"/>
            <a:ext cx="660146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 u="sng" cap="none"/>
            </a:pPr>
            <a:r>
              <a:t>Content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D4N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VRAAAKsPAABiOQAAGyEAAAAgAAAmAAAACAAAAP//////////"/>
              </a:ext>
            </a:extLst>
          </p:cNvSpPr>
          <p:nvPr/>
        </p:nvSpPr>
        <p:spPr>
          <a:xfrm>
            <a:off x="2654935" y="2546985"/>
            <a:ext cx="667321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Introduction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Technical Introduction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DFD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ER Digram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Future Scope 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b="1" cap="none"/>
            </a:pPr>
            <a: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IIJ+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EUJ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QAAHgBAAD9RQAACwUAABAAAAAmAAAACAAAAP//////////"/>
              </a:ext>
            </a:extLst>
          </p:cNvSpPr>
          <p:nvPr/>
        </p:nvSpPr>
        <p:spPr>
          <a:xfrm>
            <a:off x="685800" y="238760"/>
            <a:ext cx="1069149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 u="sng" cap="none"/>
            </a:pPr>
            <a:r>
              <a:t>INTRODUCTION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Fcf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AEAAIEHAABkSAAAsR8AABAgAAAmAAAACAAAAP//////////"/>
              </a:ext>
            </a:extLst>
          </p:cNvSpPr>
          <p:nvPr/>
        </p:nvSpPr>
        <p:spPr>
          <a:xfrm>
            <a:off x="287020" y="1219835"/>
            <a:ext cx="11480800" cy="3931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Busbooking system is an android app which can help user in book the bus ticket online.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It maintain all the data of the user and bus details booking details and customer details 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It provides bus transpotaion system facilities to reserve seat and cancelation of seat.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</a:pP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sE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LgYAAMQBAAD6QwAAtAUAABAgAAAmAAAACAAAAP//////////"/>
              </a:ext>
            </a:extLst>
          </p:cNvSpPr>
          <p:nvPr/>
        </p:nvSpPr>
        <p:spPr>
          <a:xfrm>
            <a:off x="1004570" y="287020"/>
            <a:ext cx="1004570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 u="sng" cap="none"/>
            </a:pPr>
            <a:r>
              <a:t>TECHNICAL INTRODUCTION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JMd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wYAAIEHAAD6QwAAwRsAABAgAAAmAAAACAAAAP//////////"/>
              </a:ext>
            </a:extLst>
          </p:cNvSpPr>
          <p:nvPr/>
        </p:nvSpPr>
        <p:spPr>
          <a:xfrm>
            <a:off x="1076325" y="1219835"/>
            <a:ext cx="9973945" cy="3291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cap="none"/>
            </a:pPr>
            <a:r>
              <a:t>Busbooking system is build on android studio using java,xml        and firebase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cap="none"/>
            </a:pPr>
            <a:r>
              <a:t> The frontend part like UI icons layouts etc are built using Xml.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cap="none"/>
            </a:pPr>
            <a:r>
              <a:t>For the logic of and backend part is written using java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000" cap="none"/>
            </a:pPr>
            <a:r>
              <a:t>For stroring the user data and keep the details of bus and seat booking and manage the login and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EwF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zQwAAMQBAABiOQAAtAUAABAgAAAmAAAACAAAAP//////////"/>
              </a:ext>
            </a:extLst>
          </p:cNvSpPr>
          <p:nvPr/>
        </p:nvSpPr>
        <p:spPr>
          <a:xfrm>
            <a:off x="2080895" y="287020"/>
            <a:ext cx="724725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 u="sng" cap="none"/>
            </a:pPr>
            <a:r>
              <a:t>DFD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EwF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BwAAFMBAACVLAAAQwUAABAgAAAmAAAACAAAAP//////////"/>
              </a:ext>
            </a:extLst>
          </p:cNvSpPr>
          <p:nvPr/>
        </p:nvSpPr>
        <p:spPr>
          <a:xfrm>
            <a:off x="4592320" y="215265"/>
            <a:ext cx="265493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 cap="none"/>
            </a:pPr>
            <a:r>
              <a:t>ER DIGRAM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GoE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xEAAFMBAAAmOwAAQwUAABAgAAAmAAAACAAAAP//////////"/>
              </a:ext>
            </a:extLst>
          </p:cNvSpPr>
          <p:nvPr/>
        </p:nvSpPr>
        <p:spPr>
          <a:xfrm>
            <a:off x="2798445" y="215265"/>
            <a:ext cx="681672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b="1" cap="none"/>
            </a:pPr>
            <a:r>
              <a:t>SOFTWARE REQUIREMENT  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IIJ+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CkZ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zQwAABAHAACuPgAA6wsAABAAAAAmAAAACAAAAP//////////"/>
              </a:ext>
            </a:extLst>
          </p:cNvSpPr>
          <p:nvPr/>
        </p:nvSpPr>
        <p:spPr>
          <a:xfrm>
            <a:off x="2080895" y="1148080"/>
            <a:ext cx="8108315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cap="none"/>
            </a:pPr>
            <a:r>
              <a:t>Minimum Android version 5.0</a:t>
            </a:r>
          </a:p>
          <a:p>
            <a:pPr>
              <a:defRPr sz="3600" cap="none"/>
            </a:pPr>
          </a:p>
          <a:p>
            <a:pPr>
              <a:defRPr sz="3600" cap="none"/>
            </a:pPr>
          </a:p>
        </p:txBody>
      </p:sp>
      <p:sp>
        <p:nvSpPr>
          <p:cNvPr id="4" name="Textbox3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EwF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xEAAHwPAADqPAAAbBMAABAgAAAmAAAACAAAAP//////////"/>
              </a:ext>
            </a:extLst>
          </p:cNvSpPr>
          <p:nvPr/>
        </p:nvSpPr>
        <p:spPr>
          <a:xfrm>
            <a:off x="2798445" y="2517140"/>
            <a:ext cx="710374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b="1" cap="none"/>
            </a:pPr>
            <a:r>
              <a:t>HARDWARE REQUIREMENT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xmlns="smNativeData" val="SMDATA_15_IIJ+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GUX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Pg0AAKEVAADjQAAAkx0AABAAAAAmAAAACAAAAP//////////"/>
              </a:ext>
            </a:extLst>
          </p:cNvSpPr>
          <p:nvPr/>
        </p:nvSpPr>
        <p:spPr>
          <a:xfrm>
            <a:off x="2152650" y="3515995"/>
            <a:ext cx="8395335" cy="1291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GPS required</a:t>
            </a:r>
          </a:p>
          <a:p>
            <a:pPr/>
            <a:r>
              <a:t>ANDROID PHONE</a:t>
            </a:r>
          </a:p>
          <a:p>
            <a:pPr/>
            <a:r>
              <a:t>RAM 512MB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PIH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xEAAKYCAAClMwAAlgYAABAgAAAmAAAACAAAAP//////////"/>
              </a:ext>
            </a:extLst>
          </p:cNvSpPr>
          <p:nvPr/>
        </p:nvSpPr>
        <p:spPr>
          <a:xfrm>
            <a:off x="2798445" y="430530"/>
            <a:ext cx="559689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 cap="none"/>
            </a:pPr>
            <a:r>
              <a:t>FUTURE SCOPE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Hw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TAUAALYJAAAvRgAA5hgAABAgAAAmAAAACAAAAP//////////"/>
              </a:ext>
            </a:extLst>
          </p:cNvSpPr>
          <p:nvPr/>
        </p:nvSpPr>
        <p:spPr>
          <a:xfrm>
            <a:off x="861060" y="1578610"/>
            <a:ext cx="10547985" cy="2468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2600" cap="none"/>
            </a:pPr>
            <a:r>
              <a:t>Customer use this system to reserve a seat in a bus or view rout of the buses and also able to compare the rout time and price of the bus in their own comfert 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2600" cap="none"/>
            </a:pPr>
            <a:r>
              <a:t>Customer can reserve the seat if they want.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2600" cap="none"/>
            </a:pPr>
            <a:r>
              <a:t>Customer can acces the online system at any time.</a:t>
            </a:r>
          </a:p>
          <a:p>
            <a:pPr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2600" cap="none"/>
            </a:pPr>
            <a:r>
              <a:t>Customer can lookup the rout price and class among other things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CcK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ThQAADUCAAAtNwAAJQYAAAAgAAAmAAAACAAAAP//////////"/>
              </a:ext>
            </a:extLst>
          </p:cNvSpPr>
          <p:nvPr/>
        </p:nvSpPr>
        <p:spPr>
          <a:xfrm>
            <a:off x="3300730" y="358775"/>
            <a:ext cx="566864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 cap="none"/>
            </a:pPr>
            <a:r>
              <a:t>Conclusion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IIJ+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O0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TAUAALYJAAC+RQAAJhsAABAgAAAmAAAACAAAAP//////////"/>
              </a:ext>
            </a:extLst>
          </p:cNvSpPr>
          <p:nvPr/>
        </p:nvSpPr>
        <p:spPr>
          <a:xfrm>
            <a:off x="861060" y="1578610"/>
            <a:ext cx="10476230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Busbooking system is online reservesion system which provide online reservion of bus.</a:t>
            </a:r>
          </a:p>
          <a:p>
            <a:pPr algn="l"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This system is user frindly and accurate .</a:t>
            </a:r>
          </a:p>
          <a:p>
            <a:pPr algn="l"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This system is available for 24*7.</a:t>
            </a:r>
          </a:p>
          <a:p>
            <a:pPr algn="l">
              <a:buFont typeface="Wingdings" pitchFamily="2" charset="2"/>
              <a:buBlip>
                <a:blip r:embed="rId2"/>
              </a:buBlip>
              <p:prBullet>
                <a:buBlip>
                  <a:blip r:embed="rId2"/>
                </a:buBlip>
              </p:prBullet>
              <a:defRPr sz="3600" cap="none"/>
            </a:pPr>
            <a:r>
              <a:t>It has no hidden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Prince Kumar</cp:lastModifiedBy>
  <cp:revision>0</cp:revision>
  <dcterms:created xsi:type="dcterms:W3CDTF">2019-09-04T15:21:20Z</dcterms:created>
  <dcterms:modified xsi:type="dcterms:W3CDTF">2022-11-23T20:27:12Z</dcterms:modified>
</cp:coreProperties>
</file>