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70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70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70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70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3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32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2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1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14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15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16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9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9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9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3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4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70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70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622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23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4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625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6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5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2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28" name="TextBox 13"/>
          <p:cNvSpPr txBox="1"/>
          <p:nvPr/>
        </p:nvSpPr>
        <p:spPr>
          <a:xfrm>
            <a:off x="2554542" y="3314150"/>
            <a:ext cx="8610600" cy="2225039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altLang="en-IN" dirty="0" sz="2400" lang="en-US"/>
              <a:t>D</a:t>
            </a:r>
            <a:r>
              <a:rPr altLang="en-IN" dirty="0" sz="2400" lang="en-US"/>
              <a:t>.</a:t>
            </a:r>
            <a:r>
              <a:rPr altLang="en-IN" dirty="0" sz="2400" lang="en-US"/>
              <a:t>K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a</a:t>
            </a:r>
            <a:r>
              <a:rPr altLang="en-IN" dirty="0" sz="2400" lang="en-US"/>
              <a:t>l</a:t>
            </a:r>
            <a:r>
              <a:rPr altLang="en-IN"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altLang="en-IN" dirty="0" sz="2400" lang="en-US"/>
              <a:t>a</a:t>
            </a:r>
            <a:r>
              <a:rPr altLang="en-IN" dirty="0" sz="2400" lang="en-US"/>
              <a:t>s</a:t>
            </a:r>
            <a:r>
              <a:rPr altLang="en-IN" dirty="0" sz="2400" lang="en-US"/>
              <a:t>a</a:t>
            </a:r>
            <a:r>
              <a:rPr altLang="en-IN" dirty="0" sz="2400" lang="en-US"/>
              <a:t>n</a:t>
            </a:r>
            <a:r>
              <a:rPr altLang="en-IN" dirty="0" sz="2400" lang="en-US"/>
              <a:t>m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8</a:t>
            </a:r>
            <a:r>
              <a:rPr altLang="en-IN" dirty="0" sz="2400" lang="en-US"/>
              <a:t>2</a:t>
            </a:r>
            <a:r>
              <a:rPr altLang="en-IN" dirty="0" sz="2400" lang="en-US"/>
              <a:t>4</a:t>
            </a:r>
            <a:r>
              <a:rPr altLang="en-IN" dirty="0" sz="2400" lang="en-US"/>
              <a:t>1</a:t>
            </a:r>
            <a:r>
              <a:rPr altLang="en-IN" dirty="0" sz="2400" lang="en-US"/>
              <a:t>3</a:t>
            </a:r>
            <a:r>
              <a:rPr altLang="en-IN" dirty="0" sz="2400" lang="en-US"/>
              <a:t>1</a:t>
            </a:r>
            <a:r>
              <a:rPr altLang="en-IN" dirty="0" sz="2400" lang="en-US"/>
              <a:t>0</a:t>
            </a:r>
            <a:r>
              <a:rPr altLang="en-IN" dirty="0" sz="2400" lang="en-US"/>
              <a:t>8</a:t>
            </a:r>
            <a:r>
              <a:rPr altLang="en-IN" dirty="0" sz="2400" lang="en-US"/>
              <a:t>1</a:t>
            </a:r>
            <a:r>
              <a:rPr altLang="en-IN" dirty="0" sz="2400" lang="en-US"/>
              <a:t>8</a:t>
            </a:r>
            <a:r>
              <a:rPr altLang="en-IN" dirty="0" sz="2400" lang="en-US"/>
              <a:t>0</a:t>
            </a:r>
            <a:r>
              <a:rPr altLang="en-IN" dirty="0" sz="2400" lang="en-US"/>
              <a:t>2</a:t>
            </a:r>
            <a:r>
              <a:rPr altLang="en-IN" dirty="0" sz="2400" lang="en-US"/>
              <a:t>5</a:t>
            </a:r>
            <a:r>
              <a:rPr altLang="en-IN" dirty="0" sz="2400" lang="en-US"/>
              <a:t>2</a:t>
            </a:r>
            <a:r>
              <a:rPr altLang="en-IN" dirty="0" sz="2400" lang="en-US"/>
              <a:t>2</a:t>
            </a:r>
            <a:r>
              <a:rPr altLang="en-IN" dirty="0" sz="2400" lang="en-US"/>
              <a:t>0</a:t>
            </a:r>
            <a:r>
              <a:rPr altLang="en-IN" dirty="0" sz="2400" lang="en-US"/>
              <a:t>3</a:t>
            </a:r>
            <a:r>
              <a:rPr altLang="en-IN" dirty="0" sz="2400" lang="en-US"/>
              <a:t>8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altLang="en-IN" dirty="0" sz="2400" lang="en-US"/>
              <a:t>B</a:t>
            </a:r>
            <a:r>
              <a:rPr altLang="en-IN" dirty="0" sz="2400" lang="en-US"/>
              <a:t>.</a:t>
            </a:r>
            <a:r>
              <a:rPr altLang="en-IN" dirty="0" sz="2400" lang="en-US"/>
              <a:t>S</a:t>
            </a:r>
            <a:r>
              <a:rPr altLang="en-IN" dirty="0" sz="2400" lang="en-US"/>
              <a:t>C</a:t>
            </a:r>
            <a:r>
              <a:rPr altLang="en-IN" dirty="0" sz="2400" lang="en-US"/>
              <a:t> </a:t>
            </a:r>
            <a:r>
              <a:rPr altLang="en-IN" dirty="0" sz="2400" lang="en-US"/>
              <a:t>C</a:t>
            </a:r>
            <a:r>
              <a:rPr altLang="en-IN" dirty="0" sz="2400" lang="en-US"/>
              <a:t>o</a:t>
            </a:r>
            <a:r>
              <a:rPr altLang="en-IN" dirty="0" sz="2400" lang="en-US"/>
              <a:t>m</a:t>
            </a:r>
            <a:r>
              <a:rPr altLang="en-IN" dirty="0" sz="2400" lang="en-US"/>
              <a:t>puter </a:t>
            </a:r>
            <a:r>
              <a:rPr altLang="en-IN" dirty="0" sz="2400" lang="en-US"/>
              <a:t>Science 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altLang="en-IN" dirty="0" sz="2400" lang="en-US"/>
              <a:t> 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r</a:t>
            </a:r>
            <a:r>
              <a:rPr altLang="en-IN" dirty="0" sz="2400" lang="en-US"/>
              <a:t>u</a:t>
            </a:r>
            <a:r>
              <a:rPr altLang="en-IN" dirty="0" sz="2400" lang="en-US"/>
              <a:t> </a:t>
            </a:r>
            <a:r>
              <a:rPr altLang="en-IN" dirty="0" sz="2400" lang="en-US"/>
              <a:t>Kolanjiappar </a:t>
            </a:r>
            <a:r>
              <a:rPr altLang="en-IN" dirty="0" sz="2400" lang="en-US"/>
              <a:t>Government </a:t>
            </a:r>
            <a:r>
              <a:rPr altLang="en-IN" dirty="0" sz="2400" lang="en-US"/>
              <a:t>Arts </a:t>
            </a:r>
            <a:r>
              <a:rPr altLang="en-IN" dirty="0" sz="2400" lang="en-US"/>
              <a:t>College </a:t>
            </a:r>
            <a:r>
              <a:rPr altLang="en-IN" dirty="0" sz="2400" lang="en-US"/>
              <a:t>Annamalai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  <p:sp>
        <p:nvSpPr>
          <p:cNvPr id="1048629" name=""/>
          <p:cNvSpPr txBox="1"/>
          <p:nvPr/>
        </p:nvSpPr>
        <p:spPr>
          <a:xfrm rot="18745470" flipH="1">
            <a:off x="6223096" y="-27508183"/>
            <a:ext cx="661250" cy="97017844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A problem statement in a digital portfolio could be: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Example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"Create a visually appealing and user-friendly digital portfolio that showcases my skills, experience, and projects in a clear and concise manner, while also demonstrating my expertise in [specific area of expertise]."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Key Components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1. *Target audience*: Identify the intended audience for the portfolio.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2. *Goals*: Define the purpose and objectives of the portfolio.</a:t>
            </a:r>
            <a:endParaRPr sz="2800" lang="en-IN">
              <a:solidFill>
                <a:srgbClr val="000000"/>
              </a:solidFill>
            </a:endParaRPr>
          </a:p>
          <a:p>
            <a:r>
              <a:rPr altLang="en-IN" sz="2800" lang="en-US">
                <a:solidFill>
                  <a:srgbClr val="000000"/>
                </a:solidFill>
                <a:latin typeface="Arial"/>
              </a:rPr>
              <a:t>3. *Key features*: Determine the essential elements to include</a:t>
            </a:r>
            <a:r>
              <a:rPr altLang="en-IN" sz="2800" lang="en-US">
                <a:solidFill>
                  <a:srgbClr val="000000"/>
                </a:solidFill>
                <a:latin typeface="Arial"/>
              </a:rPr>
              <a:t>tement serves as a guide for designing and developing the digital portfolio.</a:t>
            </a:r>
            <a:endParaRPr sz="2800" lang="en-IN">
              <a:solidFill>
                <a:srgbClr val="000000"/>
              </a:solidFill>
            </a:endParaRPr>
          </a:p>
          <a:p>
            <a:endParaRPr altLang="en-US" lang="zh-CN"/>
          </a:p>
          <a:p>
            <a:endParaRPr altLang="en-US" lang="zh-C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1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0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3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04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05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06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7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8" name=""/>
          <p:cNvSpPr txBox="1"/>
          <p:nvPr/>
        </p:nvSpPr>
        <p:spPr>
          <a:xfrm>
            <a:off x="111264" y="1318260"/>
            <a:ext cx="11969472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Use captions and descriptions*: Use captions and descriptions to provide additional information about each screenshot.
*Project showcases*: Screenshots of completed projects or key features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</a:t>
            </a:r>
            <a:r>
              <a:rPr sz="2800" lang="en-IN">
                <a:solidFill>
                  <a:srgbClr val="000000"/>
                </a:solidFill>
              </a:rPr>
              <a:t> *User interface (UI) designs*: Screenshots of UI designs or prototypes.
4. *Data visualizations*: Screenshots of data visualizations or infograph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c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  <a:p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1. *Built-in screenshot tools*: Use built-in screenshot tools on your computer or mobile device.
2. *Screenshot software*: Use software like Snagit or Skitch to create and edit screenshots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59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59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59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59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00" name=""/>
          <p:cNvSpPr txBox="1"/>
          <p:nvPr/>
        </p:nvSpPr>
        <p:spPr>
          <a:xfrm>
            <a:off x="755332" y="1287780"/>
            <a:ext cx="6338412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Key Elements
1. *Thank the viewer*: Express gratitude for the viewer's time.
2. *Reiterate your value proposition*: Emphasize your unique strengths and benefits.
3. *Call-to-action*: Include a clear call-to-action, such as contacting you.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3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tive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My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Using </a:t>
            </a:r>
            <a:r>
              <a:rPr altLang="en-IN" dirty="0"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FWD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0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3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3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4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4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4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31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4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3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50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1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52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3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4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5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6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7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58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59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60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1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62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8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4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9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60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63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6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65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6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6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1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68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9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261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62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0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71" name=""/>
          <p:cNvSpPr txBox="1"/>
          <p:nvPr/>
        </p:nvSpPr>
        <p:spPr>
          <a:xfrm>
            <a:off x="834072" y="1380044"/>
            <a:ext cx="7881758" cy="42824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Key Components
1. *Target audience*: Identify the intended audience for the portfolio.
2. *Goals*: Define the purpose and objectives of the portfolio.
3. *Key features*: Determine the essential elements to include.
4. *Design requirements*: Specify the visual and interactive design requirements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2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73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3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74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5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4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76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77" name=""/>
          <p:cNvSpPr txBox="1"/>
          <p:nvPr/>
        </p:nvSpPr>
        <p:spPr>
          <a:xfrm>
            <a:off x="511918" y="1468437"/>
            <a:ext cx="8146306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*Project Title*: A brief and descriptive title for the project.
2. *Project Description*: A concise summary of the project's objectives, scope, and outcomes.
3. *Role and Responsibilities*: A description of your role and responsibilities in the project.
4. *Skills and Technologies*: A list of the skills and technologies used in the project.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8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9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0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1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82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83" name=""/>
          <p:cNvSpPr txBox="1"/>
          <p:nvPr/>
        </p:nvSpPr>
        <p:spPr>
          <a:xfrm>
            <a:off x="578512" y="1409952"/>
            <a:ext cx="7421533" cy="38633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*Tailor content*: Customize the portfolio content to meet the needs and expectations of the target audience.
2. *Clear communication*: Use clear and concise language to effectively communicate skills, experience, and achievements.
3. *Visual appeal*: Ensure the portfolio is visually appealing and easy to navigate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6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84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85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86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87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7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88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89" name=""/>
          <p:cNvSpPr txBox="1"/>
          <p:nvPr/>
        </p:nvSpPr>
        <p:spPr>
          <a:xfrm>
            <a:off x="1907466" y="1318260"/>
            <a:ext cx="9521516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*Website builders*: Wix, Squarespace, WordPress
2. *Portfolio platforms*: Behance, Format, Cargo
3. *Design software*: Adobe Creative Cloud (Photoshop, Illustrator, etc.)
Techniques
1. *Responsive design*: Ensure the portfolio is accessible on various devices.
2. *Visual storytelling*: Use images, videos, and graphics to tell a story.
3. *Clear navigation*: Organize content in a logical and easy-to-use manner.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4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18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19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20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1" name=""/>
          <p:cNvSpPr txBox="1"/>
          <p:nvPr/>
        </p:nvSpPr>
        <p:spPr>
          <a:xfrm>
            <a:off x="-21133" y="291147"/>
            <a:ext cx="12532373" cy="6377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 
Layout Considerations
1. *Grid-based layout*: Use a grid to organize content and create a sense of structure.
2. *Visual hierarchy*: Use size, color, and position to draw attention to key elements.
3. *Whitespace*: Use whitespace effectively to create a sense of breathin</a:t>
            </a:r>
            <a:r>
              <a:rPr altLang="en-IN" sz="2800" lang="en-US">
                <a:solidFill>
                  <a:srgbClr val="000000"/>
                </a:solidFill>
              </a:rPr>
              <a:t>g</a:t>
            </a:r>
            <a:r>
              <a:rPr sz="2800" lang="en-IN">
                <a:solidFill>
                  <a:srgbClr val="000000"/>
                </a:solidFill>
              </a:rPr>
              <a:t>
1. *Showcase your best work*: Curate your portfolio to showcase your strongest projects.
2. *Use high-quality images*: Use high-quality images and graphics to showcase your work.
3. *Provide context*: Provide context for each project, including your role and achievements.
your skills and experience.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610" name=""/>
          <p:cNvSpPr txBox="1"/>
          <p:nvPr/>
        </p:nvSpPr>
        <p:spPr>
          <a:xfrm>
            <a:off x="494896" y="-27645844"/>
            <a:ext cx="4572000" cy="28171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Features
1. *Project showcase*: A gallery or showcase of your best work.
2. *Project details*: Detailed information about each project, including your role, achievements, and outcomes.
3. *About page*: A page that shares your story, experience, and skills.
4. *Contact page*: A page that makes it easy for users to get in touch with you.
5. *Blog or news section*: A section for sharing updates, insights, or industry news.
Functionality
1. *Responsive design*: A design that adapts to different devices and screen sizes.
2. *Easy navigation*: A navigation system that makes it easy for users to find what they're looking for.
3. *Search functionality*: A search function that allows users to find specific projects or content.
4. *Filtering and categorization*: The ability to filter and categorize projects by type, industry, or skill.
5. *Social media integration*: Links to your social media profiles or feeds.
Interactive Features
1. *Image and video galleries*: Interactive galleries that showcase your work.
2. *Case studies*: In-depth case studies that showcase your problem-solving skills and expertise.
3. *Testimonials*: Quotes or reviews from satisfied clients or colleagues.
4. *Downloadable assets*: The ability to download assets, such as resumes or project files.
Technical Considerations
1. *Page loading speed*: Ensure that your portfolio loads quickly and efficiently.
</a:t>
            </a:r>
            <a:endParaRPr sz="2800" lang="en-IN">
              <a:solidFill>
                <a:srgbClr val="000000"/>
              </a:solidFill>
            </a:endParaRPr>
          </a:p>
        </p:txBody>
      </p:sp>
      <p:sp>
        <p:nvSpPr>
          <p:cNvPr id="1048611" name=""/>
          <p:cNvSpPr txBox="1"/>
          <p:nvPr/>
        </p:nvSpPr>
        <p:spPr>
          <a:xfrm>
            <a:off x="494896" y="1109345"/>
            <a:ext cx="9543735" cy="55397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1. *Project showcase*: A gallery or showcase of your best work.
2. *Project details*: Detailed information about each project, including your role, achievements, and outcomes.
3. *About page*: A page that shares your story, experience, and skills.
Functionality
1. *Responsive design*: A design that adapts to different devices and screen sizes.
2. *Easy navigation*: A navigation system that make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u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r</a:t>
            </a:r>
            <a:r>
              <a:rPr altLang="en-IN" sz="2800" lang="en-US">
                <a:solidFill>
                  <a:srgbClr val="000000"/>
                </a:solidFill>
              </a:rPr>
              <a:t>s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o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f</a:t>
            </a:r>
            <a:r>
              <a:rPr altLang="en-IN" sz="2800" lang="en-US">
                <a:solidFill>
                  <a:srgbClr val="000000"/>
                </a:solidFill>
              </a:rPr>
              <a:t>i</a:t>
            </a:r>
            <a:r>
              <a:rPr altLang="en-IN" sz="2800" lang="en-US">
                <a:solidFill>
                  <a:srgbClr val="000000"/>
                </a:solidFill>
              </a:rPr>
              <a:t>n</a:t>
            </a:r>
            <a:r>
              <a:rPr altLang="en-IN" sz="2800" lang="en-US">
                <a:solidFill>
                  <a:srgbClr val="000000"/>
                </a:solidFill>
              </a:rPr>
              <a:t>d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w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a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 </a:t>
            </a:r>
            <a:r>
              <a:rPr altLang="en-IN" sz="2800" lang="en-US">
                <a:solidFill>
                  <a:srgbClr val="000000"/>
                </a:solidFill>
              </a:rPr>
              <a:t>t</a:t>
            </a:r>
            <a:r>
              <a:rPr altLang="en-IN" sz="2800" lang="en-US">
                <a:solidFill>
                  <a:srgbClr val="000000"/>
                </a:solidFill>
              </a:rPr>
              <a:t>h</a:t>
            </a:r>
            <a:r>
              <a:rPr altLang="en-IN" sz="2800" lang="en-US">
                <a:solidFill>
                  <a:srgbClr val="000000"/>
                </a:solidFill>
              </a:rPr>
              <a:t>e</a:t>
            </a:r>
            <a:r>
              <a:rPr altLang="en-IN" sz="2800" lang="en-US">
                <a:solidFill>
                  <a:srgbClr val="000000"/>
                </a:solidFill>
              </a:rPr>
              <a:t>y</a:t>
            </a:r>
            <a:r>
              <a:rPr altLang="en-IN" sz="2800" lang="en-US">
                <a:solidFill>
                  <a:srgbClr val="000000"/>
                </a:solidFill>
              </a:rPr>
              <a:t>'re </a:t>
            </a:r>
            <a:r>
              <a:rPr altLang="en-IN" sz="2800" lang="en-US">
                <a:solidFill>
                  <a:srgbClr val="000000"/>
                </a:solidFill>
              </a:rPr>
              <a:t>looking </a:t>
            </a:r>
            <a:r>
              <a:rPr altLang="en-IN" sz="2800" lang="en-US">
                <a:solidFill>
                  <a:srgbClr val="000000"/>
                </a:solidFill>
              </a:rPr>
              <a:t>for</a:t>
            </a:r>
            <a:r>
              <a:rPr altLang="en-IN" sz="2800" lang="en-US">
                <a:solidFill>
                  <a:srgbClr val="000000"/>
                </a:solidFill>
              </a:rPr>
              <a:t>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2024-03-28T17:07:22Z</dcterms:created>
  <dcterms:modified xsi:type="dcterms:W3CDTF">2025-08-25T06:29:36Z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361444bf84274231aaccc50ac86e6a10</vt:lpwstr>
  </property>
</Properties>
</file>