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: </a:t>
            </a:r>
            <a:r>
              <a:rPr lang="en-US" dirty="0" err="1"/>
              <a:t>Innovative_Idea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Date : 20 April 2023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Water wastage: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stly developing and least developing countries are facing acute water problem despite having sufficient water reserves most of the time. T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main reason is wastage of water. There is no dashboard for users to see how much water is utilized and recommendations to user based on daily usage.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Mostly residential apartment have such issues in summer and they are dependent on external supply of water which is very costly. Residential families in metro cities are the primary segment.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will need water flow sensor 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-IN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NodeMCU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ESP8266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221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Tools: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1. IoT Hub for registering device and rec</a:t>
            </a:r>
            <a:r>
              <a:rPr lang="en-IN" sz="1400" b="0" dirty="0" err="1">
                <a:solidFill>
                  <a:srgbClr val="4A4548"/>
                </a:solidFill>
                <a:highlight>
                  <a:srgbClr val="FFFFFF"/>
                </a:highlight>
              </a:rPr>
              <a:t>ei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ving messages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2. Power BI for reporting.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3. AAD for users creation and Authentication &amp; Authroization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4. App Insights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5. Azure Cache 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6. Azure Cosmos DB for high volume.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7. Synapse for analytics.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lang="en-IN" sz="12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Methodology::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n-IN" sz="1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IoT Central device bridge to connect Devices.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2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IoT central for receiving messages.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Event Hub for </a:t>
            </a:r>
            <a:r>
              <a:rPr lang="en-IN" sz="12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storing millions of messages.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Synapse for analysis the data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2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Cosmos DB for storing data.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Power B</a:t>
            </a:r>
            <a:r>
              <a:rPr lang="en-IN" sz="12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for showing reports.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AAD for authentication and </a:t>
            </a:r>
            <a:r>
              <a:rPr lang="en-IN" sz="12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Authroization</a:t>
            </a:r>
            <a:endParaRPr lang="en-IN" sz="1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Solutio will helpful for individual user and wole unit to verify its consumption data. Solution will provide the recommendation to particular household to avoid wastage.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AFBE49-8B31-D47F-BCB8-4D3F02BE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01" y="1314385"/>
            <a:ext cx="6750397" cy="2514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303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Arial</vt:lpstr>
      <vt:lpstr>Lato Black</vt:lpstr>
      <vt:lpstr>TI Template</vt:lpstr>
      <vt:lpstr>TI Template</vt:lpstr>
      <vt:lpstr>PLEDGE TO PROGRESS Sustainability Hackathon </vt:lpstr>
      <vt:lpstr>Problem Statement?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                       </dc:title>
  <cp:lastModifiedBy>koma ahirwal</cp:lastModifiedBy>
  <cp:revision>69</cp:revision>
  <dcterms:modified xsi:type="dcterms:W3CDTF">2023-04-21T10:44:55Z</dcterms:modified>
</cp:coreProperties>
</file>