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4"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724"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1" name="Google Shape;14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6" name="Google Shape;236;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4" name="Google Shape;26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9" name="Google Shape;269;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4" name="Google Shape;274;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47fe3ccbb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47fe3ccbb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7" name="Google Shape;14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2" name="Google Shape;15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8" name="Google Shape;158;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3" name="Google Shape;163;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9" name="Google Shape;169;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7" name="Google Shape;197;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2" name="Google Shape;202;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8" name="Google Shape;208;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2"/>
        <p:cNvGrpSpPr/>
        <p:nvPr/>
      </p:nvGrpSpPr>
      <p:grpSpPr>
        <a:xfrm>
          <a:off x="0" y="0"/>
          <a:ext cx="0" cy="0"/>
          <a:chOff x="0" y="0"/>
          <a:chExt cx="0" cy="0"/>
        </a:xfrm>
      </p:grpSpPr>
      <p:sp>
        <p:nvSpPr>
          <p:cNvPr id="23" name="Google Shape;23;p2"/>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lstStyle>
            <a:lvl1pPr lvl="0" algn="l">
              <a:spcBef>
                <a:spcPts val="0"/>
              </a:spcBef>
              <a:spcAft>
                <a:spcPts val="0"/>
              </a:spcAft>
              <a:buClr>
                <a:schemeClr val="accent1"/>
              </a:buClr>
              <a:buSzPts val="3600"/>
              <a:buFont typeface="Trebuchet MS"/>
              <a:buNone/>
              <a:defRPr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2"/>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25" name="Google Shape;25;p2"/>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2"/>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2"/>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90"/>
        <p:cNvGrpSpPr/>
        <p:nvPr/>
      </p:nvGrpSpPr>
      <p:grpSpPr>
        <a:xfrm>
          <a:off x="0" y="0"/>
          <a:ext cx="0" cy="0"/>
          <a:chOff x="0" y="0"/>
          <a:chExt cx="0" cy="0"/>
        </a:xfrm>
      </p:grpSpPr>
      <p:sp>
        <p:nvSpPr>
          <p:cNvPr id="91" name="Google Shape;91;p11"/>
          <p:cNvSpPr txBox="1">
            <a:spLocks noGrp="1"/>
          </p:cNvSpPr>
          <p:nvPr>
            <p:ph type="title"/>
          </p:nvPr>
        </p:nvSpPr>
        <p:spPr>
          <a:xfrm>
            <a:off x="677335" y="609600"/>
            <a:ext cx="8596668" cy="3403600"/>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1"/>
          <p:cNvSpPr txBox="1">
            <a:spLocks noGrp="1"/>
          </p:cNvSpPr>
          <p:nvPr>
            <p:ph type="body" idx="1"/>
          </p:nvPr>
        </p:nvSpPr>
        <p:spPr>
          <a:xfrm>
            <a:off x="677335" y="4470400"/>
            <a:ext cx="8596668" cy="1570962"/>
          </a:xfrm>
          <a:prstGeom prst="rect">
            <a:avLst/>
          </a:prstGeom>
          <a:noFill/>
          <a:ln>
            <a:noFill/>
          </a:ln>
        </p:spPr>
        <p:txBody>
          <a:bodyPr spcFirstLastPara="1" wrap="square" lIns="91425" tIns="45700" rIns="91425" bIns="45700" anchor="ctr" anchorCtr="0"/>
          <a:lstStyle>
            <a:lvl1pPr marL="457200" lvl="0" indent="-228600" algn="l">
              <a:spcBef>
                <a:spcPts val="1000"/>
              </a:spcBef>
              <a:spcAft>
                <a:spcPts val="0"/>
              </a:spcAft>
              <a:buSzPts val="1440"/>
              <a:buNone/>
              <a:defRPr sz="1800">
                <a:solidFill>
                  <a:srgbClr val="3F3F3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93" name="Google Shape;93;p11"/>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11"/>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11"/>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96"/>
        <p:cNvGrpSpPr/>
        <p:nvPr/>
      </p:nvGrpSpPr>
      <p:grpSpPr>
        <a:xfrm>
          <a:off x="0" y="0"/>
          <a:ext cx="0" cy="0"/>
          <a:chOff x="0" y="0"/>
          <a:chExt cx="0" cy="0"/>
        </a:xfrm>
      </p:grpSpPr>
      <p:sp>
        <p:nvSpPr>
          <p:cNvPr id="97" name="Google Shape;97;p12"/>
          <p:cNvSpPr txBox="1">
            <a:spLocks noGrp="1"/>
          </p:cNvSpPr>
          <p:nvPr>
            <p:ph type="title"/>
          </p:nvPr>
        </p:nvSpPr>
        <p:spPr>
          <a:xfrm>
            <a:off x="931334" y="609600"/>
            <a:ext cx="8094134" cy="3022600"/>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12"/>
          <p:cNvSpPr txBox="1">
            <a:spLocks noGrp="1"/>
          </p:cNvSpPr>
          <p:nvPr>
            <p:ph type="body" idx="1"/>
          </p:nvPr>
        </p:nvSpPr>
        <p:spPr>
          <a:xfrm>
            <a:off x="1366139" y="3632200"/>
            <a:ext cx="7224524" cy="381000"/>
          </a:xfrm>
          <a:prstGeom prst="rect">
            <a:avLst/>
          </a:prstGeom>
          <a:noFill/>
          <a:ln>
            <a:noFill/>
          </a:ln>
        </p:spPr>
        <p:txBody>
          <a:bodyPr spcFirstLastPara="1" wrap="square" lIns="91425" tIns="45700" rIns="91425" bIns="45700" anchor="ctr" anchorCtr="0"/>
          <a:lstStyle>
            <a:lvl1pPr marL="457200" lvl="0" indent="-228600" algn="l">
              <a:spcBef>
                <a:spcPts val="1000"/>
              </a:spcBef>
              <a:spcAft>
                <a:spcPts val="0"/>
              </a:spcAft>
              <a:buSzPts val="1280"/>
              <a:buFont typeface="Trebuchet MS"/>
              <a:buNone/>
              <a:defRPr sz="1600">
                <a:solidFill>
                  <a:srgbClr val="7F7F7F"/>
                </a:solidFill>
              </a:defRPr>
            </a:lvl1pPr>
            <a:lvl2pPr marL="914400" lvl="1" indent="-228600" algn="l">
              <a:spcBef>
                <a:spcPts val="1000"/>
              </a:spcBef>
              <a:spcAft>
                <a:spcPts val="0"/>
              </a:spcAft>
              <a:buSzPts val="1280"/>
              <a:buFont typeface="Trebuchet MS"/>
              <a:buNone/>
              <a:defRPr/>
            </a:lvl2pPr>
            <a:lvl3pPr marL="1371600" lvl="2" indent="-228600" algn="l">
              <a:spcBef>
                <a:spcPts val="1000"/>
              </a:spcBef>
              <a:spcAft>
                <a:spcPts val="0"/>
              </a:spcAft>
              <a:buSzPts val="1120"/>
              <a:buFont typeface="Trebuchet MS"/>
              <a:buNone/>
              <a:defRPr/>
            </a:lvl3pPr>
            <a:lvl4pPr marL="1828800" lvl="3" indent="-228600" algn="l">
              <a:spcBef>
                <a:spcPts val="1000"/>
              </a:spcBef>
              <a:spcAft>
                <a:spcPts val="0"/>
              </a:spcAft>
              <a:buSzPts val="960"/>
              <a:buFont typeface="Trebuchet MS"/>
              <a:buNone/>
              <a:defRPr/>
            </a:lvl4pPr>
            <a:lvl5pPr marL="2286000" lvl="4" indent="-228600" algn="l">
              <a:spcBef>
                <a:spcPts val="1000"/>
              </a:spcBef>
              <a:spcAft>
                <a:spcPts val="0"/>
              </a:spcAft>
              <a:buSzPts val="960"/>
              <a:buFont typeface="Trebuchet MS"/>
              <a:buNone/>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99" name="Google Shape;99;p12"/>
          <p:cNvSpPr txBox="1">
            <a:spLocks noGrp="1"/>
          </p:cNvSpPr>
          <p:nvPr>
            <p:ph type="body" idx="2"/>
          </p:nvPr>
        </p:nvSpPr>
        <p:spPr>
          <a:xfrm>
            <a:off x="677335" y="4470400"/>
            <a:ext cx="8596668" cy="1570962"/>
          </a:xfrm>
          <a:prstGeom prst="rect">
            <a:avLst/>
          </a:prstGeom>
          <a:noFill/>
          <a:ln>
            <a:noFill/>
          </a:ln>
        </p:spPr>
        <p:txBody>
          <a:bodyPr spcFirstLastPara="1" wrap="square" lIns="91425" tIns="45700" rIns="91425" bIns="45700" anchor="ctr" anchorCtr="0"/>
          <a:lstStyle>
            <a:lvl1pPr marL="457200" lvl="0" indent="-228600" algn="l">
              <a:spcBef>
                <a:spcPts val="1000"/>
              </a:spcBef>
              <a:spcAft>
                <a:spcPts val="0"/>
              </a:spcAft>
              <a:buSzPts val="1440"/>
              <a:buNone/>
              <a:defRPr sz="1800">
                <a:solidFill>
                  <a:srgbClr val="3F3F3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100" name="Google Shape;100;p12"/>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1" name="Google Shape;101;p12"/>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12"/>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03" name="Google Shape;103;p12"/>
          <p:cNvSpPr txBox="1"/>
          <p:nvPr/>
        </p:nvSpPr>
        <p:spPr>
          <a:xfrm>
            <a:off x="541870" y="790378"/>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b="0" i="0" u="none" strike="noStrike" cap="none">
                <a:solidFill>
                  <a:srgbClr val="BFE471"/>
                </a:solidFill>
                <a:latin typeface="Arial"/>
                <a:ea typeface="Arial"/>
                <a:cs typeface="Arial"/>
                <a:sym typeface="Arial"/>
              </a:rPr>
              <a:t>“</a:t>
            </a:r>
            <a:endParaRPr/>
          </a:p>
        </p:txBody>
      </p:sp>
      <p:sp>
        <p:nvSpPr>
          <p:cNvPr id="104" name="Google Shape;104;p12"/>
          <p:cNvSpPr txBox="1"/>
          <p:nvPr/>
        </p:nvSpPr>
        <p:spPr>
          <a:xfrm>
            <a:off x="8893011" y="288655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b="0" i="0" u="none" strike="noStrike" cap="none">
                <a:solidFill>
                  <a:srgbClr val="BFE471"/>
                </a:solidFill>
                <a:latin typeface="Arial"/>
                <a:ea typeface="Arial"/>
                <a:cs typeface="Arial"/>
                <a:sym typeface="Arial"/>
              </a:rPr>
              <a:t>”</a:t>
            </a:r>
            <a:endParaRPr sz="1800" b="0" i="0" u="none" strike="noStrike" cap="none">
              <a:solidFill>
                <a:srgbClr val="BFE47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05"/>
        <p:cNvGrpSpPr/>
        <p:nvPr/>
      </p:nvGrpSpPr>
      <p:grpSpPr>
        <a:xfrm>
          <a:off x="0" y="0"/>
          <a:ext cx="0" cy="0"/>
          <a:chOff x="0" y="0"/>
          <a:chExt cx="0" cy="0"/>
        </a:xfrm>
      </p:grpSpPr>
      <p:sp>
        <p:nvSpPr>
          <p:cNvPr id="106" name="Google Shape;106;p13"/>
          <p:cNvSpPr txBox="1">
            <a:spLocks noGrp="1"/>
          </p:cNvSpPr>
          <p:nvPr>
            <p:ph type="title"/>
          </p:nvPr>
        </p:nvSpPr>
        <p:spPr>
          <a:xfrm>
            <a:off x="677335" y="1931988"/>
            <a:ext cx="8596668" cy="2595460"/>
          </a:xfrm>
          <a:prstGeom prst="rect">
            <a:avLst/>
          </a:prstGeom>
          <a:noFill/>
          <a:ln>
            <a:noFill/>
          </a:ln>
        </p:spPr>
        <p:txBody>
          <a:bodyPr spcFirstLastPara="1" wrap="square" lIns="91425" tIns="45700" rIns="91425" bIns="45700" anchor="b" anchorCtr="0"/>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7" name="Google Shape;107;p13"/>
          <p:cNvSpPr txBox="1">
            <a:spLocks noGrp="1"/>
          </p:cNvSpPr>
          <p:nvPr>
            <p:ph type="body" idx="1"/>
          </p:nvPr>
        </p:nvSpPr>
        <p:spPr>
          <a:xfrm>
            <a:off x="677335" y="4527448"/>
            <a:ext cx="8596668" cy="1513914"/>
          </a:xfrm>
          <a:prstGeom prst="rect">
            <a:avLst/>
          </a:prstGeom>
          <a:noFill/>
          <a:ln>
            <a:noFill/>
          </a:ln>
        </p:spPr>
        <p:txBody>
          <a:bodyPr spcFirstLastPara="1" wrap="square" lIns="91425" tIns="45700" rIns="91425" bIns="45700" anchor="t" anchorCtr="0"/>
          <a:lstStyle>
            <a:lvl1pPr marL="457200" lvl="0" indent="-228600" algn="l">
              <a:spcBef>
                <a:spcPts val="1000"/>
              </a:spcBef>
              <a:spcAft>
                <a:spcPts val="0"/>
              </a:spcAft>
              <a:buSzPts val="1440"/>
              <a:buNone/>
              <a:defRPr sz="1800">
                <a:solidFill>
                  <a:srgbClr val="3F3F3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108" name="Google Shape;108;p13"/>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9" name="Google Shape;109;p13"/>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0" name="Google Shape;110;p13"/>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Name Card">
  <p:cSld name="Quote Name Card">
    <p:spTree>
      <p:nvGrpSpPr>
        <p:cNvPr id="1" name="Shape 111"/>
        <p:cNvGrpSpPr/>
        <p:nvPr/>
      </p:nvGrpSpPr>
      <p:grpSpPr>
        <a:xfrm>
          <a:off x="0" y="0"/>
          <a:ext cx="0" cy="0"/>
          <a:chOff x="0" y="0"/>
          <a:chExt cx="0" cy="0"/>
        </a:xfrm>
      </p:grpSpPr>
      <p:sp>
        <p:nvSpPr>
          <p:cNvPr id="112" name="Google Shape;112;p14"/>
          <p:cNvSpPr txBox="1">
            <a:spLocks noGrp="1"/>
          </p:cNvSpPr>
          <p:nvPr>
            <p:ph type="title"/>
          </p:nvPr>
        </p:nvSpPr>
        <p:spPr>
          <a:xfrm>
            <a:off x="931334" y="609600"/>
            <a:ext cx="8094134" cy="3022600"/>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14"/>
          <p:cNvSpPr txBox="1">
            <a:spLocks noGrp="1"/>
          </p:cNvSpPr>
          <p:nvPr>
            <p:ph type="body" idx="1"/>
          </p:nvPr>
        </p:nvSpPr>
        <p:spPr>
          <a:xfrm>
            <a:off x="677332" y="4013200"/>
            <a:ext cx="8596669" cy="514248"/>
          </a:xfrm>
          <a:prstGeom prst="rect">
            <a:avLst/>
          </a:prstGeom>
          <a:noFill/>
          <a:ln>
            <a:noFill/>
          </a:ln>
        </p:spPr>
        <p:txBody>
          <a:bodyPr spcFirstLastPara="1" wrap="square" lIns="91425" tIns="45700" rIns="91425" bIns="45700" anchor="b" anchorCtr="0"/>
          <a:lstStyle>
            <a:lvl1pPr marL="457200" lvl="0" indent="-228600" algn="l">
              <a:spcBef>
                <a:spcPts val="1000"/>
              </a:spcBef>
              <a:spcAft>
                <a:spcPts val="0"/>
              </a:spcAft>
              <a:buSzPts val="1920"/>
              <a:buFont typeface="Trebuchet MS"/>
              <a:buNone/>
              <a:defRPr sz="2400">
                <a:solidFill>
                  <a:srgbClr val="3F3F3F"/>
                </a:solidFill>
              </a:defRPr>
            </a:lvl1pPr>
            <a:lvl2pPr marL="914400" lvl="1" indent="-228600" algn="l">
              <a:spcBef>
                <a:spcPts val="1000"/>
              </a:spcBef>
              <a:spcAft>
                <a:spcPts val="0"/>
              </a:spcAft>
              <a:buSzPts val="1280"/>
              <a:buFont typeface="Trebuchet MS"/>
              <a:buNone/>
              <a:defRPr/>
            </a:lvl2pPr>
            <a:lvl3pPr marL="1371600" lvl="2" indent="-228600" algn="l">
              <a:spcBef>
                <a:spcPts val="1000"/>
              </a:spcBef>
              <a:spcAft>
                <a:spcPts val="0"/>
              </a:spcAft>
              <a:buSzPts val="1120"/>
              <a:buFont typeface="Trebuchet MS"/>
              <a:buNone/>
              <a:defRPr/>
            </a:lvl3pPr>
            <a:lvl4pPr marL="1828800" lvl="3" indent="-228600" algn="l">
              <a:spcBef>
                <a:spcPts val="1000"/>
              </a:spcBef>
              <a:spcAft>
                <a:spcPts val="0"/>
              </a:spcAft>
              <a:buSzPts val="960"/>
              <a:buFont typeface="Trebuchet MS"/>
              <a:buNone/>
              <a:defRPr/>
            </a:lvl4pPr>
            <a:lvl5pPr marL="2286000" lvl="4" indent="-228600" algn="l">
              <a:spcBef>
                <a:spcPts val="1000"/>
              </a:spcBef>
              <a:spcAft>
                <a:spcPts val="0"/>
              </a:spcAft>
              <a:buSzPts val="960"/>
              <a:buFont typeface="Trebuchet MS"/>
              <a:buNone/>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14" name="Google Shape;114;p14"/>
          <p:cNvSpPr txBox="1">
            <a:spLocks noGrp="1"/>
          </p:cNvSpPr>
          <p:nvPr>
            <p:ph type="body" idx="2"/>
          </p:nvPr>
        </p:nvSpPr>
        <p:spPr>
          <a:xfrm>
            <a:off x="677335" y="4527448"/>
            <a:ext cx="8596668" cy="1513914"/>
          </a:xfrm>
          <a:prstGeom prst="rect">
            <a:avLst/>
          </a:prstGeom>
          <a:noFill/>
          <a:ln>
            <a:noFill/>
          </a:ln>
        </p:spPr>
        <p:txBody>
          <a:bodyPr spcFirstLastPara="1" wrap="square" lIns="91425" tIns="45700" rIns="91425" bIns="45700" anchor="t" anchorCtr="0"/>
          <a:lstStyle>
            <a:lvl1pPr marL="457200" lvl="0" indent="-228600" algn="l">
              <a:spcBef>
                <a:spcPts val="1000"/>
              </a:spcBef>
              <a:spcAft>
                <a:spcPts val="0"/>
              </a:spcAft>
              <a:buSzPts val="1440"/>
              <a:buNone/>
              <a:defRPr sz="1800">
                <a:solidFill>
                  <a:srgbClr val="7F7F7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115" name="Google Shape;115;p14"/>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6" name="Google Shape;116;p14"/>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14"/>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18" name="Google Shape;118;p14"/>
          <p:cNvSpPr txBox="1"/>
          <p:nvPr/>
        </p:nvSpPr>
        <p:spPr>
          <a:xfrm>
            <a:off x="541870" y="790378"/>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b="0" i="0" u="none" strike="noStrike" cap="none">
                <a:solidFill>
                  <a:srgbClr val="BFE471"/>
                </a:solidFill>
                <a:latin typeface="Arial"/>
                <a:ea typeface="Arial"/>
                <a:cs typeface="Arial"/>
                <a:sym typeface="Arial"/>
              </a:rPr>
              <a:t>“</a:t>
            </a:r>
            <a:endParaRPr/>
          </a:p>
        </p:txBody>
      </p:sp>
      <p:sp>
        <p:nvSpPr>
          <p:cNvPr id="119" name="Google Shape;119;p14"/>
          <p:cNvSpPr txBox="1"/>
          <p:nvPr/>
        </p:nvSpPr>
        <p:spPr>
          <a:xfrm>
            <a:off x="8893011" y="288655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b="0" i="0" u="none" strike="noStrike" cap="none">
                <a:solidFill>
                  <a:srgbClr val="BFE471"/>
                </a:solidFill>
                <a:latin typeface="Arial"/>
                <a:ea typeface="Arial"/>
                <a:cs typeface="Arial"/>
                <a:sym typeface="Arial"/>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 name="Shape 120"/>
        <p:cNvGrpSpPr/>
        <p:nvPr/>
      </p:nvGrpSpPr>
      <p:grpSpPr>
        <a:xfrm>
          <a:off x="0" y="0"/>
          <a:ext cx="0" cy="0"/>
          <a:chOff x="0" y="0"/>
          <a:chExt cx="0" cy="0"/>
        </a:xfrm>
      </p:grpSpPr>
      <p:sp>
        <p:nvSpPr>
          <p:cNvPr id="121" name="Google Shape;121;p15"/>
          <p:cNvSpPr txBox="1">
            <a:spLocks noGrp="1"/>
          </p:cNvSpPr>
          <p:nvPr>
            <p:ph type="title"/>
          </p:nvPr>
        </p:nvSpPr>
        <p:spPr>
          <a:xfrm>
            <a:off x="685799" y="609600"/>
            <a:ext cx="8588203" cy="3022600"/>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2" name="Google Shape;122;p15"/>
          <p:cNvSpPr txBox="1">
            <a:spLocks noGrp="1"/>
          </p:cNvSpPr>
          <p:nvPr>
            <p:ph type="body" idx="1"/>
          </p:nvPr>
        </p:nvSpPr>
        <p:spPr>
          <a:xfrm>
            <a:off x="677332" y="4013200"/>
            <a:ext cx="8596669" cy="514248"/>
          </a:xfrm>
          <a:prstGeom prst="rect">
            <a:avLst/>
          </a:prstGeom>
          <a:noFill/>
          <a:ln>
            <a:noFill/>
          </a:ln>
        </p:spPr>
        <p:txBody>
          <a:bodyPr spcFirstLastPara="1" wrap="square" lIns="91425" tIns="45700" rIns="91425" bIns="45700" anchor="b" anchorCtr="0"/>
          <a:lstStyle>
            <a:lvl1pPr marL="457200" lvl="0" indent="-228600" algn="l">
              <a:spcBef>
                <a:spcPts val="1000"/>
              </a:spcBef>
              <a:spcAft>
                <a:spcPts val="0"/>
              </a:spcAft>
              <a:buSzPts val="1920"/>
              <a:buFont typeface="Trebuchet MS"/>
              <a:buNone/>
              <a:defRPr sz="2400">
                <a:solidFill>
                  <a:schemeClr val="accent1"/>
                </a:solidFill>
              </a:defRPr>
            </a:lvl1pPr>
            <a:lvl2pPr marL="914400" lvl="1" indent="-228600" algn="l">
              <a:spcBef>
                <a:spcPts val="1000"/>
              </a:spcBef>
              <a:spcAft>
                <a:spcPts val="0"/>
              </a:spcAft>
              <a:buSzPts val="1280"/>
              <a:buFont typeface="Trebuchet MS"/>
              <a:buNone/>
              <a:defRPr/>
            </a:lvl2pPr>
            <a:lvl3pPr marL="1371600" lvl="2" indent="-228600" algn="l">
              <a:spcBef>
                <a:spcPts val="1000"/>
              </a:spcBef>
              <a:spcAft>
                <a:spcPts val="0"/>
              </a:spcAft>
              <a:buSzPts val="1120"/>
              <a:buFont typeface="Trebuchet MS"/>
              <a:buNone/>
              <a:defRPr/>
            </a:lvl3pPr>
            <a:lvl4pPr marL="1828800" lvl="3" indent="-228600" algn="l">
              <a:spcBef>
                <a:spcPts val="1000"/>
              </a:spcBef>
              <a:spcAft>
                <a:spcPts val="0"/>
              </a:spcAft>
              <a:buSzPts val="960"/>
              <a:buFont typeface="Trebuchet MS"/>
              <a:buNone/>
              <a:defRPr/>
            </a:lvl4pPr>
            <a:lvl5pPr marL="2286000" lvl="4" indent="-228600" algn="l">
              <a:spcBef>
                <a:spcPts val="1000"/>
              </a:spcBef>
              <a:spcAft>
                <a:spcPts val="0"/>
              </a:spcAft>
              <a:buSzPts val="960"/>
              <a:buFont typeface="Trebuchet MS"/>
              <a:buNone/>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23" name="Google Shape;123;p15"/>
          <p:cNvSpPr txBox="1">
            <a:spLocks noGrp="1"/>
          </p:cNvSpPr>
          <p:nvPr>
            <p:ph type="body" idx="2"/>
          </p:nvPr>
        </p:nvSpPr>
        <p:spPr>
          <a:xfrm>
            <a:off x="677335" y="4527448"/>
            <a:ext cx="8596668" cy="1513914"/>
          </a:xfrm>
          <a:prstGeom prst="rect">
            <a:avLst/>
          </a:prstGeom>
          <a:noFill/>
          <a:ln>
            <a:noFill/>
          </a:ln>
        </p:spPr>
        <p:txBody>
          <a:bodyPr spcFirstLastPara="1" wrap="square" lIns="91425" tIns="45700" rIns="91425" bIns="45700" anchor="t" anchorCtr="0"/>
          <a:lstStyle>
            <a:lvl1pPr marL="457200" lvl="0" indent="-228600" algn="l">
              <a:spcBef>
                <a:spcPts val="1000"/>
              </a:spcBef>
              <a:spcAft>
                <a:spcPts val="0"/>
              </a:spcAft>
              <a:buSzPts val="1440"/>
              <a:buNone/>
              <a:defRPr sz="1800">
                <a:solidFill>
                  <a:srgbClr val="7F7F7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124" name="Google Shape;124;p15"/>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5" name="Google Shape;125;p15"/>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6" name="Google Shape;126;p15"/>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7"/>
        <p:cNvGrpSpPr/>
        <p:nvPr/>
      </p:nvGrpSpPr>
      <p:grpSpPr>
        <a:xfrm>
          <a:off x="0" y="0"/>
          <a:ext cx="0" cy="0"/>
          <a:chOff x="0" y="0"/>
          <a:chExt cx="0" cy="0"/>
        </a:xfrm>
      </p:grpSpPr>
      <p:sp>
        <p:nvSpPr>
          <p:cNvPr id="128" name="Google Shape;128;p16"/>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9" name="Google Shape;129;p16"/>
          <p:cNvSpPr txBox="1">
            <a:spLocks noGrp="1"/>
          </p:cNvSpPr>
          <p:nvPr>
            <p:ph type="body" idx="1"/>
          </p:nvPr>
        </p:nvSpPr>
        <p:spPr>
          <a:xfrm rot="5400000">
            <a:off x="3035282" y="-197358"/>
            <a:ext cx="3880773" cy="8596668"/>
          </a:xfrm>
          <a:prstGeom prst="rect">
            <a:avLst/>
          </a:prstGeom>
          <a:noFill/>
          <a:ln>
            <a:noFill/>
          </a:ln>
        </p:spPr>
        <p:txBody>
          <a:bodyPr spcFirstLastPara="1" wrap="square" lIns="91425" tIns="45700" rIns="91425" bIns="45700" anchor="t" anchorCtr="0"/>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30" name="Google Shape;130;p16"/>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16"/>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2" name="Google Shape;132;p16"/>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33"/>
        <p:cNvGrpSpPr/>
        <p:nvPr/>
      </p:nvGrpSpPr>
      <p:grpSpPr>
        <a:xfrm>
          <a:off x="0" y="0"/>
          <a:ext cx="0" cy="0"/>
          <a:chOff x="0" y="0"/>
          <a:chExt cx="0" cy="0"/>
        </a:xfrm>
      </p:grpSpPr>
      <p:sp>
        <p:nvSpPr>
          <p:cNvPr id="134" name="Google Shape;134;p17"/>
          <p:cNvSpPr txBox="1">
            <a:spLocks noGrp="1"/>
          </p:cNvSpPr>
          <p:nvPr>
            <p:ph type="title"/>
          </p:nvPr>
        </p:nvSpPr>
        <p:spPr>
          <a:xfrm rot="5400000">
            <a:off x="5994319" y="2582953"/>
            <a:ext cx="5251451" cy="1304743"/>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5" name="Google Shape;135;p17"/>
          <p:cNvSpPr txBox="1">
            <a:spLocks noGrp="1"/>
          </p:cNvSpPr>
          <p:nvPr>
            <p:ph type="body" idx="1"/>
          </p:nvPr>
        </p:nvSpPr>
        <p:spPr>
          <a:xfrm rot="5400000">
            <a:off x="1581685" y="-294750"/>
            <a:ext cx="5251450" cy="7060150"/>
          </a:xfrm>
          <a:prstGeom prst="rect">
            <a:avLst/>
          </a:prstGeom>
          <a:noFill/>
          <a:ln>
            <a:noFill/>
          </a:ln>
        </p:spPr>
        <p:txBody>
          <a:bodyPr spcFirstLastPara="1" wrap="square" lIns="91425" tIns="45700" rIns="91425" bIns="45700" anchor="t" anchorCtr="0"/>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36" name="Google Shape;136;p17"/>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7" name="Google Shape;137;p17"/>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8" name="Google Shape;138;p17"/>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28"/>
        <p:cNvGrpSpPr/>
        <p:nvPr/>
      </p:nvGrpSpPr>
      <p:grpSpPr>
        <a:xfrm>
          <a:off x="0" y="0"/>
          <a:ext cx="0" cy="0"/>
          <a:chOff x="0" y="0"/>
          <a:chExt cx="0" cy="0"/>
        </a:xfrm>
      </p:grpSpPr>
      <p:grpSp>
        <p:nvGrpSpPr>
          <p:cNvPr id="29" name="Google Shape;29;p3"/>
          <p:cNvGrpSpPr/>
          <p:nvPr/>
        </p:nvGrpSpPr>
        <p:grpSpPr>
          <a:xfrm>
            <a:off x="0" y="-8467"/>
            <a:ext cx="12192000" cy="6866467"/>
            <a:chOff x="0" y="-8467"/>
            <a:chExt cx="12192000" cy="6866467"/>
          </a:xfrm>
        </p:grpSpPr>
        <p:cxnSp>
          <p:nvCxnSpPr>
            <p:cNvPr id="30" name="Google Shape;30;p3"/>
            <p:cNvCxnSpPr/>
            <p:nvPr/>
          </p:nvCxnSpPr>
          <p:spPr>
            <a:xfrm>
              <a:off x="9371012" y="0"/>
              <a:ext cx="1219200" cy="6858000"/>
            </a:xfrm>
            <a:prstGeom prst="straightConnector1">
              <a:avLst/>
            </a:prstGeom>
            <a:noFill/>
            <a:ln w="9525" cap="flat" cmpd="sng">
              <a:solidFill>
                <a:srgbClr val="BFBFBF"/>
              </a:solidFill>
              <a:prstDash val="solid"/>
              <a:round/>
              <a:headEnd type="none" w="sm" len="sm"/>
              <a:tailEnd type="none" w="sm" len="sm"/>
            </a:ln>
          </p:spPr>
        </p:cxnSp>
        <p:cxnSp>
          <p:nvCxnSpPr>
            <p:cNvPr id="31" name="Google Shape;31;p3"/>
            <p:cNvCxnSpPr/>
            <p:nvPr/>
          </p:nvCxnSpPr>
          <p:spPr>
            <a:xfrm flipH="1">
              <a:off x="7425267" y="3681413"/>
              <a:ext cx="4763558" cy="3176587"/>
            </a:xfrm>
            <a:prstGeom prst="straightConnector1">
              <a:avLst/>
            </a:prstGeom>
            <a:noFill/>
            <a:ln w="9525" cap="flat" cmpd="sng">
              <a:solidFill>
                <a:srgbClr val="D8D8D8"/>
              </a:solidFill>
              <a:prstDash val="solid"/>
              <a:round/>
              <a:headEnd type="none" w="sm" len="sm"/>
              <a:tailEnd type="none" w="sm" len="sm"/>
            </a:ln>
          </p:spPr>
        </p:cxnSp>
        <p:sp>
          <p:nvSpPr>
            <p:cNvPr id="32" name="Google Shape;32;p3"/>
            <p:cNvSpPr/>
            <p:nvPr/>
          </p:nvSpPr>
          <p:spPr>
            <a:xfrm>
              <a:off x="9181476" y="-8467"/>
              <a:ext cx="3007349" cy="6866467"/>
            </a:xfrm>
            <a:custGeom>
              <a:avLst/>
              <a:gdLst/>
              <a:ahLst/>
              <a:cxnLst/>
              <a:rect l="l" t="t" r="r" b="b"/>
              <a:pathLst>
                <a:path w="3007349" h="6866467" extrusionOk="0">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33" name="Google Shape;33;p3"/>
            <p:cNvSpPr/>
            <p:nvPr/>
          </p:nvSpPr>
          <p:spPr>
            <a:xfrm>
              <a:off x="9603442" y="-8467"/>
              <a:ext cx="2588558" cy="6866467"/>
            </a:xfrm>
            <a:custGeom>
              <a:avLst/>
              <a:gdLst/>
              <a:ahLst/>
              <a:cxnLst/>
              <a:rect l="l" t="t" r="r" b="b"/>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34" name="Google Shape;34;p3"/>
            <p:cNvSpPr/>
            <p:nvPr/>
          </p:nvSpPr>
          <p:spPr>
            <a:xfrm>
              <a:off x="8932333" y="3048000"/>
              <a:ext cx="3259667" cy="3810000"/>
            </a:xfrm>
            <a:prstGeom prst="triangle">
              <a:avLst>
                <a:gd name="adj" fmla="val 100000"/>
              </a:avLst>
            </a:prstGeom>
            <a:solidFill>
              <a:schemeClr val="accent2">
                <a:alpha val="71764"/>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a:off x="9334500" y="-8467"/>
              <a:ext cx="2854326" cy="6866467"/>
            </a:xfrm>
            <a:custGeom>
              <a:avLst/>
              <a:gdLst/>
              <a:ahLst/>
              <a:cxnLst/>
              <a:rect l="l" t="t" r="r" b="b"/>
              <a:pathLst>
                <a:path w="2858013" h="6866467" extrusionOk="0">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36" name="Google Shape;36;p3"/>
            <p:cNvSpPr/>
            <p:nvPr/>
          </p:nvSpPr>
          <p:spPr>
            <a:xfrm>
              <a:off x="10898730" y="-8467"/>
              <a:ext cx="1290094" cy="6866467"/>
            </a:xfrm>
            <a:custGeom>
              <a:avLst/>
              <a:gdLst/>
              <a:ahLst/>
              <a:cxnLst/>
              <a:rect l="l" t="t" r="r" b="b"/>
              <a:pathLst>
                <a:path w="1290094" h="6858000" extrusionOk="0">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37" name="Google Shape;37;p3"/>
            <p:cNvSpPr/>
            <p:nvPr/>
          </p:nvSpPr>
          <p:spPr>
            <a:xfrm>
              <a:off x="10938999" y="-8467"/>
              <a:ext cx="1249825" cy="6866467"/>
            </a:xfrm>
            <a:custGeom>
              <a:avLst/>
              <a:gdLst/>
              <a:ahLst/>
              <a:cxnLst/>
              <a:rect l="l" t="t" r="r" b="b"/>
              <a:pathLst>
                <a:path w="1249825" h="6858000" extrusionOk="0">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38" name="Google Shape;38;p3"/>
            <p:cNvSpPr/>
            <p:nvPr/>
          </p:nvSpPr>
          <p:spPr>
            <a:xfrm>
              <a:off x="10371666" y="3589867"/>
              <a:ext cx="1817159" cy="3268133"/>
            </a:xfrm>
            <a:prstGeom prst="triangle">
              <a:avLst>
                <a:gd name="adj" fmla="val 100000"/>
              </a:avLst>
            </a:prstGeom>
            <a:solidFill>
              <a:schemeClr val="accent1">
                <a:alpha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3"/>
            <p:cNvSpPr/>
            <p:nvPr/>
          </p:nvSpPr>
          <p:spPr>
            <a:xfrm rot="10800000">
              <a:off x="0" y="0"/>
              <a:ext cx="842596" cy="5666154"/>
            </a:xfrm>
            <a:prstGeom prst="triangle">
              <a:avLst>
                <a:gd name="adj" fmla="val 100000"/>
              </a:avLst>
            </a:prstGeom>
            <a:solidFill>
              <a:schemeClr val="accent1">
                <a:alpha val="84705"/>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3"/>
          <p:cNvSpPr txBox="1">
            <a:spLocks noGrp="1"/>
          </p:cNvSpPr>
          <p:nvPr>
            <p:ph type="ctrTitle"/>
          </p:nvPr>
        </p:nvSpPr>
        <p:spPr>
          <a:xfrm>
            <a:off x="1507067" y="2404534"/>
            <a:ext cx="7766936" cy="1646302"/>
          </a:xfrm>
          <a:prstGeom prst="rect">
            <a:avLst/>
          </a:prstGeom>
          <a:noFill/>
          <a:ln>
            <a:noFill/>
          </a:ln>
        </p:spPr>
        <p:txBody>
          <a:bodyPr spcFirstLastPara="1" wrap="square" lIns="91425" tIns="45700" rIns="91425" bIns="45700" anchor="b" anchorCtr="0"/>
          <a:lstStyle>
            <a:lvl1pPr lvl="0" algn="r">
              <a:spcBef>
                <a:spcPts val="0"/>
              </a:spcBef>
              <a:spcAft>
                <a:spcPts val="0"/>
              </a:spcAft>
              <a:buClr>
                <a:schemeClr val="accent1"/>
              </a:buClr>
              <a:buSzPts val="5400"/>
              <a:buFont typeface="Trebuchet MS"/>
              <a:buNone/>
              <a:defRPr sz="54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3"/>
          <p:cNvSpPr txBox="1">
            <a:spLocks noGrp="1"/>
          </p:cNvSpPr>
          <p:nvPr>
            <p:ph type="subTitle" idx="1"/>
          </p:nvPr>
        </p:nvSpPr>
        <p:spPr>
          <a:xfrm>
            <a:off x="1507067" y="4050833"/>
            <a:ext cx="7766936" cy="1096899"/>
          </a:xfrm>
          <a:prstGeom prst="rect">
            <a:avLst/>
          </a:prstGeom>
          <a:noFill/>
          <a:ln>
            <a:noFill/>
          </a:ln>
        </p:spPr>
        <p:txBody>
          <a:bodyPr spcFirstLastPara="1" wrap="square" lIns="91425" tIns="45700" rIns="91425" bIns="45700" anchor="t" anchorCtr="0"/>
          <a:lstStyle>
            <a:lvl1pPr lvl="0" algn="r">
              <a:spcBef>
                <a:spcPts val="1000"/>
              </a:spcBef>
              <a:spcAft>
                <a:spcPts val="0"/>
              </a:spcAft>
              <a:buSzPts val="1440"/>
              <a:buNone/>
              <a:defRPr>
                <a:solidFill>
                  <a:srgbClr val="7F7F7F"/>
                </a:solidFill>
              </a:defRPr>
            </a:lvl1pPr>
            <a:lvl2pPr lvl="1" algn="ctr">
              <a:spcBef>
                <a:spcPts val="1000"/>
              </a:spcBef>
              <a:spcAft>
                <a:spcPts val="0"/>
              </a:spcAft>
              <a:buSzPts val="1280"/>
              <a:buNone/>
              <a:defRPr>
                <a:solidFill>
                  <a:srgbClr val="888888"/>
                </a:solidFill>
              </a:defRPr>
            </a:lvl2pPr>
            <a:lvl3pPr lvl="2" algn="ctr">
              <a:spcBef>
                <a:spcPts val="1000"/>
              </a:spcBef>
              <a:spcAft>
                <a:spcPts val="0"/>
              </a:spcAft>
              <a:buSzPts val="1120"/>
              <a:buNone/>
              <a:defRPr>
                <a:solidFill>
                  <a:srgbClr val="888888"/>
                </a:solidFill>
              </a:defRPr>
            </a:lvl3pPr>
            <a:lvl4pPr lvl="3" algn="ctr">
              <a:spcBef>
                <a:spcPts val="1000"/>
              </a:spcBef>
              <a:spcAft>
                <a:spcPts val="0"/>
              </a:spcAft>
              <a:buSzPts val="960"/>
              <a:buNone/>
              <a:defRPr>
                <a:solidFill>
                  <a:srgbClr val="888888"/>
                </a:solidFill>
              </a:defRPr>
            </a:lvl4pPr>
            <a:lvl5pPr lvl="4" algn="ctr">
              <a:spcBef>
                <a:spcPts val="1000"/>
              </a:spcBef>
              <a:spcAft>
                <a:spcPts val="0"/>
              </a:spcAft>
              <a:buSzPts val="960"/>
              <a:buNone/>
              <a:defRPr>
                <a:solidFill>
                  <a:srgbClr val="888888"/>
                </a:solidFill>
              </a:defRPr>
            </a:lvl5pPr>
            <a:lvl6pPr lvl="5" algn="ctr">
              <a:spcBef>
                <a:spcPts val="1000"/>
              </a:spcBef>
              <a:spcAft>
                <a:spcPts val="0"/>
              </a:spcAft>
              <a:buSzPts val="960"/>
              <a:buNone/>
              <a:defRPr>
                <a:solidFill>
                  <a:srgbClr val="888888"/>
                </a:solidFill>
              </a:defRPr>
            </a:lvl6pPr>
            <a:lvl7pPr lvl="6" algn="ctr">
              <a:spcBef>
                <a:spcPts val="1000"/>
              </a:spcBef>
              <a:spcAft>
                <a:spcPts val="0"/>
              </a:spcAft>
              <a:buSzPts val="960"/>
              <a:buNone/>
              <a:defRPr>
                <a:solidFill>
                  <a:srgbClr val="888888"/>
                </a:solidFill>
              </a:defRPr>
            </a:lvl7pPr>
            <a:lvl8pPr lvl="7" algn="ctr">
              <a:spcBef>
                <a:spcPts val="1000"/>
              </a:spcBef>
              <a:spcAft>
                <a:spcPts val="0"/>
              </a:spcAft>
              <a:buSzPts val="960"/>
              <a:buNone/>
              <a:defRPr>
                <a:solidFill>
                  <a:srgbClr val="888888"/>
                </a:solidFill>
              </a:defRPr>
            </a:lvl8pPr>
            <a:lvl9pPr lvl="8" algn="ctr">
              <a:spcBef>
                <a:spcPts val="1000"/>
              </a:spcBef>
              <a:spcAft>
                <a:spcPts val="0"/>
              </a:spcAft>
              <a:buSzPts val="960"/>
              <a:buNone/>
              <a:defRPr>
                <a:solidFill>
                  <a:srgbClr val="888888"/>
                </a:solidFill>
              </a:defRPr>
            </a:lvl9pPr>
          </a:lstStyle>
          <a:p>
            <a:endParaRPr/>
          </a:p>
        </p:txBody>
      </p:sp>
      <p:sp>
        <p:nvSpPr>
          <p:cNvPr id="42" name="Google Shape;42;p3"/>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3"/>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3"/>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5"/>
        <p:cNvGrpSpPr/>
        <p:nvPr/>
      </p:nvGrpSpPr>
      <p:grpSpPr>
        <a:xfrm>
          <a:off x="0" y="0"/>
          <a:ext cx="0" cy="0"/>
          <a:chOff x="0" y="0"/>
          <a:chExt cx="0" cy="0"/>
        </a:xfrm>
      </p:grpSpPr>
      <p:sp>
        <p:nvSpPr>
          <p:cNvPr id="46" name="Google Shape;46;p4"/>
          <p:cNvSpPr txBox="1">
            <a:spLocks noGrp="1"/>
          </p:cNvSpPr>
          <p:nvPr>
            <p:ph type="title"/>
          </p:nvPr>
        </p:nvSpPr>
        <p:spPr>
          <a:xfrm>
            <a:off x="677335" y="2700867"/>
            <a:ext cx="8596668" cy="1826581"/>
          </a:xfrm>
          <a:prstGeom prst="rect">
            <a:avLst/>
          </a:prstGeom>
          <a:noFill/>
          <a:ln>
            <a:noFill/>
          </a:ln>
        </p:spPr>
        <p:txBody>
          <a:bodyPr spcFirstLastPara="1" wrap="square" lIns="91425" tIns="45700" rIns="91425" bIns="45700" anchor="b" anchorCtr="0"/>
          <a:lstStyle>
            <a:lvl1pPr lvl="0" algn="l">
              <a:spcBef>
                <a:spcPts val="0"/>
              </a:spcBef>
              <a:spcAft>
                <a:spcPts val="0"/>
              </a:spcAft>
              <a:buClr>
                <a:schemeClr val="accent1"/>
              </a:buClr>
              <a:buSzPts val="4000"/>
              <a:buFont typeface="Trebuchet MS"/>
              <a:buNone/>
              <a:defRPr sz="4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4"/>
          <p:cNvSpPr txBox="1">
            <a:spLocks noGrp="1"/>
          </p:cNvSpPr>
          <p:nvPr>
            <p:ph type="body" idx="1"/>
          </p:nvPr>
        </p:nvSpPr>
        <p:spPr>
          <a:xfrm>
            <a:off x="677335" y="4527448"/>
            <a:ext cx="8596668" cy="860400"/>
          </a:xfrm>
          <a:prstGeom prst="rect">
            <a:avLst/>
          </a:prstGeom>
          <a:noFill/>
          <a:ln>
            <a:noFill/>
          </a:ln>
        </p:spPr>
        <p:txBody>
          <a:bodyPr spcFirstLastPara="1" wrap="square" lIns="91425" tIns="45700" rIns="91425" bIns="45700" anchor="t" anchorCtr="0"/>
          <a:lstStyle>
            <a:lvl1pPr marL="457200" lvl="0" indent="-228600" algn="l">
              <a:spcBef>
                <a:spcPts val="1000"/>
              </a:spcBef>
              <a:spcAft>
                <a:spcPts val="0"/>
              </a:spcAft>
              <a:buSzPts val="1600"/>
              <a:buNone/>
              <a:defRPr sz="2000">
                <a:solidFill>
                  <a:srgbClr val="7F7F7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48" name="Google Shape;48;p4"/>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4"/>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4"/>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1"/>
        <p:cNvGrpSpPr/>
        <p:nvPr/>
      </p:nvGrpSpPr>
      <p:grpSpPr>
        <a:xfrm>
          <a:off x="0" y="0"/>
          <a:ext cx="0" cy="0"/>
          <a:chOff x="0" y="0"/>
          <a:chExt cx="0" cy="0"/>
        </a:xfrm>
      </p:grpSpPr>
      <p:sp>
        <p:nvSpPr>
          <p:cNvPr id="52" name="Google Shape;52;p5"/>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5"/>
          <p:cNvSpPr txBox="1">
            <a:spLocks noGrp="1"/>
          </p:cNvSpPr>
          <p:nvPr>
            <p:ph type="body" idx="1"/>
          </p:nvPr>
        </p:nvSpPr>
        <p:spPr>
          <a:xfrm>
            <a:off x="677334" y="2160589"/>
            <a:ext cx="4184035" cy="3880772"/>
          </a:xfrm>
          <a:prstGeom prst="rect">
            <a:avLst/>
          </a:prstGeom>
          <a:noFill/>
          <a:ln>
            <a:noFill/>
          </a:ln>
        </p:spPr>
        <p:txBody>
          <a:bodyPr spcFirstLastPara="1" wrap="square" lIns="91425" tIns="45700" rIns="91425" bIns="45700" anchor="t" anchorCtr="0"/>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54" name="Google Shape;54;p5"/>
          <p:cNvSpPr txBox="1">
            <a:spLocks noGrp="1"/>
          </p:cNvSpPr>
          <p:nvPr>
            <p:ph type="body" idx="2"/>
          </p:nvPr>
        </p:nvSpPr>
        <p:spPr>
          <a:xfrm>
            <a:off x="5089970" y="2160589"/>
            <a:ext cx="4184034" cy="3880773"/>
          </a:xfrm>
          <a:prstGeom prst="rect">
            <a:avLst/>
          </a:prstGeom>
          <a:noFill/>
          <a:ln>
            <a:noFill/>
          </a:ln>
        </p:spPr>
        <p:txBody>
          <a:bodyPr spcFirstLastPara="1" wrap="square" lIns="91425" tIns="45700" rIns="91425" bIns="45700" anchor="t" anchorCtr="0"/>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55" name="Google Shape;55;p5"/>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5"/>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5"/>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8"/>
        <p:cNvGrpSpPr/>
        <p:nvPr/>
      </p:nvGrpSpPr>
      <p:grpSpPr>
        <a:xfrm>
          <a:off x="0" y="0"/>
          <a:ext cx="0" cy="0"/>
          <a:chOff x="0" y="0"/>
          <a:chExt cx="0" cy="0"/>
        </a:xfrm>
      </p:grpSpPr>
      <p:sp>
        <p:nvSpPr>
          <p:cNvPr id="59" name="Google Shape;59;p6"/>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lstStyle>
            <a:lvl1pPr lvl="0" algn="l">
              <a:spcBef>
                <a:spcPts val="0"/>
              </a:spcBef>
              <a:spcAft>
                <a:spcPts val="0"/>
              </a:spcAft>
              <a:buClr>
                <a:schemeClr val="accent1"/>
              </a:buClr>
              <a:buSzPts val="3600"/>
              <a:buFont typeface="Trebuchet MS"/>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6"/>
          <p:cNvSpPr txBox="1">
            <a:spLocks noGrp="1"/>
          </p:cNvSpPr>
          <p:nvPr>
            <p:ph type="body" idx="1"/>
          </p:nvPr>
        </p:nvSpPr>
        <p:spPr>
          <a:xfrm>
            <a:off x="675745" y="2160983"/>
            <a:ext cx="4185623" cy="576262"/>
          </a:xfrm>
          <a:prstGeom prst="rect">
            <a:avLst/>
          </a:prstGeom>
          <a:noFill/>
          <a:ln>
            <a:noFill/>
          </a:ln>
        </p:spPr>
        <p:txBody>
          <a:bodyPr spcFirstLastPara="1" wrap="square" lIns="91425" tIns="45700" rIns="91425" bIns="45700" anchor="b" anchorCtr="0"/>
          <a:lstStyle>
            <a:lvl1pPr marL="457200" lvl="0" indent="-228600" algn="l">
              <a:spcBef>
                <a:spcPts val="1000"/>
              </a:spcBef>
              <a:spcAft>
                <a:spcPts val="0"/>
              </a:spcAft>
              <a:buSzPts val="1920"/>
              <a:buNone/>
              <a:defRPr sz="2400" b="0"/>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61" name="Google Shape;61;p6"/>
          <p:cNvSpPr txBox="1">
            <a:spLocks noGrp="1"/>
          </p:cNvSpPr>
          <p:nvPr>
            <p:ph type="body" idx="2"/>
          </p:nvPr>
        </p:nvSpPr>
        <p:spPr>
          <a:xfrm>
            <a:off x="675745" y="2737245"/>
            <a:ext cx="4185623" cy="3304117"/>
          </a:xfrm>
          <a:prstGeom prst="rect">
            <a:avLst/>
          </a:prstGeom>
          <a:noFill/>
          <a:ln>
            <a:noFill/>
          </a:ln>
        </p:spPr>
        <p:txBody>
          <a:bodyPr spcFirstLastPara="1" wrap="square" lIns="91425" tIns="45700" rIns="91425" bIns="45700" anchor="t" anchorCtr="0"/>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62" name="Google Shape;62;p6"/>
          <p:cNvSpPr txBox="1">
            <a:spLocks noGrp="1"/>
          </p:cNvSpPr>
          <p:nvPr>
            <p:ph type="body" idx="3"/>
          </p:nvPr>
        </p:nvSpPr>
        <p:spPr>
          <a:xfrm>
            <a:off x="5088383" y="2160983"/>
            <a:ext cx="4185618" cy="576262"/>
          </a:xfrm>
          <a:prstGeom prst="rect">
            <a:avLst/>
          </a:prstGeom>
          <a:noFill/>
          <a:ln>
            <a:noFill/>
          </a:ln>
        </p:spPr>
        <p:txBody>
          <a:bodyPr spcFirstLastPara="1" wrap="square" lIns="91425" tIns="45700" rIns="91425" bIns="45700" anchor="b" anchorCtr="0"/>
          <a:lstStyle>
            <a:lvl1pPr marL="457200" lvl="0" indent="-228600" algn="l">
              <a:spcBef>
                <a:spcPts val="1000"/>
              </a:spcBef>
              <a:spcAft>
                <a:spcPts val="0"/>
              </a:spcAft>
              <a:buSzPts val="1920"/>
              <a:buNone/>
              <a:defRPr sz="2400" b="0"/>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63" name="Google Shape;63;p6"/>
          <p:cNvSpPr txBox="1">
            <a:spLocks noGrp="1"/>
          </p:cNvSpPr>
          <p:nvPr>
            <p:ph type="body" idx="4"/>
          </p:nvPr>
        </p:nvSpPr>
        <p:spPr>
          <a:xfrm>
            <a:off x="5088384" y="2737245"/>
            <a:ext cx="4185617" cy="3304117"/>
          </a:xfrm>
          <a:prstGeom prst="rect">
            <a:avLst/>
          </a:prstGeom>
          <a:noFill/>
          <a:ln>
            <a:noFill/>
          </a:ln>
        </p:spPr>
        <p:txBody>
          <a:bodyPr spcFirstLastPara="1" wrap="square" lIns="91425" tIns="45700" rIns="91425" bIns="45700" anchor="t" anchorCtr="0"/>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64" name="Google Shape;64;p6"/>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6"/>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6"/>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7"/>
        <p:cNvGrpSpPr/>
        <p:nvPr/>
      </p:nvGrpSpPr>
      <p:grpSpPr>
        <a:xfrm>
          <a:off x="0" y="0"/>
          <a:ext cx="0" cy="0"/>
          <a:chOff x="0" y="0"/>
          <a:chExt cx="0" cy="0"/>
        </a:xfrm>
      </p:grpSpPr>
      <p:sp>
        <p:nvSpPr>
          <p:cNvPr id="68" name="Google Shape;68;p7"/>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7"/>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7"/>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7"/>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2"/>
        <p:cNvGrpSpPr/>
        <p:nvPr/>
      </p:nvGrpSpPr>
      <p:grpSpPr>
        <a:xfrm>
          <a:off x="0" y="0"/>
          <a:ext cx="0" cy="0"/>
          <a:chOff x="0" y="0"/>
          <a:chExt cx="0" cy="0"/>
        </a:xfrm>
      </p:grpSpPr>
      <p:sp>
        <p:nvSpPr>
          <p:cNvPr id="73" name="Google Shape;73;p8"/>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8"/>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8"/>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76"/>
        <p:cNvGrpSpPr/>
        <p:nvPr/>
      </p:nvGrpSpPr>
      <p:grpSpPr>
        <a:xfrm>
          <a:off x="0" y="0"/>
          <a:ext cx="0" cy="0"/>
          <a:chOff x="0" y="0"/>
          <a:chExt cx="0" cy="0"/>
        </a:xfrm>
      </p:grpSpPr>
      <p:sp>
        <p:nvSpPr>
          <p:cNvPr id="77" name="Google Shape;77;p9"/>
          <p:cNvSpPr txBox="1">
            <a:spLocks noGrp="1"/>
          </p:cNvSpPr>
          <p:nvPr>
            <p:ph type="title"/>
          </p:nvPr>
        </p:nvSpPr>
        <p:spPr>
          <a:xfrm>
            <a:off x="677334" y="1498604"/>
            <a:ext cx="3854528" cy="1278466"/>
          </a:xfrm>
          <a:prstGeom prst="rect">
            <a:avLst/>
          </a:prstGeom>
          <a:noFill/>
          <a:ln>
            <a:noFill/>
          </a:ln>
        </p:spPr>
        <p:txBody>
          <a:bodyPr spcFirstLastPara="1" wrap="square" lIns="91425" tIns="45700" rIns="91425" bIns="45700" anchor="b" anchorCtr="0"/>
          <a:lstStyle>
            <a:lvl1pPr lvl="0" algn="l">
              <a:spcBef>
                <a:spcPts val="0"/>
              </a:spcBef>
              <a:spcAft>
                <a:spcPts val="0"/>
              </a:spcAft>
              <a:buClr>
                <a:schemeClr val="accent1"/>
              </a:buClr>
              <a:buSzPts val="2000"/>
              <a:buFont typeface="Trebuchet MS"/>
              <a:buNone/>
              <a:defRPr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9"/>
          <p:cNvSpPr txBox="1">
            <a:spLocks noGrp="1"/>
          </p:cNvSpPr>
          <p:nvPr>
            <p:ph type="body" idx="1"/>
          </p:nvPr>
        </p:nvSpPr>
        <p:spPr>
          <a:xfrm>
            <a:off x="4760461" y="514924"/>
            <a:ext cx="4513541" cy="5526437"/>
          </a:xfrm>
          <a:prstGeom prst="rect">
            <a:avLst/>
          </a:prstGeom>
          <a:noFill/>
          <a:ln>
            <a:noFill/>
          </a:ln>
        </p:spPr>
        <p:txBody>
          <a:bodyPr spcFirstLastPara="1" wrap="square" lIns="91425" tIns="45700" rIns="91425" bIns="45700" anchor="t" anchorCtr="0"/>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79" name="Google Shape;79;p9"/>
          <p:cNvSpPr txBox="1">
            <a:spLocks noGrp="1"/>
          </p:cNvSpPr>
          <p:nvPr>
            <p:ph type="body" idx="2"/>
          </p:nvPr>
        </p:nvSpPr>
        <p:spPr>
          <a:xfrm>
            <a:off x="677334" y="2777069"/>
            <a:ext cx="3854528" cy="2584449"/>
          </a:xfrm>
          <a:prstGeom prst="rect">
            <a:avLst/>
          </a:prstGeom>
          <a:noFill/>
          <a:ln>
            <a:noFill/>
          </a:ln>
        </p:spPr>
        <p:txBody>
          <a:bodyPr spcFirstLastPara="1" wrap="square" lIns="91425" tIns="45700" rIns="91425" bIns="45700" anchor="t" anchorCtr="0"/>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1120"/>
              <a:buNone/>
              <a:defRPr sz="1400"/>
            </a:lvl2pPr>
            <a:lvl3pPr marL="1371600" lvl="2" indent="-228600" algn="l">
              <a:spcBef>
                <a:spcPts val="1000"/>
              </a:spcBef>
              <a:spcAft>
                <a:spcPts val="0"/>
              </a:spcAft>
              <a:buSzPts val="960"/>
              <a:buNone/>
              <a:defRPr sz="1200"/>
            </a:lvl3pPr>
            <a:lvl4pPr marL="1828800" lvl="3" indent="-228600" algn="l">
              <a:spcBef>
                <a:spcPts val="1000"/>
              </a:spcBef>
              <a:spcAft>
                <a:spcPts val="0"/>
              </a:spcAft>
              <a:buSzPts val="800"/>
              <a:buNone/>
              <a:defRPr sz="1000"/>
            </a:lvl4pPr>
            <a:lvl5pPr marL="2286000" lvl="4" indent="-228600" algn="l">
              <a:spcBef>
                <a:spcPts val="1000"/>
              </a:spcBef>
              <a:spcAft>
                <a:spcPts val="0"/>
              </a:spcAft>
              <a:buSzPts val="800"/>
              <a:buNone/>
              <a:defRPr sz="1000"/>
            </a:lvl5pPr>
            <a:lvl6pPr marL="2743200" lvl="5" indent="-228600" algn="l">
              <a:spcBef>
                <a:spcPts val="1000"/>
              </a:spcBef>
              <a:spcAft>
                <a:spcPts val="0"/>
              </a:spcAft>
              <a:buSzPts val="800"/>
              <a:buNone/>
              <a:defRPr sz="1000"/>
            </a:lvl6pPr>
            <a:lvl7pPr marL="3200400" lvl="6" indent="-228600" algn="l">
              <a:spcBef>
                <a:spcPts val="1000"/>
              </a:spcBef>
              <a:spcAft>
                <a:spcPts val="0"/>
              </a:spcAft>
              <a:buSzPts val="800"/>
              <a:buNone/>
              <a:defRPr sz="1000"/>
            </a:lvl7pPr>
            <a:lvl8pPr marL="3657600" lvl="7" indent="-228600" algn="l">
              <a:spcBef>
                <a:spcPts val="1000"/>
              </a:spcBef>
              <a:spcAft>
                <a:spcPts val="0"/>
              </a:spcAft>
              <a:buSzPts val="800"/>
              <a:buNone/>
              <a:defRPr sz="1000"/>
            </a:lvl8pPr>
            <a:lvl9pPr marL="4114800" lvl="8" indent="-228600" algn="l">
              <a:spcBef>
                <a:spcPts val="1000"/>
              </a:spcBef>
              <a:spcAft>
                <a:spcPts val="0"/>
              </a:spcAft>
              <a:buSzPts val="800"/>
              <a:buNone/>
              <a:defRPr sz="1000"/>
            </a:lvl9pPr>
          </a:lstStyle>
          <a:p>
            <a:endParaRPr/>
          </a:p>
        </p:txBody>
      </p:sp>
      <p:sp>
        <p:nvSpPr>
          <p:cNvPr id="80" name="Google Shape;80;p9"/>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9"/>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9"/>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83"/>
        <p:cNvGrpSpPr/>
        <p:nvPr/>
      </p:nvGrpSpPr>
      <p:grpSpPr>
        <a:xfrm>
          <a:off x="0" y="0"/>
          <a:ext cx="0" cy="0"/>
          <a:chOff x="0" y="0"/>
          <a:chExt cx="0" cy="0"/>
        </a:xfrm>
      </p:grpSpPr>
      <p:sp>
        <p:nvSpPr>
          <p:cNvPr id="84" name="Google Shape;84;p10"/>
          <p:cNvSpPr txBox="1">
            <a:spLocks noGrp="1"/>
          </p:cNvSpPr>
          <p:nvPr>
            <p:ph type="title"/>
          </p:nvPr>
        </p:nvSpPr>
        <p:spPr>
          <a:xfrm>
            <a:off x="677334" y="4800600"/>
            <a:ext cx="8596667" cy="566738"/>
          </a:xfrm>
          <a:prstGeom prst="rect">
            <a:avLst/>
          </a:prstGeom>
          <a:noFill/>
          <a:ln>
            <a:noFill/>
          </a:ln>
        </p:spPr>
        <p:txBody>
          <a:bodyPr spcFirstLastPara="1" wrap="square" lIns="91425" tIns="45700" rIns="91425" bIns="45700" anchor="b" anchorCtr="0"/>
          <a:lstStyle>
            <a:lvl1pPr lvl="0" algn="l">
              <a:spcBef>
                <a:spcPts val="0"/>
              </a:spcBef>
              <a:spcAft>
                <a:spcPts val="0"/>
              </a:spcAft>
              <a:buClr>
                <a:schemeClr val="accent1"/>
              </a:buClr>
              <a:buSzPts val="2400"/>
              <a:buFont typeface="Trebuchet MS"/>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0"/>
          <p:cNvSpPr>
            <a:spLocks noGrp="1"/>
          </p:cNvSpPr>
          <p:nvPr>
            <p:ph type="pic" idx="2"/>
          </p:nvPr>
        </p:nvSpPr>
        <p:spPr>
          <a:xfrm>
            <a:off x="677334" y="609600"/>
            <a:ext cx="8596668" cy="3845718"/>
          </a:xfrm>
          <a:prstGeom prst="rect">
            <a:avLst/>
          </a:prstGeom>
          <a:noFill/>
          <a:ln>
            <a:noFill/>
          </a:ln>
        </p:spPr>
        <p:txBody>
          <a:bodyPr spcFirstLastPara="1" wrap="square" lIns="91425" tIns="45700" rIns="91425" bIns="45700" anchor="t" anchorCtr="0"/>
          <a:lstStyle>
            <a:lvl1pPr marR="0" lvl="0" algn="ctr"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1pPr>
            <a:lvl2pPr marR="0" lvl="1"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2pPr>
            <a:lvl3pPr marR="0" lvl="2"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3pPr>
            <a:lvl4pPr marR="0" lvl="3"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4pPr>
            <a:lvl5pPr marR="0" lvl="4"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5pPr>
            <a:lvl6pPr marR="0" lvl="5"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6pPr>
            <a:lvl7pPr marR="0" lvl="6"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7pPr>
            <a:lvl8pPr marR="0" lvl="7"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8pPr>
            <a:lvl9pPr marR="0" lvl="8"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9pPr>
          </a:lstStyle>
          <a:p>
            <a:endParaRPr/>
          </a:p>
        </p:txBody>
      </p:sp>
      <p:sp>
        <p:nvSpPr>
          <p:cNvPr id="86" name="Google Shape;86;p10"/>
          <p:cNvSpPr txBox="1">
            <a:spLocks noGrp="1"/>
          </p:cNvSpPr>
          <p:nvPr>
            <p:ph type="body" idx="1"/>
          </p:nvPr>
        </p:nvSpPr>
        <p:spPr>
          <a:xfrm>
            <a:off x="677334" y="5367338"/>
            <a:ext cx="8596667" cy="674024"/>
          </a:xfrm>
          <a:prstGeom prst="rect">
            <a:avLst/>
          </a:prstGeom>
          <a:noFill/>
          <a:ln>
            <a:noFill/>
          </a:ln>
        </p:spPr>
        <p:txBody>
          <a:bodyPr spcFirstLastPara="1" wrap="square" lIns="91425" tIns="45700" rIns="91425" bIns="45700" anchor="t" anchorCtr="0"/>
          <a:lstStyle>
            <a:lvl1pPr marL="457200" lvl="0" indent="-228600" algn="l">
              <a:spcBef>
                <a:spcPts val="1000"/>
              </a:spcBef>
              <a:spcAft>
                <a:spcPts val="0"/>
              </a:spcAft>
              <a:buSzPts val="960"/>
              <a:buNone/>
              <a:defRPr sz="12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87" name="Google Shape;87;p10"/>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10"/>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10"/>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grpSp>
        <p:nvGrpSpPr>
          <p:cNvPr id="6" name="Google Shape;6;p1"/>
          <p:cNvGrpSpPr/>
          <p:nvPr/>
        </p:nvGrpSpPr>
        <p:grpSpPr>
          <a:xfrm>
            <a:off x="0" y="-8467"/>
            <a:ext cx="12192000" cy="6866467"/>
            <a:chOff x="0" y="-8467"/>
            <a:chExt cx="12192000" cy="6866467"/>
          </a:xfrm>
        </p:grpSpPr>
        <p:cxnSp>
          <p:nvCxnSpPr>
            <p:cNvPr id="7" name="Google Shape;7;p1"/>
            <p:cNvCxnSpPr/>
            <p:nvPr/>
          </p:nvCxnSpPr>
          <p:spPr>
            <a:xfrm>
              <a:off x="9371012" y="0"/>
              <a:ext cx="1219200" cy="6858000"/>
            </a:xfrm>
            <a:prstGeom prst="straightConnector1">
              <a:avLst/>
            </a:prstGeom>
            <a:noFill/>
            <a:ln w="9525" cap="flat" cmpd="sng">
              <a:solidFill>
                <a:srgbClr val="BFBFBF"/>
              </a:solidFill>
              <a:prstDash val="solid"/>
              <a:round/>
              <a:headEnd type="none" w="sm" len="sm"/>
              <a:tailEnd type="none" w="sm" len="sm"/>
            </a:ln>
          </p:spPr>
        </p:cxnSp>
        <p:cxnSp>
          <p:nvCxnSpPr>
            <p:cNvPr id="8" name="Google Shape;8;p1"/>
            <p:cNvCxnSpPr/>
            <p:nvPr/>
          </p:nvCxnSpPr>
          <p:spPr>
            <a:xfrm flipH="1">
              <a:off x="7425267" y="3681413"/>
              <a:ext cx="4763558" cy="3176587"/>
            </a:xfrm>
            <a:prstGeom prst="straightConnector1">
              <a:avLst/>
            </a:prstGeom>
            <a:noFill/>
            <a:ln w="9525" cap="flat" cmpd="sng">
              <a:solidFill>
                <a:srgbClr val="D8D8D8"/>
              </a:solidFill>
              <a:prstDash val="solid"/>
              <a:round/>
              <a:headEnd type="none" w="sm" len="sm"/>
              <a:tailEnd type="none" w="sm" len="sm"/>
            </a:ln>
          </p:spPr>
        </p:cxnSp>
        <p:sp>
          <p:nvSpPr>
            <p:cNvPr id="9" name="Google Shape;9;p1"/>
            <p:cNvSpPr/>
            <p:nvPr/>
          </p:nvSpPr>
          <p:spPr>
            <a:xfrm>
              <a:off x="9181476" y="-8467"/>
              <a:ext cx="3007349" cy="6866467"/>
            </a:xfrm>
            <a:custGeom>
              <a:avLst/>
              <a:gdLst/>
              <a:ahLst/>
              <a:cxnLst/>
              <a:rect l="l" t="t" r="r" b="b"/>
              <a:pathLst>
                <a:path w="3007349" h="6866467" extrusionOk="0">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10" name="Google Shape;10;p1"/>
            <p:cNvSpPr/>
            <p:nvPr/>
          </p:nvSpPr>
          <p:spPr>
            <a:xfrm>
              <a:off x="9603442" y="-8467"/>
              <a:ext cx="2588558" cy="6866467"/>
            </a:xfrm>
            <a:custGeom>
              <a:avLst/>
              <a:gdLst/>
              <a:ahLst/>
              <a:cxnLst/>
              <a:rect l="l" t="t" r="r" b="b"/>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1" name="Google Shape;11;p1"/>
            <p:cNvSpPr/>
            <p:nvPr/>
          </p:nvSpPr>
          <p:spPr>
            <a:xfrm>
              <a:off x="8932333" y="3048000"/>
              <a:ext cx="3259667" cy="3810000"/>
            </a:xfrm>
            <a:prstGeom prst="triangle">
              <a:avLst>
                <a:gd name="adj" fmla="val 100000"/>
              </a:avLst>
            </a:prstGeom>
            <a:solidFill>
              <a:schemeClr val="accent2">
                <a:alpha val="71764"/>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1"/>
            <p:cNvSpPr/>
            <p:nvPr/>
          </p:nvSpPr>
          <p:spPr>
            <a:xfrm>
              <a:off x="9334500" y="-8467"/>
              <a:ext cx="2854326" cy="6866467"/>
            </a:xfrm>
            <a:custGeom>
              <a:avLst/>
              <a:gdLst/>
              <a:ahLst/>
              <a:cxnLst/>
              <a:rect l="l" t="t" r="r" b="b"/>
              <a:pathLst>
                <a:path w="2858013" h="6866467" extrusionOk="0">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13" name="Google Shape;13;p1"/>
            <p:cNvSpPr/>
            <p:nvPr/>
          </p:nvSpPr>
          <p:spPr>
            <a:xfrm>
              <a:off x="10898730" y="-8467"/>
              <a:ext cx="1290094" cy="6866467"/>
            </a:xfrm>
            <a:custGeom>
              <a:avLst/>
              <a:gdLst/>
              <a:ahLst/>
              <a:cxnLst/>
              <a:rect l="l" t="t" r="r" b="b"/>
              <a:pathLst>
                <a:path w="1290094" h="6858000" extrusionOk="0">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14" name="Google Shape;14;p1"/>
            <p:cNvSpPr/>
            <p:nvPr/>
          </p:nvSpPr>
          <p:spPr>
            <a:xfrm>
              <a:off x="10938999" y="-8467"/>
              <a:ext cx="1249825" cy="6866467"/>
            </a:xfrm>
            <a:custGeom>
              <a:avLst/>
              <a:gdLst/>
              <a:ahLst/>
              <a:cxnLst/>
              <a:rect l="l" t="t" r="r" b="b"/>
              <a:pathLst>
                <a:path w="1249825" h="6858000" extrusionOk="0">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15" name="Google Shape;15;p1"/>
            <p:cNvSpPr/>
            <p:nvPr/>
          </p:nvSpPr>
          <p:spPr>
            <a:xfrm>
              <a:off x="10371666" y="3589867"/>
              <a:ext cx="1817159" cy="3268133"/>
            </a:xfrm>
            <a:prstGeom prst="triangle">
              <a:avLst>
                <a:gd name="adj" fmla="val 100000"/>
              </a:avLst>
            </a:prstGeom>
            <a:solidFill>
              <a:schemeClr val="accent1">
                <a:alpha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1"/>
            <p:cNvSpPr/>
            <p:nvPr/>
          </p:nvSpPr>
          <p:spPr>
            <a:xfrm>
              <a:off x="0" y="4013200"/>
              <a:ext cx="448733" cy="2844800"/>
            </a:xfrm>
            <a:prstGeom prst="triangle">
              <a:avLst>
                <a:gd name="adj" fmla="val 0"/>
              </a:avLst>
            </a:prstGeom>
            <a:solidFill>
              <a:schemeClr val="accent1">
                <a:alpha val="84705"/>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 name="Google Shape;17;p1"/>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lstStyle>
            <a:lvl1pPr marR="0" lvl="0" algn="l" rtl="0">
              <a:spcBef>
                <a:spcPts val="0"/>
              </a:spcBef>
              <a:spcAft>
                <a:spcPts val="0"/>
              </a:spcAft>
              <a:buClr>
                <a:schemeClr val="accent1"/>
              </a:buClr>
              <a:buSzPts val="3600"/>
              <a:buFont typeface="Trebuchet MS"/>
              <a:buNone/>
              <a:defRPr sz="36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8" name="Google Shape;18;p1"/>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lstStyle>
            <a:lvl1pPr marL="457200" marR="0" lvl="0" indent="-320040" algn="l" rtl="0">
              <a:spcBef>
                <a:spcPts val="1000"/>
              </a:spcBef>
              <a:spcAft>
                <a:spcPts val="0"/>
              </a:spcAft>
              <a:buClr>
                <a:schemeClr val="accent1"/>
              </a:buClr>
              <a:buSzPts val="1440"/>
              <a:buFont typeface="Noto Sans Symbols"/>
              <a:buChar char="▶"/>
              <a:defRPr sz="1800" b="0" i="0" u="none" strike="noStrike" cap="none">
                <a:solidFill>
                  <a:srgbClr val="3F3F3F"/>
                </a:solidFill>
                <a:latin typeface="Trebuchet MS"/>
                <a:ea typeface="Trebuchet MS"/>
                <a:cs typeface="Trebuchet MS"/>
                <a:sym typeface="Trebuchet MS"/>
              </a:defRPr>
            </a:lvl1pPr>
            <a:lvl2pPr marL="914400" marR="0" lvl="1" indent="-309880" algn="l" rtl="0">
              <a:spcBef>
                <a:spcPts val="1000"/>
              </a:spcBef>
              <a:spcAft>
                <a:spcPts val="0"/>
              </a:spcAft>
              <a:buClr>
                <a:schemeClr val="accent1"/>
              </a:buClr>
              <a:buSzPts val="1280"/>
              <a:buFont typeface="Noto Sans Symbols"/>
              <a:buChar char="▶"/>
              <a:defRPr sz="1600" b="0" i="0" u="none" strike="noStrike" cap="none">
                <a:solidFill>
                  <a:srgbClr val="3F3F3F"/>
                </a:solidFill>
                <a:latin typeface="Trebuchet MS"/>
                <a:ea typeface="Trebuchet MS"/>
                <a:cs typeface="Trebuchet MS"/>
                <a:sym typeface="Trebuchet MS"/>
              </a:defRPr>
            </a:lvl2pPr>
            <a:lvl3pPr marL="1371600" marR="0" lvl="2" indent="-299719" algn="l" rtl="0">
              <a:spcBef>
                <a:spcPts val="1000"/>
              </a:spcBef>
              <a:spcAft>
                <a:spcPts val="0"/>
              </a:spcAft>
              <a:buClr>
                <a:schemeClr val="accent1"/>
              </a:buClr>
              <a:buSzPts val="1120"/>
              <a:buFont typeface="Noto Sans Symbols"/>
              <a:buChar char="▶"/>
              <a:defRPr sz="1400" b="0" i="0" u="none" strike="noStrike" cap="none">
                <a:solidFill>
                  <a:srgbClr val="3F3F3F"/>
                </a:solidFill>
                <a:latin typeface="Trebuchet MS"/>
                <a:ea typeface="Trebuchet MS"/>
                <a:cs typeface="Trebuchet MS"/>
                <a:sym typeface="Trebuchet MS"/>
              </a:defRPr>
            </a:lvl3pPr>
            <a:lvl4pPr marL="1828800" marR="0" lvl="3"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4pPr>
            <a:lvl5pPr marL="2286000" marR="0" lvl="4"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5pPr>
            <a:lvl6pPr marL="2743200" marR="0" lvl="5"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6pPr>
            <a:lvl7pPr marL="3200400" marR="0" lvl="6"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7pPr>
            <a:lvl8pPr marL="3657600" marR="0" lvl="7"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8pPr>
            <a:lvl9pPr marL="4114800" marR="0" lvl="8"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19" name="Google Shape;19;p1"/>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20" name="Google Shape;20;p1"/>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21" name="Google Shape;21;p1"/>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chemeClr val="accent1"/>
                </a:solidFill>
                <a:latin typeface="Trebuchet MS"/>
                <a:ea typeface="Trebuchet MS"/>
                <a:cs typeface="Trebuchet MS"/>
                <a:sym typeface="Trebuchet MS"/>
              </a:defRPr>
            </a:lvl1pPr>
            <a:lvl2pPr marL="0" marR="0" lvl="1" indent="0" algn="r" rtl="0">
              <a:spcBef>
                <a:spcPts val="0"/>
              </a:spcBef>
              <a:buNone/>
              <a:defRPr sz="900" b="0" i="0" u="none" strike="noStrike" cap="none">
                <a:solidFill>
                  <a:schemeClr val="accent1"/>
                </a:solidFill>
                <a:latin typeface="Trebuchet MS"/>
                <a:ea typeface="Trebuchet MS"/>
                <a:cs typeface="Trebuchet MS"/>
                <a:sym typeface="Trebuchet MS"/>
              </a:defRPr>
            </a:lvl2pPr>
            <a:lvl3pPr marL="0" marR="0" lvl="2" indent="0" algn="r" rtl="0">
              <a:spcBef>
                <a:spcPts val="0"/>
              </a:spcBef>
              <a:buNone/>
              <a:defRPr sz="900" b="0" i="0" u="none" strike="noStrike" cap="none">
                <a:solidFill>
                  <a:schemeClr val="accent1"/>
                </a:solidFill>
                <a:latin typeface="Trebuchet MS"/>
                <a:ea typeface="Trebuchet MS"/>
                <a:cs typeface="Trebuchet MS"/>
                <a:sym typeface="Trebuchet MS"/>
              </a:defRPr>
            </a:lvl3pPr>
            <a:lvl4pPr marL="0" marR="0" lvl="3" indent="0" algn="r" rtl="0">
              <a:spcBef>
                <a:spcPts val="0"/>
              </a:spcBef>
              <a:buNone/>
              <a:defRPr sz="900" b="0" i="0" u="none" strike="noStrike" cap="none">
                <a:solidFill>
                  <a:schemeClr val="accent1"/>
                </a:solidFill>
                <a:latin typeface="Trebuchet MS"/>
                <a:ea typeface="Trebuchet MS"/>
                <a:cs typeface="Trebuchet MS"/>
                <a:sym typeface="Trebuchet MS"/>
              </a:defRPr>
            </a:lvl4pPr>
            <a:lvl5pPr marL="0" marR="0" lvl="4" indent="0" algn="r" rtl="0">
              <a:spcBef>
                <a:spcPts val="0"/>
              </a:spcBef>
              <a:buNone/>
              <a:defRPr sz="900" b="0" i="0" u="none" strike="noStrike" cap="none">
                <a:solidFill>
                  <a:schemeClr val="accent1"/>
                </a:solidFill>
                <a:latin typeface="Trebuchet MS"/>
                <a:ea typeface="Trebuchet MS"/>
                <a:cs typeface="Trebuchet MS"/>
                <a:sym typeface="Trebuchet MS"/>
              </a:defRPr>
            </a:lvl5pPr>
            <a:lvl6pPr marL="0" marR="0" lvl="5" indent="0" algn="r" rtl="0">
              <a:spcBef>
                <a:spcPts val="0"/>
              </a:spcBef>
              <a:buNone/>
              <a:defRPr sz="900" b="0" i="0" u="none" strike="noStrike" cap="none">
                <a:solidFill>
                  <a:schemeClr val="accent1"/>
                </a:solidFill>
                <a:latin typeface="Trebuchet MS"/>
                <a:ea typeface="Trebuchet MS"/>
                <a:cs typeface="Trebuchet MS"/>
                <a:sym typeface="Trebuchet MS"/>
              </a:defRPr>
            </a:lvl6pPr>
            <a:lvl7pPr marL="0" marR="0" lvl="6" indent="0" algn="r" rtl="0">
              <a:spcBef>
                <a:spcPts val="0"/>
              </a:spcBef>
              <a:buNone/>
              <a:defRPr sz="900" b="0" i="0" u="none" strike="noStrike" cap="none">
                <a:solidFill>
                  <a:schemeClr val="accent1"/>
                </a:solidFill>
                <a:latin typeface="Trebuchet MS"/>
                <a:ea typeface="Trebuchet MS"/>
                <a:cs typeface="Trebuchet MS"/>
                <a:sym typeface="Trebuchet MS"/>
              </a:defRPr>
            </a:lvl7pPr>
            <a:lvl8pPr marL="0" marR="0" lvl="7" indent="0" algn="r" rtl="0">
              <a:spcBef>
                <a:spcPts val="0"/>
              </a:spcBef>
              <a:buNone/>
              <a:defRPr sz="900" b="0" i="0" u="none" strike="noStrike" cap="none">
                <a:solidFill>
                  <a:schemeClr val="accent1"/>
                </a:solidFill>
                <a:latin typeface="Trebuchet MS"/>
                <a:ea typeface="Trebuchet MS"/>
                <a:cs typeface="Trebuchet MS"/>
                <a:sym typeface="Trebuchet MS"/>
              </a:defRPr>
            </a:lvl8pPr>
            <a:lvl9pPr marL="0" marR="0" lvl="8" indent="0" algn="r" rtl="0">
              <a:spcBef>
                <a:spcPts val="0"/>
              </a:spcBef>
              <a:buNone/>
              <a:defRPr sz="9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hyperlink" Target="https://www.youtube.com/watch?v=OskQytBBdJU&amp;t=890s" TargetMode="External"/><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hyperlink" Target="https://arxiv.org/pdf/1702.04024.pdf" TargetMode="External"/><Relationship Id="rId4" Type="http://schemas.openxmlformats.org/officeDocument/2006/relationships/hyperlink" Target="https://github.com/ucbrise/risecamp/tree/risecamp2018/pywren"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8"/>
          <p:cNvSpPr txBox="1">
            <a:spLocks noGrp="1"/>
          </p:cNvSpPr>
          <p:nvPr>
            <p:ph type="title"/>
          </p:nvPr>
        </p:nvSpPr>
        <p:spPr>
          <a:xfrm>
            <a:off x="481391" y="2998236"/>
            <a:ext cx="8596668" cy="13208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chemeClr val="dk1"/>
              </a:buClr>
              <a:buSzPts val="7000"/>
              <a:buFont typeface="Calibri"/>
              <a:buNone/>
            </a:pPr>
            <a:r>
              <a:rPr lang="en-US" sz="7000">
                <a:solidFill>
                  <a:schemeClr val="dk1"/>
                </a:solidFill>
                <a:latin typeface="Calibri"/>
                <a:ea typeface="Calibri"/>
                <a:cs typeface="Calibri"/>
                <a:sym typeface="Calibri"/>
              </a:rPr>
              <a:t>           PYWREN</a:t>
            </a:r>
            <a:endParaRPr/>
          </a:p>
        </p:txBody>
      </p:sp>
      <p:pic>
        <p:nvPicPr>
          <p:cNvPr id="144" name="Google Shape;144;p18"/>
          <p:cNvPicPr preferRelativeResize="0"/>
          <p:nvPr/>
        </p:nvPicPr>
        <p:blipFill rotWithShape="1">
          <a:blip r:embed="rId3">
            <a:alphaModFix/>
          </a:blip>
          <a:srcRect/>
          <a:stretch/>
        </p:blipFill>
        <p:spPr>
          <a:xfrm>
            <a:off x="2610137" y="1211375"/>
            <a:ext cx="7239000" cy="1247618"/>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37"/>
        <p:cNvGrpSpPr/>
        <p:nvPr/>
      </p:nvGrpSpPr>
      <p:grpSpPr>
        <a:xfrm>
          <a:off x="0" y="0"/>
          <a:ext cx="0" cy="0"/>
          <a:chOff x="0" y="0"/>
          <a:chExt cx="0" cy="0"/>
        </a:xfrm>
      </p:grpSpPr>
      <p:grpSp>
        <p:nvGrpSpPr>
          <p:cNvPr id="238" name="Google Shape;238;p27"/>
          <p:cNvGrpSpPr/>
          <p:nvPr/>
        </p:nvGrpSpPr>
        <p:grpSpPr>
          <a:xfrm>
            <a:off x="0" y="-8467"/>
            <a:ext cx="12192000" cy="6866467"/>
            <a:chOff x="0" y="-8467"/>
            <a:chExt cx="12192000" cy="6866467"/>
          </a:xfrm>
        </p:grpSpPr>
        <p:cxnSp>
          <p:nvCxnSpPr>
            <p:cNvPr id="239" name="Google Shape;239;p27"/>
            <p:cNvCxnSpPr/>
            <p:nvPr/>
          </p:nvCxnSpPr>
          <p:spPr>
            <a:xfrm>
              <a:off x="9371012" y="0"/>
              <a:ext cx="1219200" cy="6858000"/>
            </a:xfrm>
            <a:prstGeom prst="straightConnector1">
              <a:avLst/>
            </a:prstGeom>
            <a:noFill/>
            <a:ln w="9525" cap="flat" cmpd="sng">
              <a:solidFill>
                <a:srgbClr val="BFBFBF"/>
              </a:solidFill>
              <a:prstDash val="solid"/>
              <a:round/>
              <a:headEnd type="none" w="sm" len="sm"/>
              <a:tailEnd type="none" w="sm" len="sm"/>
            </a:ln>
          </p:spPr>
        </p:cxnSp>
        <p:cxnSp>
          <p:nvCxnSpPr>
            <p:cNvPr id="240" name="Google Shape;240;p27"/>
            <p:cNvCxnSpPr/>
            <p:nvPr/>
          </p:nvCxnSpPr>
          <p:spPr>
            <a:xfrm flipH="1">
              <a:off x="7425267" y="3681413"/>
              <a:ext cx="4763558" cy="3176587"/>
            </a:xfrm>
            <a:prstGeom prst="straightConnector1">
              <a:avLst/>
            </a:prstGeom>
            <a:noFill/>
            <a:ln w="9525" cap="flat" cmpd="sng">
              <a:solidFill>
                <a:srgbClr val="D8D8D8"/>
              </a:solidFill>
              <a:prstDash val="solid"/>
              <a:round/>
              <a:headEnd type="none" w="sm" len="sm"/>
              <a:tailEnd type="none" w="sm" len="sm"/>
            </a:ln>
          </p:spPr>
        </p:cxnSp>
        <p:sp>
          <p:nvSpPr>
            <p:cNvPr id="241" name="Google Shape;241;p27"/>
            <p:cNvSpPr/>
            <p:nvPr/>
          </p:nvSpPr>
          <p:spPr>
            <a:xfrm>
              <a:off x="9181476" y="-8467"/>
              <a:ext cx="3007349" cy="6866467"/>
            </a:xfrm>
            <a:custGeom>
              <a:avLst/>
              <a:gdLst/>
              <a:ahLst/>
              <a:cxnLst/>
              <a:rect l="l" t="t" r="r" b="b"/>
              <a:pathLst>
                <a:path w="3007349" h="6866467" extrusionOk="0">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242" name="Google Shape;242;p27"/>
            <p:cNvSpPr/>
            <p:nvPr/>
          </p:nvSpPr>
          <p:spPr>
            <a:xfrm>
              <a:off x="9603442" y="-8467"/>
              <a:ext cx="2588558" cy="6866467"/>
            </a:xfrm>
            <a:custGeom>
              <a:avLst/>
              <a:gdLst/>
              <a:ahLst/>
              <a:cxnLst/>
              <a:rect l="l" t="t" r="r" b="b"/>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243" name="Google Shape;243;p27"/>
            <p:cNvSpPr/>
            <p:nvPr/>
          </p:nvSpPr>
          <p:spPr>
            <a:xfrm>
              <a:off x="8932333" y="3048000"/>
              <a:ext cx="3259667" cy="3810000"/>
            </a:xfrm>
            <a:prstGeom prst="triangle">
              <a:avLst>
                <a:gd name="adj" fmla="val 100000"/>
              </a:avLst>
            </a:prstGeom>
            <a:solidFill>
              <a:schemeClr val="accent2">
                <a:alpha val="71764"/>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7"/>
            <p:cNvSpPr/>
            <p:nvPr/>
          </p:nvSpPr>
          <p:spPr>
            <a:xfrm>
              <a:off x="9334500" y="-8467"/>
              <a:ext cx="2854326" cy="6866467"/>
            </a:xfrm>
            <a:custGeom>
              <a:avLst/>
              <a:gdLst/>
              <a:ahLst/>
              <a:cxnLst/>
              <a:rect l="l" t="t" r="r" b="b"/>
              <a:pathLst>
                <a:path w="2858013" h="6866467" extrusionOk="0">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245" name="Google Shape;245;p27"/>
            <p:cNvSpPr/>
            <p:nvPr/>
          </p:nvSpPr>
          <p:spPr>
            <a:xfrm>
              <a:off x="10898730" y="-8467"/>
              <a:ext cx="1290094" cy="6866467"/>
            </a:xfrm>
            <a:custGeom>
              <a:avLst/>
              <a:gdLst/>
              <a:ahLst/>
              <a:cxnLst/>
              <a:rect l="l" t="t" r="r" b="b"/>
              <a:pathLst>
                <a:path w="1290094" h="6858000" extrusionOk="0">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246" name="Google Shape;246;p27"/>
            <p:cNvSpPr/>
            <p:nvPr/>
          </p:nvSpPr>
          <p:spPr>
            <a:xfrm>
              <a:off x="10938999" y="-8467"/>
              <a:ext cx="1249825" cy="6866467"/>
            </a:xfrm>
            <a:custGeom>
              <a:avLst/>
              <a:gdLst/>
              <a:ahLst/>
              <a:cxnLst/>
              <a:rect l="l" t="t" r="r" b="b"/>
              <a:pathLst>
                <a:path w="1249825" h="6858000" extrusionOk="0">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247" name="Google Shape;247;p27"/>
            <p:cNvSpPr/>
            <p:nvPr/>
          </p:nvSpPr>
          <p:spPr>
            <a:xfrm>
              <a:off x="10371666" y="3589867"/>
              <a:ext cx="1817159" cy="3268133"/>
            </a:xfrm>
            <a:prstGeom prst="triangle">
              <a:avLst>
                <a:gd name="adj" fmla="val 100000"/>
              </a:avLst>
            </a:prstGeom>
            <a:solidFill>
              <a:schemeClr val="accent1">
                <a:alpha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7"/>
            <p:cNvSpPr/>
            <p:nvPr/>
          </p:nvSpPr>
          <p:spPr>
            <a:xfrm>
              <a:off x="0" y="4013200"/>
              <a:ext cx="448733" cy="2844800"/>
            </a:xfrm>
            <a:prstGeom prst="triangle">
              <a:avLst>
                <a:gd name="adj" fmla="val 0"/>
              </a:avLst>
            </a:prstGeom>
            <a:solidFill>
              <a:schemeClr val="accent1">
                <a:alpha val="84705"/>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9" name="Google Shape;249;p27"/>
          <p:cNvSpPr/>
          <p:nvPr/>
        </p:nvSpPr>
        <p:spPr>
          <a:xfrm>
            <a:off x="0" y="0"/>
            <a:ext cx="12192000" cy="685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rebuchet MS"/>
              <a:ea typeface="Trebuchet MS"/>
              <a:cs typeface="Trebuchet MS"/>
              <a:sym typeface="Trebuchet MS"/>
            </a:endParaRPr>
          </a:p>
        </p:txBody>
      </p:sp>
      <p:grpSp>
        <p:nvGrpSpPr>
          <p:cNvPr id="250" name="Google Shape;250;p27"/>
          <p:cNvGrpSpPr/>
          <p:nvPr/>
        </p:nvGrpSpPr>
        <p:grpSpPr>
          <a:xfrm>
            <a:off x="0" y="-8467"/>
            <a:ext cx="12192000" cy="6866467"/>
            <a:chOff x="0" y="-8467"/>
            <a:chExt cx="12192000" cy="6866467"/>
          </a:xfrm>
        </p:grpSpPr>
        <p:cxnSp>
          <p:nvCxnSpPr>
            <p:cNvPr id="251" name="Google Shape;251;p27"/>
            <p:cNvCxnSpPr/>
            <p:nvPr/>
          </p:nvCxnSpPr>
          <p:spPr>
            <a:xfrm flipH="1">
              <a:off x="7425267" y="3681413"/>
              <a:ext cx="4763558" cy="3176587"/>
            </a:xfrm>
            <a:prstGeom prst="straightConnector1">
              <a:avLst/>
            </a:prstGeom>
            <a:noFill/>
            <a:ln w="9525" cap="flat" cmpd="sng">
              <a:solidFill>
                <a:srgbClr val="D8D8D8"/>
              </a:solidFill>
              <a:prstDash val="solid"/>
              <a:round/>
              <a:headEnd type="none" w="sm" len="sm"/>
              <a:tailEnd type="none" w="sm" len="sm"/>
            </a:ln>
          </p:spPr>
        </p:cxnSp>
        <p:sp>
          <p:nvSpPr>
            <p:cNvPr id="252" name="Google Shape;252;p27"/>
            <p:cNvSpPr/>
            <p:nvPr/>
          </p:nvSpPr>
          <p:spPr>
            <a:xfrm>
              <a:off x="9181476" y="-8467"/>
              <a:ext cx="3007349" cy="6866467"/>
            </a:xfrm>
            <a:custGeom>
              <a:avLst/>
              <a:gdLst/>
              <a:ahLst/>
              <a:cxnLst/>
              <a:rect l="l" t="t" r="r" b="b"/>
              <a:pathLst>
                <a:path w="3007349" h="6866467" extrusionOk="0">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253" name="Google Shape;253;p27"/>
            <p:cNvSpPr/>
            <p:nvPr/>
          </p:nvSpPr>
          <p:spPr>
            <a:xfrm>
              <a:off x="9603442" y="-8467"/>
              <a:ext cx="2588558" cy="6866467"/>
            </a:xfrm>
            <a:custGeom>
              <a:avLst/>
              <a:gdLst/>
              <a:ahLst/>
              <a:cxnLst/>
              <a:rect l="l" t="t" r="r" b="b"/>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254" name="Google Shape;254;p27"/>
            <p:cNvSpPr/>
            <p:nvPr/>
          </p:nvSpPr>
          <p:spPr>
            <a:xfrm>
              <a:off x="8932333" y="3048000"/>
              <a:ext cx="3259667" cy="3810000"/>
            </a:xfrm>
            <a:prstGeom prst="triangle">
              <a:avLst>
                <a:gd name="adj" fmla="val 100000"/>
              </a:avLst>
            </a:prstGeom>
            <a:solidFill>
              <a:schemeClr val="accent2">
                <a:alpha val="71764"/>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7"/>
            <p:cNvSpPr/>
            <p:nvPr/>
          </p:nvSpPr>
          <p:spPr>
            <a:xfrm>
              <a:off x="9334500" y="-8467"/>
              <a:ext cx="2854326" cy="6866467"/>
            </a:xfrm>
            <a:custGeom>
              <a:avLst/>
              <a:gdLst/>
              <a:ahLst/>
              <a:cxnLst/>
              <a:rect l="l" t="t" r="r" b="b"/>
              <a:pathLst>
                <a:path w="2858013" h="6866467" extrusionOk="0">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256" name="Google Shape;256;p27"/>
            <p:cNvSpPr/>
            <p:nvPr/>
          </p:nvSpPr>
          <p:spPr>
            <a:xfrm>
              <a:off x="10898730" y="-8467"/>
              <a:ext cx="1290094" cy="6866467"/>
            </a:xfrm>
            <a:custGeom>
              <a:avLst/>
              <a:gdLst/>
              <a:ahLst/>
              <a:cxnLst/>
              <a:rect l="l" t="t" r="r" b="b"/>
              <a:pathLst>
                <a:path w="1290094" h="6858000" extrusionOk="0">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257" name="Google Shape;257;p27"/>
            <p:cNvSpPr/>
            <p:nvPr/>
          </p:nvSpPr>
          <p:spPr>
            <a:xfrm>
              <a:off x="10938999" y="-8467"/>
              <a:ext cx="1249825" cy="6866467"/>
            </a:xfrm>
            <a:custGeom>
              <a:avLst/>
              <a:gdLst/>
              <a:ahLst/>
              <a:cxnLst/>
              <a:rect l="l" t="t" r="r" b="b"/>
              <a:pathLst>
                <a:path w="1249825" h="6858000" extrusionOk="0">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258" name="Google Shape;258;p27"/>
            <p:cNvSpPr/>
            <p:nvPr/>
          </p:nvSpPr>
          <p:spPr>
            <a:xfrm>
              <a:off x="10371666" y="3589867"/>
              <a:ext cx="1817159" cy="3268133"/>
            </a:xfrm>
            <a:prstGeom prst="triangle">
              <a:avLst>
                <a:gd name="adj" fmla="val 100000"/>
              </a:avLst>
            </a:prstGeom>
            <a:solidFill>
              <a:schemeClr val="accent1">
                <a:alpha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7"/>
            <p:cNvSpPr/>
            <p:nvPr/>
          </p:nvSpPr>
          <p:spPr>
            <a:xfrm>
              <a:off x="0" y="4013200"/>
              <a:ext cx="448733" cy="2844800"/>
            </a:xfrm>
            <a:prstGeom prst="triangle">
              <a:avLst>
                <a:gd name="adj" fmla="val 0"/>
              </a:avLst>
            </a:prstGeom>
            <a:solidFill>
              <a:schemeClr val="accent1">
                <a:alpha val="84705"/>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0" name="Google Shape;260;p27"/>
          <p:cNvSpPr/>
          <p:nvPr/>
        </p:nvSpPr>
        <p:spPr>
          <a:xfrm>
            <a:off x="477012" y="480060"/>
            <a:ext cx="11237976" cy="5897880"/>
          </a:xfrm>
          <a:prstGeom prst="rect">
            <a:avLst/>
          </a:prstGeom>
          <a:solidFill>
            <a:srgbClr val="FFFFFF"/>
          </a:solidFill>
          <a:ln w="22225"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rebuchet MS"/>
              <a:ea typeface="Trebuchet MS"/>
              <a:cs typeface="Trebuchet MS"/>
              <a:sym typeface="Trebuchet MS"/>
            </a:endParaRPr>
          </a:p>
        </p:txBody>
      </p:sp>
      <p:pic>
        <p:nvPicPr>
          <p:cNvPr id="261" name="Google Shape;261;p27" descr="LAMBDA SCALABILITY&#10; "/>
          <p:cNvPicPr preferRelativeResize="0">
            <a:picLocks noGrp="1"/>
          </p:cNvPicPr>
          <p:nvPr>
            <p:ph type="body" idx="1"/>
          </p:nvPr>
        </p:nvPicPr>
        <p:blipFill rotWithShape="1">
          <a:blip r:embed="rId3">
            <a:alphaModFix/>
          </a:blip>
          <a:srcRect t="4902" r="1" b="3195"/>
          <a:stretch/>
        </p:blipFill>
        <p:spPr>
          <a:xfrm>
            <a:off x="568452" y="571500"/>
            <a:ext cx="11055096" cy="5715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28"/>
          <p:cNvSpPr txBox="1">
            <a:spLocks noGrp="1"/>
          </p:cNvSpPr>
          <p:nvPr>
            <p:ph type="title"/>
          </p:nvPr>
        </p:nvSpPr>
        <p:spPr>
          <a:xfrm>
            <a:off x="910599" y="2662334"/>
            <a:ext cx="8596668" cy="1320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5670"/>
              <a:buFont typeface="Calibri"/>
              <a:buNone/>
            </a:pPr>
            <a:r>
              <a:rPr lang="en-US" sz="5670">
                <a:solidFill>
                  <a:schemeClr val="dk1"/>
                </a:solidFill>
                <a:latin typeface="Calibri"/>
                <a:ea typeface="Calibri"/>
                <a:cs typeface="Calibri"/>
                <a:sym typeface="Calibri"/>
              </a:rPr>
              <a:t>HOW TO GET STARTED WITH  PYWREN?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29"/>
          <p:cNvSpPr txBox="1">
            <a:spLocks noGrp="1"/>
          </p:cNvSpPr>
          <p:nvPr>
            <p:ph type="body" idx="1"/>
          </p:nvPr>
        </p:nvSpPr>
        <p:spPr>
          <a:xfrm>
            <a:off x="723987" y="462417"/>
            <a:ext cx="8596668" cy="3880773"/>
          </a:xfrm>
          <a:prstGeom prst="rect">
            <a:avLst/>
          </a:prstGeom>
          <a:noFill/>
          <a:ln>
            <a:noFill/>
          </a:ln>
        </p:spPr>
        <p:txBody>
          <a:bodyPr spcFirstLastPara="1" wrap="square" lIns="91425" tIns="45700" rIns="91425" bIns="45700" anchor="t" anchorCtr="0">
            <a:noAutofit/>
          </a:bodyPr>
          <a:lstStyle/>
          <a:p>
            <a:pPr marL="342900" lvl="0" indent="-342900" algn="l" rtl="0">
              <a:lnSpc>
                <a:spcPct val="80000"/>
              </a:lnSpc>
              <a:spcBef>
                <a:spcPts val="0"/>
              </a:spcBef>
              <a:spcAft>
                <a:spcPts val="0"/>
              </a:spcAft>
              <a:buSzPts val="1332"/>
              <a:buFont typeface="Noto Sans Symbols"/>
              <a:buChar char="➢"/>
            </a:pPr>
            <a:r>
              <a:rPr lang="en-US" sz="1665"/>
              <a:t>Step1: AWS Configuration</a:t>
            </a:r>
            <a:endParaRPr/>
          </a:p>
          <a:p>
            <a:pPr marL="0" lvl="0" indent="0" algn="l" rtl="0">
              <a:lnSpc>
                <a:spcPct val="80000"/>
              </a:lnSpc>
              <a:spcBef>
                <a:spcPts val="1000"/>
              </a:spcBef>
              <a:spcAft>
                <a:spcPts val="0"/>
              </a:spcAft>
              <a:buSzPts val="1332"/>
              <a:buNone/>
            </a:pPr>
            <a:r>
              <a:rPr lang="en-US" sz="1665"/>
              <a:t>$pip install awscli</a:t>
            </a:r>
            <a:endParaRPr sz="1665"/>
          </a:p>
          <a:p>
            <a:pPr marL="0" lvl="0" indent="0" algn="l" rtl="0">
              <a:lnSpc>
                <a:spcPct val="80000"/>
              </a:lnSpc>
              <a:spcBef>
                <a:spcPts val="1000"/>
              </a:spcBef>
              <a:spcAft>
                <a:spcPts val="0"/>
              </a:spcAft>
              <a:buSzPts val="1332"/>
              <a:buNone/>
            </a:pPr>
            <a:endParaRPr sz="1665"/>
          </a:p>
          <a:p>
            <a:pPr marL="342900" lvl="0" indent="-342900" algn="l" rtl="0">
              <a:lnSpc>
                <a:spcPct val="80000"/>
              </a:lnSpc>
              <a:spcBef>
                <a:spcPts val="1000"/>
              </a:spcBef>
              <a:spcAft>
                <a:spcPts val="0"/>
              </a:spcAft>
              <a:buSzPts val="1332"/>
              <a:buFont typeface="Noto Sans Symbols"/>
              <a:buChar char="➢"/>
            </a:pPr>
            <a:r>
              <a:rPr lang="en-US" sz="1665"/>
              <a:t>Step 2:Installation of Pywren</a:t>
            </a:r>
            <a:endParaRPr sz="1665"/>
          </a:p>
          <a:p>
            <a:pPr marL="0" lvl="0" indent="0" algn="l" rtl="0">
              <a:lnSpc>
                <a:spcPct val="80000"/>
              </a:lnSpc>
              <a:spcBef>
                <a:spcPts val="1000"/>
              </a:spcBef>
              <a:spcAft>
                <a:spcPts val="0"/>
              </a:spcAft>
              <a:buSzPts val="1332"/>
              <a:buNone/>
            </a:pPr>
            <a:r>
              <a:rPr lang="en-US" sz="1665"/>
              <a:t>$pip install pywren</a:t>
            </a:r>
            <a:endParaRPr sz="1665"/>
          </a:p>
          <a:p>
            <a:pPr marL="0" lvl="0" indent="0" algn="l" rtl="0">
              <a:lnSpc>
                <a:spcPct val="80000"/>
              </a:lnSpc>
              <a:spcBef>
                <a:spcPts val="1000"/>
              </a:spcBef>
              <a:spcAft>
                <a:spcPts val="0"/>
              </a:spcAft>
              <a:buSzPts val="1332"/>
              <a:buNone/>
            </a:pPr>
            <a:endParaRPr sz="1665"/>
          </a:p>
          <a:p>
            <a:pPr marL="342900" lvl="0" indent="-342900" algn="l" rtl="0">
              <a:lnSpc>
                <a:spcPct val="80000"/>
              </a:lnSpc>
              <a:spcBef>
                <a:spcPts val="1000"/>
              </a:spcBef>
              <a:spcAft>
                <a:spcPts val="0"/>
              </a:spcAft>
              <a:buSzPts val="1332"/>
              <a:buFont typeface="Noto Sans Symbols"/>
              <a:buChar char="➢"/>
            </a:pPr>
            <a:r>
              <a:rPr lang="en-US" sz="1665"/>
              <a:t>Step 3:Interactive script for pywren</a:t>
            </a:r>
            <a:endParaRPr sz="1665"/>
          </a:p>
          <a:p>
            <a:pPr marL="0" lvl="0" indent="0" algn="l" rtl="0">
              <a:lnSpc>
                <a:spcPct val="80000"/>
              </a:lnSpc>
              <a:spcBef>
                <a:spcPts val="1000"/>
              </a:spcBef>
              <a:spcAft>
                <a:spcPts val="0"/>
              </a:spcAft>
              <a:buSzPts val="1332"/>
              <a:buNone/>
            </a:pPr>
            <a:r>
              <a:rPr lang="en-US" sz="1665"/>
              <a:t>$pywren-setup</a:t>
            </a:r>
            <a:endParaRPr/>
          </a:p>
          <a:p>
            <a:pPr marL="0" lvl="0" indent="0" algn="l" rtl="0">
              <a:lnSpc>
                <a:spcPct val="80000"/>
              </a:lnSpc>
              <a:spcBef>
                <a:spcPts val="1000"/>
              </a:spcBef>
              <a:spcAft>
                <a:spcPts val="0"/>
              </a:spcAft>
              <a:buSzPts val="1332"/>
              <a:buNone/>
            </a:pPr>
            <a:endParaRPr sz="1665"/>
          </a:p>
          <a:p>
            <a:pPr marL="0" lvl="0" indent="0" algn="l" rtl="0">
              <a:lnSpc>
                <a:spcPct val="80000"/>
              </a:lnSpc>
              <a:spcBef>
                <a:spcPts val="1000"/>
              </a:spcBef>
              <a:spcAft>
                <a:spcPts val="0"/>
              </a:spcAft>
              <a:buSzPts val="1332"/>
              <a:buNone/>
            </a:pPr>
            <a:r>
              <a:rPr lang="en-US" sz="1665"/>
              <a:t> Step 4: Run Jupyter Notebook</a:t>
            </a:r>
            <a:endParaRPr/>
          </a:p>
          <a:p>
            <a:pPr marL="0" lvl="0" indent="0" algn="l" rtl="0">
              <a:lnSpc>
                <a:spcPct val="80000"/>
              </a:lnSpc>
              <a:spcBef>
                <a:spcPts val="1000"/>
              </a:spcBef>
              <a:spcAft>
                <a:spcPts val="0"/>
              </a:spcAft>
              <a:buSzPts val="1332"/>
              <a:buNone/>
            </a:pPr>
            <a:r>
              <a:rPr lang="en-US" sz="1665"/>
              <a:t>jupyter notebook --allow-root --ip='127.0.0.1'</a:t>
            </a:r>
            <a:endParaRPr/>
          </a:p>
          <a:p>
            <a:pPr marL="0" lvl="0" indent="0" algn="l" rtl="0">
              <a:lnSpc>
                <a:spcPct val="80000"/>
              </a:lnSpc>
              <a:spcBef>
                <a:spcPts val="1000"/>
              </a:spcBef>
              <a:spcAft>
                <a:spcPts val="0"/>
              </a:spcAft>
              <a:buSzPts val="1332"/>
              <a:buNone/>
            </a:pPr>
            <a:endParaRPr sz="1665"/>
          </a:p>
          <a:p>
            <a:pPr marL="0" lvl="0" indent="0" algn="l" rtl="0">
              <a:lnSpc>
                <a:spcPct val="80000"/>
              </a:lnSpc>
              <a:spcBef>
                <a:spcPts val="1000"/>
              </a:spcBef>
              <a:spcAft>
                <a:spcPts val="0"/>
              </a:spcAft>
              <a:buSzPts val="1332"/>
              <a:buNone/>
            </a:pPr>
            <a:endParaRPr sz="1665"/>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75"/>
        <p:cNvGrpSpPr/>
        <p:nvPr/>
      </p:nvGrpSpPr>
      <p:grpSpPr>
        <a:xfrm>
          <a:off x="0" y="0"/>
          <a:ext cx="0" cy="0"/>
          <a:chOff x="0" y="0"/>
          <a:chExt cx="0" cy="0"/>
        </a:xfrm>
      </p:grpSpPr>
      <p:sp>
        <p:nvSpPr>
          <p:cNvPr id="276" name="Google Shape;276;p30"/>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accent1"/>
              </a:buClr>
              <a:buSzPts val="3600"/>
              <a:buFont typeface="Trebuchet MS"/>
              <a:buNone/>
            </a:pPr>
            <a:r>
              <a:rPr lang="en-US"/>
              <a:t>Manual Setup</a:t>
            </a:r>
            <a:endParaRPr/>
          </a:p>
        </p:txBody>
      </p:sp>
      <p:sp>
        <p:nvSpPr>
          <p:cNvPr id="277" name="Google Shape;277;p30"/>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1440"/>
              <a:buFont typeface="Noto Sans Symbols"/>
              <a:buChar char="➢"/>
            </a:pPr>
            <a:r>
              <a:rPr lang="en-US"/>
              <a:t>$pywren get_aws_account_id</a:t>
            </a:r>
            <a:endParaRPr/>
          </a:p>
          <a:p>
            <a:pPr marL="342900" lvl="0" indent="-342900" algn="l" rtl="0">
              <a:spcBef>
                <a:spcPts val="1000"/>
              </a:spcBef>
              <a:spcAft>
                <a:spcPts val="0"/>
              </a:spcAft>
              <a:buSzPts val="1440"/>
              <a:buFont typeface="Noto Sans Symbols"/>
              <a:buChar char="➢"/>
            </a:pPr>
            <a:r>
              <a:rPr lang="en-US"/>
              <a:t>$ pywren create_config</a:t>
            </a:r>
            <a:endParaRPr/>
          </a:p>
          <a:p>
            <a:pPr marL="342900" lvl="0" indent="-342900" algn="l" rtl="0">
              <a:spcBef>
                <a:spcPts val="1000"/>
              </a:spcBef>
              <a:spcAft>
                <a:spcPts val="0"/>
              </a:spcAft>
              <a:buSzPts val="1440"/>
              <a:buFont typeface="Noto Sans Symbols"/>
              <a:buChar char="➢"/>
            </a:pPr>
            <a:r>
              <a:rPr lang="en-US"/>
              <a:t>Pywren create_role</a:t>
            </a:r>
            <a:endParaRPr/>
          </a:p>
          <a:p>
            <a:pPr marL="342900" lvl="0" indent="-342900" algn="l" rtl="0">
              <a:spcBef>
                <a:spcPts val="1000"/>
              </a:spcBef>
              <a:spcAft>
                <a:spcPts val="0"/>
              </a:spcAft>
              <a:buSzPts val="1440"/>
              <a:buFont typeface="Noto Sans Symbols"/>
              <a:buChar char="➢"/>
            </a:pPr>
            <a:r>
              <a:rPr lang="en-US"/>
              <a:t>Pywren create_code</a:t>
            </a:r>
            <a:endParaRPr/>
          </a:p>
          <a:p>
            <a:pPr marL="342900" lvl="0" indent="-342900" algn="l" rtl="0">
              <a:spcBef>
                <a:spcPts val="1000"/>
              </a:spcBef>
              <a:spcAft>
                <a:spcPts val="0"/>
              </a:spcAft>
              <a:buSzPts val="1440"/>
              <a:buFont typeface="Noto Sans Symbols"/>
              <a:buChar char="➢"/>
            </a:pPr>
            <a:r>
              <a:rPr lang="en-US"/>
              <a:t>Pywren deploy_lambda</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31"/>
          <p:cNvSpPr txBox="1">
            <a:spLocks noGrp="1"/>
          </p:cNvSpPr>
          <p:nvPr>
            <p:ph type="title"/>
          </p:nvPr>
        </p:nvSpPr>
        <p:spPr>
          <a:xfrm>
            <a:off x="677334" y="609600"/>
            <a:ext cx="8596800" cy="13209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REFERENCES</a:t>
            </a:r>
            <a:endParaRPr/>
          </a:p>
        </p:txBody>
      </p:sp>
      <p:sp>
        <p:nvSpPr>
          <p:cNvPr id="283" name="Google Shape;283;p31"/>
          <p:cNvSpPr txBox="1">
            <a:spLocks noGrp="1"/>
          </p:cNvSpPr>
          <p:nvPr>
            <p:ph type="body" idx="1"/>
          </p:nvPr>
        </p:nvSpPr>
        <p:spPr>
          <a:xfrm>
            <a:off x="677334" y="2160589"/>
            <a:ext cx="8596800" cy="3880800"/>
          </a:xfrm>
          <a:prstGeom prst="rect">
            <a:avLst/>
          </a:prstGeom>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SzPts val="1440"/>
              <a:buChar char="➢"/>
            </a:pPr>
            <a:r>
              <a:rPr lang="en-US">
                <a:uFill>
                  <a:noFill/>
                </a:uFill>
                <a:hlinkClick r:id="rId3"/>
              </a:rPr>
              <a:t>https://www.youtube.com/watch?v=OskQytBBdJU&amp;t=890s</a:t>
            </a:r>
            <a:endParaRPr>
              <a:uFill>
                <a:noFill/>
              </a:uFill>
              <a:hlinkClick r:id="rId3"/>
            </a:endParaRPr>
          </a:p>
          <a:p>
            <a:pPr marL="342900" marR="0" lvl="0" indent="-342900" algn="l" rtl="0">
              <a:lnSpc>
                <a:spcPct val="100000"/>
              </a:lnSpc>
              <a:spcBef>
                <a:spcPts val="0"/>
              </a:spcBef>
              <a:spcAft>
                <a:spcPts val="0"/>
              </a:spcAft>
              <a:buSzPts val="1440"/>
              <a:buChar char="➢"/>
            </a:pPr>
            <a:r>
              <a:rPr lang="en-US">
                <a:uFill>
                  <a:noFill/>
                </a:uFill>
                <a:hlinkClick r:id="rId4"/>
              </a:rPr>
              <a:t>https://github.com/ucbrise/risecamp/tree/risecamp2018/pywren</a:t>
            </a:r>
            <a:endParaRPr>
              <a:uFill>
                <a:noFill/>
              </a:uFill>
              <a:hlinkClick r:id="rId4"/>
            </a:endParaRPr>
          </a:p>
          <a:p>
            <a:pPr marL="342900" marR="0" lvl="0" indent="-342900" algn="l" rtl="0">
              <a:lnSpc>
                <a:spcPct val="100000"/>
              </a:lnSpc>
              <a:spcBef>
                <a:spcPts val="0"/>
              </a:spcBef>
              <a:spcAft>
                <a:spcPts val="0"/>
              </a:spcAft>
              <a:buSzPts val="1440"/>
              <a:buChar char="➢"/>
            </a:pPr>
            <a:r>
              <a:rPr lang="en-US">
                <a:uFill>
                  <a:noFill/>
                </a:uFill>
                <a:hlinkClick r:id="rId5"/>
              </a:rPr>
              <a:t>https://arxiv.org/pdf/1702.04024.pdf</a:t>
            </a:r>
            <a:endParaRPr sz="1600" u="sng">
              <a:solidFill>
                <a:schemeClr val="dk1"/>
              </a:solidFill>
              <a:latin typeface="Arial"/>
              <a:ea typeface="Arial"/>
              <a:cs typeface="Arial"/>
              <a:sym typeface="Arial"/>
              <a:hlinkClick r:id="rId5"/>
            </a:endParaRPr>
          </a:p>
          <a:p>
            <a:pPr marL="0" lvl="0" indent="0" algn="l" rtl="0">
              <a:spcBef>
                <a:spcPts val="100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19"/>
          <p:cNvSpPr txBox="1">
            <a:spLocks noGrp="1"/>
          </p:cNvSpPr>
          <p:nvPr>
            <p:ph type="title"/>
          </p:nvPr>
        </p:nvSpPr>
        <p:spPr>
          <a:xfrm>
            <a:off x="1797666" y="2363755"/>
            <a:ext cx="8596668" cy="1320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7000"/>
              <a:buFont typeface="Calibri"/>
              <a:buNone/>
            </a:pPr>
            <a:r>
              <a:rPr lang="en-US" sz="7000">
                <a:solidFill>
                  <a:schemeClr val="dk1"/>
                </a:solidFill>
                <a:latin typeface="Calibri"/>
                <a:ea typeface="Calibri"/>
                <a:cs typeface="Calibri"/>
                <a:sym typeface="Calibri"/>
              </a:rPr>
              <a:t>WHAT IS PYWREN?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0"/>
          <p:cNvSpPr txBox="1">
            <a:spLocks noGrp="1"/>
          </p:cNvSpPr>
          <p:nvPr>
            <p:ph type="ctrTitle"/>
          </p:nvPr>
        </p:nvSpPr>
        <p:spPr>
          <a:xfrm>
            <a:off x="1524000" y="1122363"/>
            <a:ext cx="9144000" cy="1367619"/>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chemeClr val="accent1"/>
              </a:buClr>
              <a:buSzPts val="3600"/>
              <a:buFont typeface="Trebuchet MS"/>
              <a:buNone/>
            </a:pPr>
            <a:r>
              <a:rPr lang="en-US" sz="3600"/>
              <a:t>Pywren</a:t>
            </a:r>
            <a:br>
              <a:rPr lang="en-US" sz="3600"/>
            </a:br>
            <a:br>
              <a:rPr lang="en-US" sz="4860"/>
            </a:br>
            <a:endParaRPr sz="4860"/>
          </a:p>
        </p:txBody>
      </p:sp>
      <p:sp>
        <p:nvSpPr>
          <p:cNvPr id="155" name="Google Shape;155;p20"/>
          <p:cNvSpPr txBox="1">
            <a:spLocks noGrp="1"/>
          </p:cNvSpPr>
          <p:nvPr>
            <p:ph type="subTitle" idx="1"/>
          </p:nvPr>
        </p:nvSpPr>
        <p:spPr>
          <a:xfrm>
            <a:off x="556056" y="1519876"/>
            <a:ext cx="9772931" cy="4722304"/>
          </a:xfrm>
          <a:prstGeom prst="rect">
            <a:avLst/>
          </a:prstGeom>
          <a:noFill/>
          <a:ln>
            <a:noFill/>
          </a:ln>
        </p:spPr>
        <p:txBody>
          <a:bodyPr spcFirstLastPara="1" wrap="square" lIns="91425" tIns="45700" rIns="91425" bIns="45700" anchor="t" anchorCtr="0">
            <a:noAutofit/>
          </a:bodyPr>
          <a:lstStyle/>
          <a:p>
            <a:pPr marL="285750" lvl="0" indent="-285750" algn="l" rtl="0">
              <a:spcBef>
                <a:spcPts val="0"/>
              </a:spcBef>
              <a:spcAft>
                <a:spcPts val="0"/>
              </a:spcAft>
              <a:buSzPts val="1440"/>
              <a:buFont typeface="Noto Sans Symbols"/>
              <a:buChar char="➢"/>
            </a:pPr>
            <a:r>
              <a:rPr lang="en-US">
                <a:solidFill>
                  <a:srgbClr val="3F3F3F"/>
                </a:solidFill>
              </a:rPr>
              <a:t>Pywren serializes a Python function using cloudpickle, capturing all relevant information as well as most modules that are not present in the server runtime.</a:t>
            </a:r>
            <a:endParaRPr/>
          </a:p>
          <a:p>
            <a:pPr marL="285750" lvl="0" indent="-285750" algn="l" rtl="0">
              <a:spcBef>
                <a:spcPts val="1000"/>
              </a:spcBef>
              <a:spcAft>
                <a:spcPts val="0"/>
              </a:spcAft>
              <a:buSzPts val="1440"/>
              <a:buFont typeface="Noto Sans Symbols"/>
              <a:buChar char="➢"/>
            </a:pPr>
            <a:r>
              <a:rPr lang="en-US">
                <a:solidFill>
                  <a:srgbClr val="3F3F3F"/>
                </a:solidFill>
              </a:rPr>
              <a:t>This eliminates the majority of user overhead about deployment, packaging, and code versioning. </a:t>
            </a:r>
            <a:endParaRPr/>
          </a:p>
          <a:p>
            <a:pPr marL="285750" lvl="0" indent="-285750" algn="l" rtl="0">
              <a:spcBef>
                <a:spcPts val="1000"/>
              </a:spcBef>
              <a:spcAft>
                <a:spcPts val="0"/>
              </a:spcAft>
              <a:buSzPts val="1440"/>
              <a:buFont typeface="Noto Sans Symbols"/>
              <a:buChar char="➢"/>
            </a:pPr>
            <a:r>
              <a:rPr lang="en-US">
                <a:solidFill>
                  <a:srgbClr val="3F3F3F"/>
                </a:solidFill>
              </a:rPr>
              <a:t>We submit the serialized function along with each serialized datum by placing them into globally unique keys in S3, and then invoke a common Lambda function. </a:t>
            </a:r>
            <a:endParaRPr/>
          </a:p>
          <a:p>
            <a:pPr marL="285750" lvl="0" indent="-285750" algn="l" rtl="0">
              <a:spcBef>
                <a:spcPts val="1000"/>
              </a:spcBef>
              <a:spcAft>
                <a:spcPts val="0"/>
              </a:spcAft>
              <a:buSzPts val="1440"/>
              <a:buFont typeface="Noto Sans Symbols"/>
              <a:buChar char="➢"/>
            </a:pPr>
            <a:r>
              <a:rPr lang="en-US">
                <a:solidFill>
                  <a:srgbClr val="3F3F3F"/>
                </a:solidFill>
              </a:rPr>
              <a:t>On the server side, we invoke the relevant function on the relevant datum, both extracted from S3. </a:t>
            </a:r>
            <a:endParaRPr/>
          </a:p>
          <a:p>
            <a:pPr marL="285750" lvl="0" indent="-285750" algn="l" rtl="0">
              <a:spcBef>
                <a:spcPts val="1000"/>
              </a:spcBef>
              <a:spcAft>
                <a:spcPts val="0"/>
              </a:spcAft>
              <a:buSzPts val="1440"/>
              <a:buFont typeface="Noto Sans Symbols"/>
              <a:buChar char="➢"/>
            </a:pPr>
            <a:r>
              <a:rPr lang="en-US">
                <a:solidFill>
                  <a:srgbClr val="3F3F3F"/>
                </a:solidFill>
              </a:rPr>
              <a:t>The result of the function invocation is serialized and placed back into S3 at a pre-specified key, and job completion is signaled by the existence of this key. </a:t>
            </a:r>
            <a:endParaRPr/>
          </a:p>
          <a:p>
            <a:pPr marL="285750" lvl="0" indent="-285750" algn="l" rtl="0">
              <a:spcBef>
                <a:spcPts val="1000"/>
              </a:spcBef>
              <a:spcAft>
                <a:spcPts val="0"/>
              </a:spcAft>
              <a:buSzPts val="1440"/>
              <a:buFont typeface="Noto Sans Symbols"/>
              <a:buChar char="➢"/>
            </a:pPr>
            <a:r>
              <a:rPr lang="en-US">
                <a:solidFill>
                  <a:srgbClr val="3F3F3F"/>
                </a:solidFill>
              </a:rPr>
              <a:t>In this way, we are able to reuse one registered Lambda function to execute different user Python functions and mitigate the high latency for function registration, while executing functions that exceed Lambda’s code size limit.</a:t>
            </a:r>
            <a:endParaRPr/>
          </a:p>
          <a:p>
            <a:pPr marL="0" lvl="0" indent="0" algn="l" rtl="0">
              <a:spcBef>
                <a:spcPts val="1000"/>
              </a:spcBef>
              <a:spcAft>
                <a:spcPts val="0"/>
              </a:spcAft>
              <a:buSzPts val="1440"/>
              <a:buNone/>
            </a:pPr>
            <a:r>
              <a:rPr lang="en-US"/>
              <a:t> </a:t>
            </a:r>
            <a:endParaRPr/>
          </a:p>
          <a:p>
            <a:pPr marL="342900" lvl="0" indent="-251459" algn="l" rtl="0">
              <a:spcBef>
                <a:spcPts val="1000"/>
              </a:spcBef>
              <a:spcAft>
                <a:spcPts val="0"/>
              </a:spcAft>
              <a:buSzPts val="1440"/>
              <a:buFont typeface="Noto Sans Symbols"/>
              <a:buNone/>
            </a:pPr>
            <a:endParaRPr>
              <a:solidFill>
                <a:srgbClr val="3F3F3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1"/>
          <p:cNvSpPr txBox="1">
            <a:spLocks noGrp="1"/>
          </p:cNvSpPr>
          <p:nvPr>
            <p:ph type="title"/>
          </p:nvPr>
        </p:nvSpPr>
        <p:spPr>
          <a:xfrm>
            <a:off x="1022567" y="2587690"/>
            <a:ext cx="8596668" cy="1320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6300"/>
              <a:buFont typeface="Calibri"/>
              <a:buNone/>
            </a:pPr>
            <a:r>
              <a:rPr lang="en-US" sz="6300">
                <a:solidFill>
                  <a:schemeClr val="dk1"/>
                </a:solidFill>
                <a:latin typeface="Calibri"/>
                <a:ea typeface="Calibri"/>
                <a:cs typeface="Calibri"/>
                <a:sym typeface="Calibri"/>
              </a:rPr>
              <a:t>WHAT IS AWS LAMBDA?</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2"/>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accent1"/>
              </a:buClr>
              <a:buSzPts val="3600"/>
              <a:buFont typeface="Trebuchet MS"/>
              <a:buNone/>
            </a:pPr>
            <a:r>
              <a:rPr lang="en-US"/>
              <a:t>AWS LAMBDA</a:t>
            </a:r>
            <a:endParaRPr/>
          </a:p>
        </p:txBody>
      </p:sp>
      <p:sp>
        <p:nvSpPr>
          <p:cNvPr id="166" name="Google Shape;166;p22"/>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Autofit/>
          </a:bodyPr>
          <a:lstStyle/>
          <a:p>
            <a:pPr marL="285750" lvl="0" indent="-285750" algn="l" rtl="0">
              <a:lnSpc>
                <a:spcPct val="80000"/>
              </a:lnSpc>
              <a:spcBef>
                <a:spcPts val="0"/>
              </a:spcBef>
              <a:spcAft>
                <a:spcPts val="0"/>
              </a:spcAft>
              <a:buSzPts val="1406"/>
              <a:buFont typeface="Noto Sans Symbols"/>
              <a:buChar char="➢"/>
            </a:pPr>
            <a:r>
              <a:rPr lang="en-US" sz="1757"/>
              <a:t>AWS Lambda is a compute service that lets you run code without provisioning or managing servers.</a:t>
            </a:r>
            <a:endParaRPr/>
          </a:p>
          <a:p>
            <a:pPr marL="285750" lvl="0" indent="-285750" algn="l" rtl="0">
              <a:lnSpc>
                <a:spcPct val="80000"/>
              </a:lnSpc>
              <a:spcBef>
                <a:spcPts val="1000"/>
              </a:spcBef>
              <a:spcAft>
                <a:spcPts val="0"/>
              </a:spcAft>
              <a:buSzPts val="1406"/>
              <a:buFont typeface="Noto Sans Symbols"/>
              <a:buChar char="➢"/>
            </a:pPr>
            <a:r>
              <a:rPr lang="en-US" sz="1757"/>
              <a:t> AWS Lambda executes your code only when needed and scales automatically, from a few requests per day to thousands per second. </a:t>
            </a:r>
            <a:endParaRPr/>
          </a:p>
          <a:p>
            <a:pPr marL="285750" lvl="0" indent="-285750" algn="l" rtl="0">
              <a:lnSpc>
                <a:spcPct val="80000"/>
              </a:lnSpc>
              <a:spcBef>
                <a:spcPts val="1000"/>
              </a:spcBef>
              <a:spcAft>
                <a:spcPts val="0"/>
              </a:spcAft>
              <a:buSzPts val="1406"/>
              <a:buFont typeface="Noto Sans Symbols"/>
              <a:buChar char="➢"/>
            </a:pPr>
            <a:r>
              <a:rPr lang="en-US" sz="1757"/>
              <a:t>You pay only for the compute time you consume - there is no charge when your code is not running. </a:t>
            </a:r>
            <a:endParaRPr/>
          </a:p>
          <a:p>
            <a:pPr marL="285750" lvl="0" indent="-285750" algn="l" rtl="0">
              <a:lnSpc>
                <a:spcPct val="80000"/>
              </a:lnSpc>
              <a:spcBef>
                <a:spcPts val="1000"/>
              </a:spcBef>
              <a:spcAft>
                <a:spcPts val="0"/>
              </a:spcAft>
              <a:buSzPts val="1406"/>
              <a:buFont typeface="Noto Sans Symbols"/>
              <a:buChar char="➢"/>
            </a:pPr>
            <a:r>
              <a:rPr lang="en-US" sz="1757"/>
              <a:t>With AWS Lambda, you can run code for virtually any type of application or backend service - all with zero administration.</a:t>
            </a:r>
            <a:endParaRPr/>
          </a:p>
          <a:p>
            <a:pPr marL="285750" lvl="0" indent="-285750" algn="l" rtl="0">
              <a:lnSpc>
                <a:spcPct val="80000"/>
              </a:lnSpc>
              <a:spcBef>
                <a:spcPts val="1000"/>
              </a:spcBef>
              <a:spcAft>
                <a:spcPts val="0"/>
              </a:spcAft>
              <a:buSzPts val="1406"/>
              <a:buFont typeface="Noto Sans Symbols"/>
              <a:buChar char="➢"/>
            </a:pPr>
            <a:r>
              <a:rPr lang="en-US" sz="1757"/>
              <a:t> AWS Lambda runs your code on a high-availability compute infrastructure and performs all of the administration of the compute resources, including server and operating system maintenance, capacity provisioning and automatic scaling, code monitoring and logging.</a:t>
            </a:r>
            <a:endParaRPr/>
          </a:p>
          <a:p>
            <a:pPr marL="285750" lvl="0" indent="-285750" algn="l" rtl="0">
              <a:lnSpc>
                <a:spcPct val="80000"/>
              </a:lnSpc>
              <a:spcBef>
                <a:spcPts val="1000"/>
              </a:spcBef>
              <a:spcAft>
                <a:spcPts val="0"/>
              </a:spcAft>
              <a:buSzPts val="1406"/>
              <a:buFont typeface="Noto Sans Symbols"/>
              <a:buChar char="➢"/>
            </a:pPr>
            <a:r>
              <a:rPr lang="en-US" sz="1757"/>
              <a:t> All you need to do is supply your code in one of the languages that AWS Lambda supports (currently Node.js, Java, C#, Go and Python).</a:t>
            </a:r>
            <a:endParaRPr/>
          </a:p>
          <a:p>
            <a:pPr marL="342900" lvl="0" indent="-258318" algn="l" rtl="0">
              <a:lnSpc>
                <a:spcPct val="80000"/>
              </a:lnSpc>
              <a:spcBef>
                <a:spcPts val="1000"/>
              </a:spcBef>
              <a:spcAft>
                <a:spcPts val="0"/>
              </a:spcAft>
              <a:buSzPts val="1332"/>
              <a:buNone/>
            </a:pPr>
            <a:endParaRPr sz="1665"/>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70"/>
        <p:cNvGrpSpPr/>
        <p:nvPr/>
      </p:nvGrpSpPr>
      <p:grpSpPr>
        <a:xfrm>
          <a:off x="0" y="0"/>
          <a:ext cx="0" cy="0"/>
          <a:chOff x="0" y="0"/>
          <a:chExt cx="0" cy="0"/>
        </a:xfrm>
      </p:grpSpPr>
      <p:grpSp>
        <p:nvGrpSpPr>
          <p:cNvPr id="171" name="Google Shape;171;p23"/>
          <p:cNvGrpSpPr/>
          <p:nvPr/>
        </p:nvGrpSpPr>
        <p:grpSpPr>
          <a:xfrm>
            <a:off x="0" y="-8467"/>
            <a:ext cx="12192000" cy="6866467"/>
            <a:chOff x="0" y="-8467"/>
            <a:chExt cx="12192000" cy="6866467"/>
          </a:xfrm>
        </p:grpSpPr>
        <p:cxnSp>
          <p:nvCxnSpPr>
            <p:cNvPr id="172" name="Google Shape;172;p23"/>
            <p:cNvCxnSpPr/>
            <p:nvPr/>
          </p:nvCxnSpPr>
          <p:spPr>
            <a:xfrm>
              <a:off x="9371012" y="0"/>
              <a:ext cx="1219200" cy="6858000"/>
            </a:xfrm>
            <a:prstGeom prst="straightConnector1">
              <a:avLst/>
            </a:prstGeom>
            <a:noFill/>
            <a:ln w="9525" cap="flat" cmpd="sng">
              <a:solidFill>
                <a:srgbClr val="BFBFBF"/>
              </a:solidFill>
              <a:prstDash val="solid"/>
              <a:round/>
              <a:headEnd type="none" w="sm" len="sm"/>
              <a:tailEnd type="none" w="sm" len="sm"/>
            </a:ln>
          </p:spPr>
        </p:cxnSp>
        <p:cxnSp>
          <p:nvCxnSpPr>
            <p:cNvPr id="173" name="Google Shape;173;p23"/>
            <p:cNvCxnSpPr/>
            <p:nvPr/>
          </p:nvCxnSpPr>
          <p:spPr>
            <a:xfrm flipH="1">
              <a:off x="7425267" y="3681413"/>
              <a:ext cx="4763558" cy="3176587"/>
            </a:xfrm>
            <a:prstGeom prst="straightConnector1">
              <a:avLst/>
            </a:prstGeom>
            <a:noFill/>
            <a:ln w="9525" cap="flat" cmpd="sng">
              <a:solidFill>
                <a:srgbClr val="D8D8D8"/>
              </a:solidFill>
              <a:prstDash val="solid"/>
              <a:round/>
              <a:headEnd type="none" w="sm" len="sm"/>
              <a:tailEnd type="none" w="sm" len="sm"/>
            </a:ln>
          </p:spPr>
        </p:cxnSp>
        <p:sp>
          <p:nvSpPr>
            <p:cNvPr id="174" name="Google Shape;174;p23"/>
            <p:cNvSpPr/>
            <p:nvPr/>
          </p:nvSpPr>
          <p:spPr>
            <a:xfrm>
              <a:off x="9181476" y="-8467"/>
              <a:ext cx="3007349" cy="6866467"/>
            </a:xfrm>
            <a:custGeom>
              <a:avLst/>
              <a:gdLst/>
              <a:ahLst/>
              <a:cxnLst/>
              <a:rect l="l" t="t" r="r" b="b"/>
              <a:pathLst>
                <a:path w="3007349" h="6866467" extrusionOk="0">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175" name="Google Shape;175;p23"/>
            <p:cNvSpPr/>
            <p:nvPr/>
          </p:nvSpPr>
          <p:spPr>
            <a:xfrm>
              <a:off x="9603442" y="-8467"/>
              <a:ext cx="2588558" cy="6866467"/>
            </a:xfrm>
            <a:custGeom>
              <a:avLst/>
              <a:gdLst/>
              <a:ahLst/>
              <a:cxnLst/>
              <a:rect l="l" t="t" r="r" b="b"/>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76" name="Google Shape;176;p23"/>
            <p:cNvSpPr/>
            <p:nvPr/>
          </p:nvSpPr>
          <p:spPr>
            <a:xfrm>
              <a:off x="8932333" y="3048000"/>
              <a:ext cx="3259667" cy="3810000"/>
            </a:xfrm>
            <a:prstGeom prst="triangle">
              <a:avLst>
                <a:gd name="adj" fmla="val 100000"/>
              </a:avLst>
            </a:prstGeom>
            <a:solidFill>
              <a:schemeClr val="accent2">
                <a:alpha val="71764"/>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3"/>
            <p:cNvSpPr/>
            <p:nvPr/>
          </p:nvSpPr>
          <p:spPr>
            <a:xfrm>
              <a:off x="9334500" y="-8467"/>
              <a:ext cx="2854326" cy="6866467"/>
            </a:xfrm>
            <a:custGeom>
              <a:avLst/>
              <a:gdLst/>
              <a:ahLst/>
              <a:cxnLst/>
              <a:rect l="l" t="t" r="r" b="b"/>
              <a:pathLst>
                <a:path w="2858013" h="6866467" extrusionOk="0">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178" name="Google Shape;178;p23"/>
            <p:cNvSpPr/>
            <p:nvPr/>
          </p:nvSpPr>
          <p:spPr>
            <a:xfrm>
              <a:off x="10898730" y="-8467"/>
              <a:ext cx="1290094" cy="6866467"/>
            </a:xfrm>
            <a:custGeom>
              <a:avLst/>
              <a:gdLst/>
              <a:ahLst/>
              <a:cxnLst/>
              <a:rect l="l" t="t" r="r" b="b"/>
              <a:pathLst>
                <a:path w="1290094" h="6858000" extrusionOk="0">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179" name="Google Shape;179;p23"/>
            <p:cNvSpPr/>
            <p:nvPr/>
          </p:nvSpPr>
          <p:spPr>
            <a:xfrm>
              <a:off x="10938999" y="-8467"/>
              <a:ext cx="1249825" cy="6866467"/>
            </a:xfrm>
            <a:custGeom>
              <a:avLst/>
              <a:gdLst/>
              <a:ahLst/>
              <a:cxnLst/>
              <a:rect l="l" t="t" r="r" b="b"/>
              <a:pathLst>
                <a:path w="1249825" h="6858000" extrusionOk="0">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180" name="Google Shape;180;p23"/>
            <p:cNvSpPr/>
            <p:nvPr/>
          </p:nvSpPr>
          <p:spPr>
            <a:xfrm>
              <a:off x="10371666" y="3589867"/>
              <a:ext cx="1817159" cy="3268133"/>
            </a:xfrm>
            <a:prstGeom prst="triangle">
              <a:avLst>
                <a:gd name="adj" fmla="val 100000"/>
              </a:avLst>
            </a:prstGeom>
            <a:solidFill>
              <a:schemeClr val="accent1">
                <a:alpha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3"/>
            <p:cNvSpPr/>
            <p:nvPr/>
          </p:nvSpPr>
          <p:spPr>
            <a:xfrm>
              <a:off x="0" y="4013200"/>
              <a:ext cx="448733" cy="2844800"/>
            </a:xfrm>
            <a:prstGeom prst="triangle">
              <a:avLst>
                <a:gd name="adj" fmla="val 0"/>
              </a:avLst>
            </a:prstGeom>
            <a:solidFill>
              <a:schemeClr val="accent1">
                <a:alpha val="84705"/>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2" name="Google Shape;182;p23"/>
          <p:cNvSpPr/>
          <p:nvPr/>
        </p:nvSpPr>
        <p:spPr>
          <a:xfrm>
            <a:off x="0" y="0"/>
            <a:ext cx="12192000" cy="685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rebuchet MS"/>
              <a:ea typeface="Trebuchet MS"/>
              <a:cs typeface="Trebuchet MS"/>
              <a:sym typeface="Trebuchet MS"/>
            </a:endParaRPr>
          </a:p>
        </p:txBody>
      </p:sp>
      <p:grpSp>
        <p:nvGrpSpPr>
          <p:cNvPr id="183" name="Google Shape;183;p23"/>
          <p:cNvGrpSpPr/>
          <p:nvPr/>
        </p:nvGrpSpPr>
        <p:grpSpPr>
          <a:xfrm>
            <a:off x="0" y="-8467"/>
            <a:ext cx="12192000" cy="6866467"/>
            <a:chOff x="0" y="-8467"/>
            <a:chExt cx="12192000" cy="6866467"/>
          </a:xfrm>
        </p:grpSpPr>
        <p:cxnSp>
          <p:nvCxnSpPr>
            <p:cNvPr id="184" name="Google Shape;184;p23"/>
            <p:cNvCxnSpPr/>
            <p:nvPr/>
          </p:nvCxnSpPr>
          <p:spPr>
            <a:xfrm flipH="1">
              <a:off x="7425267" y="3681413"/>
              <a:ext cx="4763558" cy="3176587"/>
            </a:xfrm>
            <a:prstGeom prst="straightConnector1">
              <a:avLst/>
            </a:prstGeom>
            <a:noFill/>
            <a:ln w="9525" cap="flat" cmpd="sng">
              <a:solidFill>
                <a:srgbClr val="D8D8D8"/>
              </a:solidFill>
              <a:prstDash val="solid"/>
              <a:round/>
              <a:headEnd type="none" w="sm" len="sm"/>
              <a:tailEnd type="none" w="sm" len="sm"/>
            </a:ln>
          </p:spPr>
        </p:cxnSp>
        <p:sp>
          <p:nvSpPr>
            <p:cNvPr id="185" name="Google Shape;185;p23"/>
            <p:cNvSpPr/>
            <p:nvPr/>
          </p:nvSpPr>
          <p:spPr>
            <a:xfrm>
              <a:off x="9181476" y="-8467"/>
              <a:ext cx="3007349" cy="6866467"/>
            </a:xfrm>
            <a:custGeom>
              <a:avLst/>
              <a:gdLst/>
              <a:ahLst/>
              <a:cxnLst/>
              <a:rect l="l" t="t" r="r" b="b"/>
              <a:pathLst>
                <a:path w="3007349" h="6866467" extrusionOk="0">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186" name="Google Shape;186;p23"/>
            <p:cNvSpPr/>
            <p:nvPr/>
          </p:nvSpPr>
          <p:spPr>
            <a:xfrm>
              <a:off x="9603442" y="-8467"/>
              <a:ext cx="2588558" cy="6866467"/>
            </a:xfrm>
            <a:custGeom>
              <a:avLst/>
              <a:gdLst/>
              <a:ahLst/>
              <a:cxnLst/>
              <a:rect l="l" t="t" r="r" b="b"/>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87" name="Google Shape;187;p23"/>
            <p:cNvSpPr/>
            <p:nvPr/>
          </p:nvSpPr>
          <p:spPr>
            <a:xfrm>
              <a:off x="8932333" y="3048000"/>
              <a:ext cx="3259667" cy="3810000"/>
            </a:xfrm>
            <a:prstGeom prst="triangle">
              <a:avLst>
                <a:gd name="adj" fmla="val 100000"/>
              </a:avLst>
            </a:prstGeom>
            <a:solidFill>
              <a:schemeClr val="accent2">
                <a:alpha val="71764"/>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3"/>
            <p:cNvSpPr/>
            <p:nvPr/>
          </p:nvSpPr>
          <p:spPr>
            <a:xfrm>
              <a:off x="9334500" y="-8467"/>
              <a:ext cx="2854326" cy="6866467"/>
            </a:xfrm>
            <a:custGeom>
              <a:avLst/>
              <a:gdLst/>
              <a:ahLst/>
              <a:cxnLst/>
              <a:rect l="l" t="t" r="r" b="b"/>
              <a:pathLst>
                <a:path w="2858013" h="6866467" extrusionOk="0">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189" name="Google Shape;189;p23"/>
            <p:cNvSpPr/>
            <p:nvPr/>
          </p:nvSpPr>
          <p:spPr>
            <a:xfrm>
              <a:off x="10898730" y="-8467"/>
              <a:ext cx="1290094" cy="6866467"/>
            </a:xfrm>
            <a:custGeom>
              <a:avLst/>
              <a:gdLst/>
              <a:ahLst/>
              <a:cxnLst/>
              <a:rect l="l" t="t" r="r" b="b"/>
              <a:pathLst>
                <a:path w="1290094" h="6858000" extrusionOk="0">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190" name="Google Shape;190;p23"/>
            <p:cNvSpPr/>
            <p:nvPr/>
          </p:nvSpPr>
          <p:spPr>
            <a:xfrm>
              <a:off x="10938999" y="-8467"/>
              <a:ext cx="1249825" cy="6866467"/>
            </a:xfrm>
            <a:custGeom>
              <a:avLst/>
              <a:gdLst/>
              <a:ahLst/>
              <a:cxnLst/>
              <a:rect l="l" t="t" r="r" b="b"/>
              <a:pathLst>
                <a:path w="1249825" h="6858000" extrusionOk="0">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191" name="Google Shape;191;p23"/>
            <p:cNvSpPr/>
            <p:nvPr/>
          </p:nvSpPr>
          <p:spPr>
            <a:xfrm>
              <a:off x="10371666" y="3589867"/>
              <a:ext cx="1817159" cy="3268133"/>
            </a:xfrm>
            <a:prstGeom prst="triangle">
              <a:avLst>
                <a:gd name="adj" fmla="val 100000"/>
              </a:avLst>
            </a:prstGeom>
            <a:solidFill>
              <a:schemeClr val="accent1">
                <a:alpha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3"/>
            <p:cNvSpPr/>
            <p:nvPr/>
          </p:nvSpPr>
          <p:spPr>
            <a:xfrm>
              <a:off x="0" y="4013200"/>
              <a:ext cx="448733" cy="2844800"/>
            </a:xfrm>
            <a:prstGeom prst="triangle">
              <a:avLst>
                <a:gd name="adj" fmla="val 0"/>
              </a:avLst>
            </a:prstGeom>
            <a:solidFill>
              <a:schemeClr val="accent1">
                <a:alpha val="84705"/>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3" name="Google Shape;193;p23"/>
          <p:cNvSpPr/>
          <p:nvPr/>
        </p:nvSpPr>
        <p:spPr>
          <a:xfrm>
            <a:off x="477012" y="480060"/>
            <a:ext cx="11237976" cy="5897880"/>
          </a:xfrm>
          <a:prstGeom prst="rect">
            <a:avLst/>
          </a:prstGeom>
          <a:solidFill>
            <a:srgbClr val="FFFFFF"/>
          </a:solidFill>
          <a:ln w="22225"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rebuchet MS"/>
              <a:ea typeface="Trebuchet MS"/>
              <a:cs typeface="Trebuchet MS"/>
              <a:sym typeface="Trebuchet MS"/>
            </a:endParaRPr>
          </a:p>
        </p:txBody>
      </p:sp>
      <p:pic>
        <p:nvPicPr>
          <p:cNvPr id="194" name="Google Shape;194;p23" descr="YOU CAN DO A LOT OF&#10;WORK WITH MAP!&#10;ETL&#10; "/>
          <p:cNvPicPr preferRelativeResize="0">
            <a:picLocks noGrp="1"/>
          </p:cNvPicPr>
          <p:nvPr>
            <p:ph type="body" idx="1"/>
          </p:nvPr>
        </p:nvPicPr>
        <p:blipFill rotWithShape="1">
          <a:blip r:embed="rId3">
            <a:alphaModFix/>
          </a:blip>
          <a:srcRect r="1" b="8097"/>
          <a:stretch/>
        </p:blipFill>
        <p:spPr>
          <a:xfrm>
            <a:off x="568452" y="571500"/>
            <a:ext cx="11055096" cy="5715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24"/>
          <p:cNvSpPr txBox="1">
            <a:spLocks noGrp="1"/>
          </p:cNvSpPr>
          <p:nvPr>
            <p:ph type="title"/>
          </p:nvPr>
        </p:nvSpPr>
        <p:spPr>
          <a:xfrm>
            <a:off x="1731693" y="2768600"/>
            <a:ext cx="8596668" cy="1320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6300"/>
              <a:buFont typeface="Calibri"/>
              <a:buNone/>
            </a:pPr>
            <a:r>
              <a:rPr lang="en-US" sz="6300">
                <a:solidFill>
                  <a:schemeClr val="dk1"/>
                </a:solidFill>
                <a:latin typeface="Calibri"/>
                <a:ea typeface="Calibri"/>
                <a:cs typeface="Calibri"/>
                <a:sym typeface="Calibri"/>
              </a:rPr>
              <a:t>WHAT IS PICKLE?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25"/>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accent1"/>
              </a:buClr>
              <a:buSzPts val="3600"/>
              <a:buFont typeface="Trebuchet MS"/>
              <a:buNone/>
            </a:pPr>
            <a:r>
              <a:rPr lang="en-US"/>
              <a:t>Pickle</a:t>
            </a:r>
            <a:endParaRPr/>
          </a:p>
        </p:txBody>
      </p:sp>
      <p:sp>
        <p:nvSpPr>
          <p:cNvPr id="205" name="Google Shape;205;p25"/>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Autofit/>
          </a:bodyPr>
          <a:lstStyle/>
          <a:p>
            <a:pPr marL="285750" lvl="0" indent="-285750" algn="l" rtl="0">
              <a:lnSpc>
                <a:spcPct val="80000"/>
              </a:lnSpc>
              <a:spcBef>
                <a:spcPts val="0"/>
              </a:spcBef>
              <a:spcAft>
                <a:spcPts val="0"/>
              </a:spcAft>
              <a:buSzPts val="1440"/>
              <a:buFont typeface="Noto Sans Symbols"/>
              <a:buChar char="➢"/>
            </a:pPr>
            <a:r>
              <a:rPr lang="en-US"/>
              <a:t>It is used for serializing and de-serializing a Python object structure. </a:t>
            </a:r>
            <a:endParaRPr/>
          </a:p>
          <a:p>
            <a:pPr marL="285750" lvl="0" indent="-285750" algn="l" rtl="0">
              <a:lnSpc>
                <a:spcPct val="80000"/>
              </a:lnSpc>
              <a:spcBef>
                <a:spcPts val="1000"/>
              </a:spcBef>
              <a:spcAft>
                <a:spcPts val="0"/>
              </a:spcAft>
              <a:buSzPts val="1440"/>
              <a:buFont typeface="Noto Sans Symbols"/>
              <a:buChar char="➢"/>
            </a:pPr>
            <a:r>
              <a:rPr lang="en-US"/>
              <a:t>Any object in python can be pickled so that it can be saved on disk. What pickle does is that it “serialises” the object first before writing it to file.</a:t>
            </a:r>
            <a:endParaRPr/>
          </a:p>
          <a:p>
            <a:pPr marL="285750" lvl="0" indent="-285750" algn="l" rtl="0">
              <a:lnSpc>
                <a:spcPct val="80000"/>
              </a:lnSpc>
              <a:spcBef>
                <a:spcPts val="1000"/>
              </a:spcBef>
              <a:spcAft>
                <a:spcPts val="0"/>
              </a:spcAft>
              <a:buSzPts val="1440"/>
              <a:buFont typeface="Noto Sans Symbols"/>
              <a:buChar char="➢"/>
            </a:pPr>
            <a:r>
              <a:rPr lang="en-US"/>
              <a:t>Pickling is a way to convert a python object (list, dict, etc.) into a character stream. </a:t>
            </a:r>
            <a:endParaRPr/>
          </a:p>
          <a:p>
            <a:pPr marL="285750" lvl="0" indent="-285750" algn="l" rtl="0">
              <a:lnSpc>
                <a:spcPct val="80000"/>
              </a:lnSpc>
              <a:spcBef>
                <a:spcPts val="1000"/>
              </a:spcBef>
              <a:spcAft>
                <a:spcPts val="0"/>
              </a:spcAft>
              <a:buSzPts val="1440"/>
              <a:buFont typeface="Noto Sans Symbols"/>
              <a:buChar char="➢"/>
            </a:pPr>
            <a:r>
              <a:rPr lang="en-US"/>
              <a:t>The idea is that this character stream contains all the information necessary to reconstruct the object in another python script.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09"/>
        <p:cNvGrpSpPr/>
        <p:nvPr/>
      </p:nvGrpSpPr>
      <p:grpSpPr>
        <a:xfrm>
          <a:off x="0" y="0"/>
          <a:ext cx="0" cy="0"/>
          <a:chOff x="0" y="0"/>
          <a:chExt cx="0" cy="0"/>
        </a:xfrm>
      </p:grpSpPr>
      <p:grpSp>
        <p:nvGrpSpPr>
          <p:cNvPr id="210" name="Google Shape;210;p26"/>
          <p:cNvGrpSpPr/>
          <p:nvPr/>
        </p:nvGrpSpPr>
        <p:grpSpPr>
          <a:xfrm>
            <a:off x="0" y="-8467"/>
            <a:ext cx="12192000" cy="6866467"/>
            <a:chOff x="0" y="-8467"/>
            <a:chExt cx="12192000" cy="6866467"/>
          </a:xfrm>
        </p:grpSpPr>
        <p:cxnSp>
          <p:nvCxnSpPr>
            <p:cNvPr id="211" name="Google Shape;211;p26"/>
            <p:cNvCxnSpPr/>
            <p:nvPr/>
          </p:nvCxnSpPr>
          <p:spPr>
            <a:xfrm>
              <a:off x="9371012" y="0"/>
              <a:ext cx="1219200" cy="6858000"/>
            </a:xfrm>
            <a:prstGeom prst="straightConnector1">
              <a:avLst/>
            </a:prstGeom>
            <a:noFill/>
            <a:ln w="9525" cap="flat" cmpd="sng">
              <a:solidFill>
                <a:srgbClr val="BFBFBF"/>
              </a:solidFill>
              <a:prstDash val="solid"/>
              <a:round/>
              <a:headEnd type="none" w="sm" len="sm"/>
              <a:tailEnd type="none" w="sm" len="sm"/>
            </a:ln>
          </p:spPr>
        </p:cxnSp>
        <p:cxnSp>
          <p:nvCxnSpPr>
            <p:cNvPr id="212" name="Google Shape;212;p26"/>
            <p:cNvCxnSpPr/>
            <p:nvPr/>
          </p:nvCxnSpPr>
          <p:spPr>
            <a:xfrm flipH="1">
              <a:off x="7425267" y="3681413"/>
              <a:ext cx="4763558" cy="3176587"/>
            </a:xfrm>
            <a:prstGeom prst="straightConnector1">
              <a:avLst/>
            </a:prstGeom>
            <a:noFill/>
            <a:ln w="9525" cap="flat" cmpd="sng">
              <a:solidFill>
                <a:srgbClr val="D8D8D8"/>
              </a:solidFill>
              <a:prstDash val="solid"/>
              <a:round/>
              <a:headEnd type="none" w="sm" len="sm"/>
              <a:tailEnd type="none" w="sm" len="sm"/>
            </a:ln>
          </p:spPr>
        </p:cxnSp>
        <p:sp>
          <p:nvSpPr>
            <p:cNvPr id="213" name="Google Shape;213;p26"/>
            <p:cNvSpPr/>
            <p:nvPr/>
          </p:nvSpPr>
          <p:spPr>
            <a:xfrm>
              <a:off x="9181476" y="-8467"/>
              <a:ext cx="3007349" cy="6866467"/>
            </a:xfrm>
            <a:custGeom>
              <a:avLst/>
              <a:gdLst/>
              <a:ahLst/>
              <a:cxnLst/>
              <a:rect l="l" t="t" r="r" b="b"/>
              <a:pathLst>
                <a:path w="3007349" h="6866467" extrusionOk="0">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214" name="Google Shape;214;p26"/>
            <p:cNvSpPr/>
            <p:nvPr/>
          </p:nvSpPr>
          <p:spPr>
            <a:xfrm>
              <a:off x="9603442" y="-8467"/>
              <a:ext cx="2588558" cy="6866467"/>
            </a:xfrm>
            <a:custGeom>
              <a:avLst/>
              <a:gdLst/>
              <a:ahLst/>
              <a:cxnLst/>
              <a:rect l="l" t="t" r="r" b="b"/>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215" name="Google Shape;215;p26"/>
            <p:cNvSpPr/>
            <p:nvPr/>
          </p:nvSpPr>
          <p:spPr>
            <a:xfrm>
              <a:off x="8932333" y="3048000"/>
              <a:ext cx="3259667" cy="3810000"/>
            </a:xfrm>
            <a:prstGeom prst="triangle">
              <a:avLst>
                <a:gd name="adj" fmla="val 100000"/>
              </a:avLst>
            </a:prstGeom>
            <a:solidFill>
              <a:schemeClr val="accent2">
                <a:alpha val="71764"/>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6"/>
            <p:cNvSpPr/>
            <p:nvPr/>
          </p:nvSpPr>
          <p:spPr>
            <a:xfrm>
              <a:off x="9334500" y="-8467"/>
              <a:ext cx="2854326" cy="6866467"/>
            </a:xfrm>
            <a:custGeom>
              <a:avLst/>
              <a:gdLst/>
              <a:ahLst/>
              <a:cxnLst/>
              <a:rect l="l" t="t" r="r" b="b"/>
              <a:pathLst>
                <a:path w="2858013" h="6866467" extrusionOk="0">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217" name="Google Shape;217;p26"/>
            <p:cNvSpPr/>
            <p:nvPr/>
          </p:nvSpPr>
          <p:spPr>
            <a:xfrm>
              <a:off x="10898730" y="-8467"/>
              <a:ext cx="1290094" cy="6866467"/>
            </a:xfrm>
            <a:custGeom>
              <a:avLst/>
              <a:gdLst/>
              <a:ahLst/>
              <a:cxnLst/>
              <a:rect l="l" t="t" r="r" b="b"/>
              <a:pathLst>
                <a:path w="1290094" h="6858000" extrusionOk="0">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218" name="Google Shape;218;p26"/>
            <p:cNvSpPr/>
            <p:nvPr/>
          </p:nvSpPr>
          <p:spPr>
            <a:xfrm>
              <a:off x="10938999" y="-8467"/>
              <a:ext cx="1249825" cy="6866467"/>
            </a:xfrm>
            <a:custGeom>
              <a:avLst/>
              <a:gdLst/>
              <a:ahLst/>
              <a:cxnLst/>
              <a:rect l="l" t="t" r="r" b="b"/>
              <a:pathLst>
                <a:path w="1249825" h="6858000" extrusionOk="0">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219" name="Google Shape;219;p26"/>
            <p:cNvSpPr/>
            <p:nvPr/>
          </p:nvSpPr>
          <p:spPr>
            <a:xfrm>
              <a:off x="10371666" y="3589867"/>
              <a:ext cx="1817159" cy="3268133"/>
            </a:xfrm>
            <a:prstGeom prst="triangle">
              <a:avLst>
                <a:gd name="adj" fmla="val 100000"/>
              </a:avLst>
            </a:prstGeom>
            <a:solidFill>
              <a:schemeClr val="accent1">
                <a:alpha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6"/>
            <p:cNvSpPr/>
            <p:nvPr/>
          </p:nvSpPr>
          <p:spPr>
            <a:xfrm>
              <a:off x="0" y="4013200"/>
              <a:ext cx="448733" cy="2844800"/>
            </a:xfrm>
            <a:prstGeom prst="triangle">
              <a:avLst>
                <a:gd name="adj" fmla="val 0"/>
              </a:avLst>
            </a:prstGeom>
            <a:solidFill>
              <a:schemeClr val="accent1">
                <a:alpha val="84705"/>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1" name="Google Shape;221;p26"/>
          <p:cNvSpPr/>
          <p:nvPr/>
        </p:nvSpPr>
        <p:spPr>
          <a:xfrm>
            <a:off x="0" y="0"/>
            <a:ext cx="12192000" cy="685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rebuchet MS"/>
              <a:ea typeface="Trebuchet MS"/>
              <a:cs typeface="Trebuchet MS"/>
              <a:sym typeface="Trebuchet MS"/>
            </a:endParaRPr>
          </a:p>
        </p:txBody>
      </p:sp>
      <p:grpSp>
        <p:nvGrpSpPr>
          <p:cNvPr id="222" name="Google Shape;222;p26"/>
          <p:cNvGrpSpPr/>
          <p:nvPr/>
        </p:nvGrpSpPr>
        <p:grpSpPr>
          <a:xfrm>
            <a:off x="0" y="-8467"/>
            <a:ext cx="12192000" cy="6866467"/>
            <a:chOff x="0" y="-8467"/>
            <a:chExt cx="12192000" cy="6866467"/>
          </a:xfrm>
        </p:grpSpPr>
        <p:cxnSp>
          <p:nvCxnSpPr>
            <p:cNvPr id="223" name="Google Shape;223;p26"/>
            <p:cNvCxnSpPr/>
            <p:nvPr/>
          </p:nvCxnSpPr>
          <p:spPr>
            <a:xfrm flipH="1">
              <a:off x="7425267" y="3681413"/>
              <a:ext cx="4763558" cy="3176587"/>
            </a:xfrm>
            <a:prstGeom prst="straightConnector1">
              <a:avLst/>
            </a:prstGeom>
            <a:noFill/>
            <a:ln w="9525" cap="flat" cmpd="sng">
              <a:solidFill>
                <a:srgbClr val="D8D8D8"/>
              </a:solidFill>
              <a:prstDash val="solid"/>
              <a:round/>
              <a:headEnd type="none" w="sm" len="sm"/>
              <a:tailEnd type="none" w="sm" len="sm"/>
            </a:ln>
          </p:spPr>
        </p:cxnSp>
        <p:sp>
          <p:nvSpPr>
            <p:cNvPr id="224" name="Google Shape;224;p26"/>
            <p:cNvSpPr/>
            <p:nvPr/>
          </p:nvSpPr>
          <p:spPr>
            <a:xfrm>
              <a:off x="9181476" y="-8467"/>
              <a:ext cx="3007349" cy="6866467"/>
            </a:xfrm>
            <a:custGeom>
              <a:avLst/>
              <a:gdLst/>
              <a:ahLst/>
              <a:cxnLst/>
              <a:rect l="l" t="t" r="r" b="b"/>
              <a:pathLst>
                <a:path w="3007349" h="6866467" extrusionOk="0">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225" name="Google Shape;225;p26"/>
            <p:cNvSpPr/>
            <p:nvPr/>
          </p:nvSpPr>
          <p:spPr>
            <a:xfrm>
              <a:off x="9603442" y="-8467"/>
              <a:ext cx="2588558" cy="6866467"/>
            </a:xfrm>
            <a:custGeom>
              <a:avLst/>
              <a:gdLst/>
              <a:ahLst/>
              <a:cxnLst/>
              <a:rect l="l" t="t" r="r" b="b"/>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226" name="Google Shape;226;p26"/>
            <p:cNvSpPr/>
            <p:nvPr/>
          </p:nvSpPr>
          <p:spPr>
            <a:xfrm>
              <a:off x="8932333" y="3048000"/>
              <a:ext cx="3259667" cy="3810000"/>
            </a:xfrm>
            <a:prstGeom prst="triangle">
              <a:avLst>
                <a:gd name="adj" fmla="val 100000"/>
              </a:avLst>
            </a:prstGeom>
            <a:solidFill>
              <a:schemeClr val="accent2">
                <a:alpha val="71764"/>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6"/>
            <p:cNvSpPr/>
            <p:nvPr/>
          </p:nvSpPr>
          <p:spPr>
            <a:xfrm>
              <a:off x="9334500" y="-8467"/>
              <a:ext cx="2854326" cy="6866467"/>
            </a:xfrm>
            <a:custGeom>
              <a:avLst/>
              <a:gdLst/>
              <a:ahLst/>
              <a:cxnLst/>
              <a:rect l="l" t="t" r="r" b="b"/>
              <a:pathLst>
                <a:path w="2858013" h="6866467" extrusionOk="0">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228" name="Google Shape;228;p26"/>
            <p:cNvSpPr/>
            <p:nvPr/>
          </p:nvSpPr>
          <p:spPr>
            <a:xfrm>
              <a:off x="10898730" y="-8467"/>
              <a:ext cx="1290094" cy="6866467"/>
            </a:xfrm>
            <a:custGeom>
              <a:avLst/>
              <a:gdLst/>
              <a:ahLst/>
              <a:cxnLst/>
              <a:rect l="l" t="t" r="r" b="b"/>
              <a:pathLst>
                <a:path w="1290094" h="6858000" extrusionOk="0">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229" name="Google Shape;229;p26"/>
            <p:cNvSpPr/>
            <p:nvPr/>
          </p:nvSpPr>
          <p:spPr>
            <a:xfrm>
              <a:off x="10938999" y="-8467"/>
              <a:ext cx="1249825" cy="6866467"/>
            </a:xfrm>
            <a:custGeom>
              <a:avLst/>
              <a:gdLst/>
              <a:ahLst/>
              <a:cxnLst/>
              <a:rect l="l" t="t" r="r" b="b"/>
              <a:pathLst>
                <a:path w="1249825" h="6858000" extrusionOk="0">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230" name="Google Shape;230;p26"/>
            <p:cNvSpPr/>
            <p:nvPr/>
          </p:nvSpPr>
          <p:spPr>
            <a:xfrm>
              <a:off x="10371666" y="3589867"/>
              <a:ext cx="1817159" cy="3268133"/>
            </a:xfrm>
            <a:prstGeom prst="triangle">
              <a:avLst>
                <a:gd name="adj" fmla="val 100000"/>
              </a:avLst>
            </a:prstGeom>
            <a:solidFill>
              <a:schemeClr val="accent1">
                <a:alpha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6"/>
            <p:cNvSpPr/>
            <p:nvPr/>
          </p:nvSpPr>
          <p:spPr>
            <a:xfrm>
              <a:off x="0" y="4013200"/>
              <a:ext cx="448733" cy="2844800"/>
            </a:xfrm>
            <a:prstGeom prst="triangle">
              <a:avLst>
                <a:gd name="adj" fmla="val 0"/>
              </a:avLst>
            </a:prstGeom>
            <a:solidFill>
              <a:schemeClr val="accent1">
                <a:alpha val="84705"/>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2" name="Google Shape;232;p26"/>
          <p:cNvSpPr/>
          <p:nvPr/>
        </p:nvSpPr>
        <p:spPr>
          <a:xfrm>
            <a:off x="477012" y="480060"/>
            <a:ext cx="11237976" cy="5897880"/>
          </a:xfrm>
          <a:prstGeom prst="rect">
            <a:avLst/>
          </a:prstGeom>
          <a:solidFill>
            <a:srgbClr val="FFFFFF"/>
          </a:solidFill>
          <a:ln w="22225"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rebuchet MS"/>
              <a:ea typeface="Trebuchet MS"/>
              <a:cs typeface="Trebuchet MS"/>
              <a:sym typeface="Trebuchet MS"/>
            </a:endParaRPr>
          </a:p>
        </p:txBody>
      </p:sp>
      <p:pic>
        <p:nvPicPr>
          <p:cNvPr id="233" name="Google Shape;233;p26" descr="Â© 2017, Amazon Web Services, Inc. or its Affiliates. All rights reserved.&#10;Python Code&#10;Amazon S3&#10;Bucket&#10;Results&#10;AWS&#10;Lambda&#10;..."/>
          <p:cNvPicPr preferRelativeResize="0">
            <a:picLocks noGrp="1"/>
          </p:cNvPicPr>
          <p:nvPr>
            <p:ph type="body" idx="1"/>
          </p:nvPr>
        </p:nvPicPr>
        <p:blipFill rotWithShape="1">
          <a:blip r:embed="rId3">
            <a:alphaModFix/>
          </a:blip>
          <a:srcRect r="1" b="8097"/>
          <a:stretch/>
        </p:blipFill>
        <p:spPr>
          <a:xfrm>
            <a:off x="568452" y="571500"/>
            <a:ext cx="11146536" cy="5762270"/>
          </a:xfrm>
          <a:prstGeom prst="rect">
            <a:avLst/>
          </a:prstGeom>
          <a:noFill/>
          <a:ln>
            <a:noFill/>
          </a:ln>
        </p:spPr>
      </p:pic>
    </p:spTree>
  </p:cSld>
  <p:clrMapOvr>
    <a:masterClrMapping/>
  </p:clrMapOvr>
</p:sld>
</file>

<file path=ppt/theme/theme1.xml><?xml version="1.0" encoding="utf-8"?>
<a:theme xmlns:a="http://schemas.openxmlformats.org/drawingml/2006/main" name="Facet">
  <a:themeElements>
    <a:clrScheme name="Facet">
      <a:dk1>
        <a:srgbClr val="000000"/>
      </a:dk1>
      <a:lt1>
        <a:srgbClr val="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490</Words>
  <Application>Microsoft Office PowerPoint</Application>
  <PresentationFormat>Widescreen</PresentationFormat>
  <Paragraphs>46</Paragraphs>
  <Slides>14</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Noto Sans Symbols</vt:lpstr>
      <vt:lpstr>Trebuchet MS</vt:lpstr>
      <vt:lpstr>Facet</vt:lpstr>
      <vt:lpstr>           PYWREN</vt:lpstr>
      <vt:lpstr>WHAT IS PYWREN?</vt:lpstr>
      <vt:lpstr>Pywren  </vt:lpstr>
      <vt:lpstr>WHAT IS AWS LAMBDA?</vt:lpstr>
      <vt:lpstr>AWS LAMBDA</vt:lpstr>
      <vt:lpstr>PowerPoint Presentation</vt:lpstr>
      <vt:lpstr>WHAT IS PICKLE?</vt:lpstr>
      <vt:lpstr>Pickle</vt:lpstr>
      <vt:lpstr>PowerPoint Presentation</vt:lpstr>
      <vt:lpstr>PowerPoint Presentation</vt:lpstr>
      <vt:lpstr>HOW TO GET STARTED WITH  PYWREN?</vt:lpstr>
      <vt:lpstr>PowerPoint Presentation</vt:lpstr>
      <vt:lpstr>Manual Setup</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PYWREN</dc:title>
  <cp:lastModifiedBy>Komal Ambekar</cp:lastModifiedBy>
  <cp:revision>1</cp:revision>
  <dcterms:modified xsi:type="dcterms:W3CDTF">2018-11-16T03:10:21Z</dcterms:modified>
</cp:coreProperties>
</file>