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61" r:id="rId4"/>
    <p:sldId id="259" r:id="rId5"/>
    <p:sldId id="258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33DE-7519-42D8-AE84-2EBBAA4BB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B2EFC-84C3-49C3-84A4-1BEB54524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A779C-4756-48D6-AEB4-C068170AA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D675D-A8F8-4189-A2D3-BEF733FE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72213-7B1B-454A-8CCD-8961FBFB5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66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41AA-7DE1-489C-BC93-248F7C36B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744E7-4FF5-4F6A-82BC-DD100B869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685A2-AB53-4356-8833-6CE327FAE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A266D-B3FD-4BB9-A8DC-7D0D47212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590E8-3CAA-422A-9BDE-98814E94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63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B6424A-3464-4326-BCE1-0F1E90CDB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33222-9355-4BDB-B6C9-0F76F7784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5E79F-7D9E-4D7F-8B97-F5FD20029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73400-3F69-4F79-ABFF-1BEE82FBA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DD1FC-7B21-4D7D-BFDD-7D349B27E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06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3FA9D-93EA-4124-BB9C-EAD9C4CAC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F3CA3-ABDC-4CED-A189-441E0F1D5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D2C23-D888-4C54-8D23-E1A16370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9C82A-3613-4525-B9A0-ED976BE18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266E1-6658-46FB-B35C-3E106A03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14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911D5-F29E-45D7-9183-672D4AF8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B64A7-BC64-4A4D-BCEF-8B88F2AAE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223AF-B2CC-423C-8B41-DFED8C92F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B7068-7436-4C03-A6EA-75D44AF59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50729-D04E-4144-AF54-43A53655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47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5AF3-8E0E-4FAD-86FD-B1370079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6C61B-EB8A-4FC9-BE59-0ED8828CE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242AD-5792-44F6-8201-A4D1A7CC1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1F568-ED62-4923-B3F7-90D238CE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4A716-1C02-4AAF-AA4C-089BB637E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4CE62-B92E-49CD-900D-C477027B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07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7ABAD-BBEF-4B4C-98CF-20730D62B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4B92A-E392-4A55-8DB4-3AA97EE47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B979B-E165-4582-9711-C14D7152B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AAB57-2140-4839-98BB-A6AB3175D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6A2AD-C654-4A9D-BFEC-8A834BFA7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62DAF1-B466-45D0-A676-E022C8126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BCAF96-85A0-42B0-8C79-51F7AE9A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338C96-F5B7-4AD0-96DC-DC6EF89B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03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264AB-0073-4364-88B3-90891B56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3EF660-9914-41A9-81A1-EAA8FBD2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0CB976-3C58-40C4-B84E-0337BADB6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914C1-E972-4BC1-AC13-55D9CB1B1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631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C25E02-5F34-4DBE-87DE-90FD2D34D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B9EEB-95DB-4C45-860D-19FE6EFB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1445C-1AFD-4358-B863-7CB362801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2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ED327-7EF9-4637-9F71-6A0540B2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99D31-190E-4E16-849D-4D92A744B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D345E-B48C-438A-9B3E-87A37645C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762FB-882D-4817-8803-237AA668A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F0D83-47EB-4D18-B3E8-FF359850F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AFB57-68B3-413D-B71E-30502432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68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A4692-6D9B-4F4E-8531-946112C4A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1DC9C-5EE2-4C2C-ADD7-06D6BE4F9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173C1-37AF-490F-8AC6-FE232E310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9DE2E-7B8C-4513-B58E-BF1B8CB2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99EDB-7787-443D-8D34-68E2D6035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7BDE3-07CE-4BC2-8CB0-557EB4A3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9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53000" r="-5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78CDE-A9FB-4056-BDA0-359C84ABA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40DCD-FCB2-4E1C-8D08-B22A3854C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C6A9B-F237-4027-B5D4-B615D26FA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3A0E5-36B5-49B1-ADFA-CEB1127A9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D0EA9-EAB7-404D-8A81-90561D5FC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93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syming/Roots-of-the-Earth-Project-1.git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3D173-1C0C-4B3F-9C97-037201182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Superhero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5E139-0D4E-42A5-9957-CF67DEBF0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9559" y="4200522"/>
            <a:ext cx="6740685" cy="682079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By: Roots of the Earth</a:t>
            </a:r>
          </a:p>
          <a:p>
            <a:r>
              <a:rPr lang="en-US" sz="1500" dirty="0" err="1">
                <a:solidFill>
                  <a:srgbClr val="FFFFFF"/>
                </a:solidFill>
              </a:rPr>
              <a:t>Komal</a:t>
            </a:r>
            <a:r>
              <a:rPr lang="en-US" sz="1500" dirty="0">
                <a:solidFill>
                  <a:srgbClr val="FFFFFF"/>
                </a:solidFill>
              </a:rPr>
              <a:t> Batra, Tony Lockhart, Mary Nguyen-Choi, and Shemika Williams</a:t>
            </a:r>
          </a:p>
          <a:p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84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9D224-1AE0-439C-A51B-8C15D9FE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Concept and Motivation - Shemika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FD450-2802-4F2A-B63B-4A725860D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46225"/>
            <a:ext cx="10515600" cy="49466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Concept:</a:t>
            </a:r>
          </a:p>
          <a:p>
            <a:r>
              <a:rPr lang="en-US" dirty="0">
                <a:solidFill>
                  <a:schemeClr val="bg1"/>
                </a:solidFill>
              </a:rPr>
              <a:t>Application is for users all of ages that love superheroes and villains. Or even users that want a fun way of taking a personality test.</a:t>
            </a:r>
          </a:p>
          <a:p>
            <a:r>
              <a:rPr lang="en-US" dirty="0">
                <a:solidFill>
                  <a:schemeClr val="bg1"/>
                </a:solidFill>
              </a:rPr>
              <a:t>Our application will attempt to match the user to a super hero and/or super villain based upon user’s personality and image.</a:t>
            </a:r>
          </a:p>
          <a:p>
            <a:r>
              <a:rPr lang="en-US" dirty="0">
                <a:solidFill>
                  <a:schemeClr val="bg1"/>
                </a:solidFill>
              </a:rPr>
              <a:t>This application is a super hero personality test.</a:t>
            </a:r>
          </a:p>
          <a:p>
            <a:r>
              <a:rPr lang="en-US" dirty="0">
                <a:solidFill>
                  <a:schemeClr val="bg1"/>
                </a:solidFill>
              </a:rPr>
              <a:t>The user will answer 6 personality questions and upload an image of themselves.</a:t>
            </a:r>
          </a:p>
          <a:p>
            <a:r>
              <a:rPr lang="en-US" dirty="0">
                <a:solidFill>
                  <a:schemeClr val="bg1"/>
                </a:solidFill>
              </a:rPr>
              <a:t>Once user submits information, they will be provided with the top 5 superhero and/or villains matches to their personality.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Motivation: </a:t>
            </a:r>
          </a:p>
          <a:p>
            <a:r>
              <a:rPr lang="en-US" dirty="0">
                <a:solidFill>
                  <a:schemeClr val="bg1"/>
                </a:solidFill>
              </a:rPr>
              <a:t>The Superhero theme has been used by some of the team members in previous assignments so we decide to stick with the theme.</a:t>
            </a:r>
          </a:p>
          <a:p>
            <a:r>
              <a:rPr lang="en-US" dirty="0">
                <a:solidFill>
                  <a:schemeClr val="bg1"/>
                </a:solidFill>
              </a:rPr>
              <a:t>We thought it would be fun and challenging to create an application that allows the user to answer the ultimate question:</a:t>
            </a:r>
          </a:p>
          <a:p>
            <a:r>
              <a:rPr lang="en-US" dirty="0">
                <a:solidFill>
                  <a:schemeClr val="bg1"/>
                </a:solidFill>
              </a:rPr>
              <a:t>“If I could be a superhero, which superhero or villain would I be most like?”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23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33513-DC5E-4227-B33F-A9BD841ED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Design Process - Shemika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72B0A-FD57-4A29-83CD-6F520F978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Form that displays survey questions used to identify user traits.</a:t>
            </a:r>
          </a:p>
          <a:p>
            <a:r>
              <a:rPr lang="en-US" dirty="0">
                <a:solidFill>
                  <a:schemeClr val="bg1"/>
                </a:solidFill>
              </a:rPr>
              <a:t>Survey results should be used to determine the closet super hero that matches the user's traits.</a:t>
            </a:r>
          </a:p>
          <a:p>
            <a:r>
              <a:rPr lang="en-US" dirty="0">
                <a:solidFill>
                  <a:schemeClr val="bg1"/>
                </a:solidFill>
              </a:rPr>
              <a:t>Form should be removed after input submitted.</a:t>
            </a:r>
          </a:p>
          <a:p>
            <a:r>
              <a:rPr lang="en-US" dirty="0">
                <a:solidFill>
                  <a:schemeClr val="bg1"/>
                </a:solidFill>
              </a:rPr>
              <a:t>Results screen should be displayed with superhero picture along with common user and hero traits.</a:t>
            </a:r>
          </a:p>
          <a:p>
            <a:r>
              <a:rPr lang="en-US" dirty="0">
                <a:solidFill>
                  <a:schemeClr val="bg1"/>
                </a:solidFill>
              </a:rPr>
              <a:t>User name, superhero match, and traits should be stored in firebase database and displayed for all users.</a:t>
            </a:r>
          </a:p>
        </p:txBody>
      </p:sp>
    </p:spTree>
    <p:extLst>
      <p:ext uri="{BB962C8B-B14F-4D97-AF65-F5344CB8AC3E}">
        <p14:creationId xmlns:p14="http://schemas.microsoft.com/office/powerpoint/2010/main" val="1038185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6B1A-A75E-432F-958E-C4CFF2EB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Demo - </a:t>
            </a:r>
            <a:r>
              <a:rPr lang="en-US" dirty="0" err="1">
                <a:solidFill>
                  <a:schemeClr val="bg1"/>
                </a:solidFill>
              </a:rPr>
              <a:t>Komal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7F75C2-F5E3-4FBB-A196-80D922697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690688"/>
            <a:ext cx="9574161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>
              <a:solidFill>
                <a:schemeClr val="bg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ctr">
              <a:buNone/>
            </a:pPr>
            <a:r>
              <a:rPr lang="en-US" sz="5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Find your inner Superhero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24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B75F-C7A6-4213-A93E-52020642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Methodologies &amp; Technologies used - Tony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2BC7D-E9B3-4A41-BA5D-10DDE601F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APIs: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Superhero API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Face++ API</a:t>
            </a:r>
          </a:p>
          <a:p>
            <a:pPr marL="0" indent="0">
              <a:buNone/>
            </a:pPr>
            <a:r>
              <a:rPr lang="en-US" sz="3000" dirty="0">
                <a:solidFill>
                  <a:schemeClr val="bg1"/>
                </a:solidFill>
              </a:rPr>
              <a:t>Libraries: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Bootstrap –Forms, card, modal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Bootstrap Slider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jQuery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Google Firebase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HTML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CSS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425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7D380-1B3E-4641-9675-B6728AA47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Hiccups and Improvements -Mary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95934-7556-400F-95AF-61D30C154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Hiccups</a:t>
            </a:r>
          </a:p>
          <a:p>
            <a:r>
              <a:rPr lang="en-US" dirty="0">
                <a:solidFill>
                  <a:schemeClr val="bg1"/>
                </a:solidFill>
              </a:rPr>
              <a:t>GitHub</a:t>
            </a:r>
          </a:p>
          <a:p>
            <a:r>
              <a:rPr lang="en-US" dirty="0">
                <a:solidFill>
                  <a:schemeClr val="bg1"/>
                </a:solidFill>
              </a:rPr>
              <a:t>Getting Face++ variables passed to the Match.js functions was a challenge.</a:t>
            </a:r>
          </a:p>
          <a:p>
            <a:r>
              <a:rPr lang="en-US" dirty="0">
                <a:solidFill>
                  <a:schemeClr val="bg1"/>
                </a:solidFill>
              </a:rPr>
              <a:t>GitHub branch could not be ran from GitHub branch because external files had to be ran on a server.</a:t>
            </a:r>
          </a:p>
          <a:p>
            <a:r>
              <a:rPr lang="en-US" dirty="0" err="1">
                <a:solidFill>
                  <a:schemeClr val="bg1"/>
                </a:solidFill>
              </a:rPr>
              <a:t>SuperHeroApi</a:t>
            </a:r>
            <a:r>
              <a:rPr lang="en-US" dirty="0">
                <a:solidFill>
                  <a:schemeClr val="bg1"/>
                </a:solidFill>
              </a:rPr>
              <a:t> only allowed pulling individual characters, which was a problem when finding the matching hero.</a:t>
            </a:r>
          </a:p>
          <a:p>
            <a:r>
              <a:rPr lang="en-US" dirty="0">
                <a:solidFill>
                  <a:schemeClr val="bg1"/>
                </a:solidFill>
              </a:rPr>
              <a:t>Pulling database results and displaying them on local MAMP server was unreliable.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020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0320C-F1C8-4803-8A63-A186BDE55DD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62324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376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Superhero Project</vt:lpstr>
      <vt:lpstr>Concept and Motivation - Shemika</vt:lpstr>
      <vt:lpstr>Design Process - Shemika</vt:lpstr>
      <vt:lpstr>Demo - Komal</vt:lpstr>
      <vt:lpstr>Methodologies &amp; Technologies used - Tony</vt:lpstr>
      <vt:lpstr>Hiccups and Improvements -Mary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Superhero Project</dc:title>
  <dc:creator>Shemika Williams</dc:creator>
  <cp:lastModifiedBy>Shemika Williams</cp:lastModifiedBy>
  <cp:revision>9</cp:revision>
  <dcterms:created xsi:type="dcterms:W3CDTF">2018-10-06T17:03:16Z</dcterms:created>
  <dcterms:modified xsi:type="dcterms:W3CDTF">2018-10-09T21:35:11Z</dcterms:modified>
</cp:coreProperties>
</file>