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शीर्षक स्लाइ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D99B7202-52DB-9A5F-04C5-987BA0AEA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i-IN"/>
              <a:t>मास्टर शीर्षक शैली संपादित करने के लिए क्लिक करें</a:t>
            </a:r>
            <a:endParaRPr lang="en-US"/>
          </a:p>
        </p:txBody>
      </p:sp>
      <p:sp>
        <p:nvSpPr>
          <p:cNvPr id="3" name="उप-शीर्षक 2">
            <a:extLst>
              <a:ext uri="{FF2B5EF4-FFF2-40B4-BE49-F238E27FC236}">
                <a16:creationId xmlns:a16="http://schemas.microsoft.com/office/drawing/2014/main" id="{61F2098A-3AFC-7E32-CC7C-B7F461A7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i-IN"/>
              <a:t>मास्टर उपशीर्षक शैली संपादित करने के लिए क्लिक करें</a:t>
            </a:r>
            <a:endParaRPr lang="en-US"/>
          </a:p>
        </p:txBody>
      </p:sp>
      <p:sp>
        <p:nvSpPr>
          <p:cNvPr id="4" name="दिनांक प्लेसहोल्डर 3">
            <a:extLst>
              <a:ext uri="{FF2B5EF4-FFF2-40B4-BE49-F238E27FC236}">
                <a16:creationId xmlns:a16="http://schemas.microsoft.com/office/drawing/2014/main" id="{15BEC844-54DC-AC19-6AD6-EC7C72CB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9AA8-0B0C-4040-9ED8-006CB3602275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5" name="पादलेख प्लेसहोल्डर 4">
            <a:extLst>
              <a:ext uri="{FF2B5EF4-FFF2-40B4-BE49-F238E27FC236}">
                <a16:creationId xmlns:a16="http://schemas.microsoft.com/office/drawing/2014/main" id="{DF676BEF-2A42-C936-52E5-0E0BBE34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स्लाइड संख्या प्लेसहोल्डर 5">
            <a:extLst>
              <a:ext uri="{FF2B5EF4-FFF2-40B4-BE49-F238E27FC236}">
                <a16:creationId xmlns:a16="http://schemas.microsoft.com/office/drawing/2014/main" id="{C3CCAB02-B285-0544-1C3D-F20D4F77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0AC1-C94A-49B1-949D-A30588545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4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शीर्षक और अनुलंब पा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C89972B6-87F9-AD76-9715-D3EF6EF4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/>
              <a:t>मास्टर शीर्षक शैली संपादित करने के लिए क्लिक करें</a:t>
            </a:r>
            <a:endParaRPr lang="en-US"/>
          </a:p>
        </p:txBody>
      </p:sp>
      <p:sp>
        <p:nvSpPr>
          <p:cNvPr id="3" name="अनुलंब पाठ प्लेसहोल्डर 2">
            <a:extLst>
              <a:ext uri="{FF2B5EF4-FFF2-40B4-BE49-F238E27FC236}">
                <a16:creationId xmlns:a16="http://schemas.microsoft.com/office/drawing/2014/main" id="{81A75D28-7E2B-C123-28CC-DDFF65499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i-IN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/>
              <a:t>दूसरा स्तर</a:t>
            </a:r>
          </a:p>
          <a:p>
            <a:pPr lvl="2"/>
            <a:r>
              <a:rPr lang="hi-IN"/>
              <a:t>तीसरा स्तर</a:t>
            </a:r>
          </a:p>
          <a:p>
            <a:pPr lvl="3"/>
            <a:r>
              <a:rPr lang="hi-IN"/>
              <a:t>चौथा स्तर</a:t>
            </a:r>
          </a:p>
          <a:p>
            <a:pPr lvl="4"/>
            <a:r>
              <a:rPr lang="hi-IN"/>
              <a:t>पाँचवाँ स्तर</a:t>
            </a:r>
            <a:endParaRPr lang="en-US"/>
          </a:p>
        </p:txBody>
      </p:sp>
      <p:sp>
        <p:nvSpPr>
          <p:cNvPr id="4" name="दिनांक प्लेसहोल्डर 3">
            <a:extLst>
              <a:ext uri="{FF2B5EF4-FFF2-40B4-BE49-F238E27FC236}">
                <a16:creationId xmlns:a16="http://schemas.microsoft.com/office/drawing/2014/main" id="{BCB2AC91-D9A0-D7D8-9996-152DFAAF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9AA8-0B0C-4040-9ED8-006CB3602275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5" name="पादलेख प्लेसहोल्डर 4">
            <a:extLst>
              <a:ext uri="{FF2B5EF4-FFF2-40B4-BE49-F238E27FC236}">
                <a16:creationId xmlns:a16="http://schemas.microsoft.com/office/drawing/2014/main" id="{B089FA9C-3FF2-8E80-AC59-9B1172CF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स्लाइड संख्या प्लेसहोल्डर 5">
            <a:extLst>
              <a:ext uri="{FF2B5EF4-FFF2-40B4-BE49-F238E27FC236}">
                <a16:creationId xmlns:a16="http://schemas.microsoft.com/office/drawing/2014/main" id="{4380A3EB-1462-EA0D-04E6-639C71C6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0AC1-C94A-49B1-949D-A30588545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7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अनुलंब शीर्षक और पा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अनुलंब शीर्षक 1">
            <a:extLst>
              <a:ext uri="{FF2B5EF4-FFF2-40B4-BE49-F238E27FC236}">
                <a16:creationId xmlns:a16="http://schemas.microsoft.com/office/drawing/2014/main" id="{1A4F0F22-0BE3-E334-F9CE-7902E2785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i-IN"/>
              <a:t>मास्टर शीर्षक शैली संपादित करने के लिए क्लिक करें</a:t>
            </a:r>
            <a:endParaRPr lang="en-US"/>
          </a:p>
        </p:txBody>
      </p:sp>
      <p:sp>
        <p:nvSpPr>
          <p:cNvPr id="3" name="अनुलंब पाठ प्लेसहोल्डर 2">
            <a:extLst>
              <a:ext uri="{FF2B5EF4-FFF2-40B4-BE49-F238E27FC236}">
                <a16:creationId xmlns:a16="http://schemas.microsoft.com/office/drawing/2014/main" id="{C5BB0C97-15DD-D2E7-F88E-3340D98CD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i-IN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/>
              <a:t>दूसरा स्तर</a:t>
            </a:r>
          </a:p>
          <a:p>
            <a:pPr lvl="2"/>
            <a:r>
              <a:rPr lang="hi-IN"/>
              <a:t>तीसरा स्तर</a:t>
            </a:r>
          </a:p>
          <a:p>
            <a:pPr lvl="3"/>
            <a:r>
              <a:rPr lang="hi-IN"/>
              <a:t>चौथा स्तर</a:t>
            </a:r>
          </a:p>
          <a:p>
            <a:pPr lvl="4"/>
            <a:r>
              <a:rPr lang="hi-IN"/>
              <a:t>पाँचवाँ स्तर</a:t>
            </a:r>
            <a:endParaRPr lang="en-US"/>
          </a:p>
        </p:txBody>
      </p:sp>
      <p:sp>
        <p:nvSpPr>
          <p:cNvPr id="4" name="दिनांक प्लेसहोल्डर 3">
            <a:extLst>
              <a:ext uri="{FF2B5EF4-FFF2-40B4-BE49-F238E27FC236}">
                <a16:creationId xmlns:a16="http://schemas.microsoft.com/office/drawing/2014/main" id="{8E312B7F-693D-6FE8-316E-FD784504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9AA8-0B0C-4040-9ED8-006CB3602275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5" name="पादलेख प्लेसहोल्डर 4">
            <a:extLst>
              <a:ext uri="{FF2B5EF4-FFF2-40B4-BE49-F238E27FC236}">
                <a16:creationId xmlns:a16="http://schemas.microsoft.com/office/drawing/2014/main" id="{D8B9D100-B4A9-7240-4B4E-C0374F6E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स्लाइड संख्या प्लेसहोल्डर 5">
            <a:extLst>
              <a:ext uri="{FF2B5EF4-FFF2-40B4-BE49-F238E27FC236}">
                <a16:creationId xmlns:a16="http://schemas.microsoft.com/office/drawing/2014/main" id="{4C75334A-673F-1486-2EFE-4A724A92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0AC1-C94A-49B1-949D-A30588545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8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शीर्षक और सामग्र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6B4E072F-6EB1-7C8B-BF2A-A70176C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/>
              <a:t>मास्टर शीर्षक शैली संपादित करने के लिए क्लिक करें</a:t>
            </a:r>
            <a:endParaRPr lang="en-US"/>
          </a:p>
        </p:txBody>
      </p:sp>
      <p:sp>
        <p:nvSpPr>
          <p:cNvPr id="3" name="सामग्री प्लेसहोल्डर 2">
            <a:extLst>
              <a:ext uri="{FF2B5EF4-FFF2-40B4-BE49-F238E27FC236}">
                <a16:creationId xmlns:a16="http://schemas.microsoft.com/office/drawing/2014/main" id="{5A28AF8A-A892-1EBC-22AB-7FB78F454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i-IN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/>
              <a:t>दूसरा स्तर</a:t>
            </a:r>
          </a:p>
          <a:p>
            <a:pPr lvl="2"/>
            <a:r>
              <a:rPr lang="hi-IN"/>
              <a:t>तीसरा स्तर</a:t>
            </a:r>
          </a:p>
          <a:p>
            <a:pPr lvl="3"/>
            <a:r>
              <a:rPr lang="hi-IN"/>
              <a:t>चौथा स्तर</a:t>
            </a:r>
          </a:p>
          <a:p>
            <a:pPr lvl="4"/>
            <a:r>
              <a:rPr lang="hi-IN"/>
              <a:t>पाँचवाँ स्तर</a:t>
            </a:r>
            <a:endParaRPr lang="en-US"/>
          </a:p>
        </p:txBody>
      </p:sp>
      <p:sp>
        <p:nvSpPr>
          <p:cNvPr id="4" name="दिनांक प्लेसहोल्डर 3">
            <a:extLst>
              <a:ext uri="{FF2B5EF4-FFF2-40B4-BE49-F238E27FC236}">
                <a16:creationId xmlns:a16="http://schemas.microsoft.com/office/drawing/2014/main" id="{FE44527A-8DB9-B84F-67CB-2E72F813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9AA8-0B0C-4040-9ED8-006CB3602275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5" name="पादलेख प्लेसहोल्डर 4">
            <a:extLst>
              <a:ext uri="{FF2B5EF4-FFF2-40B4-BE49-F238E27FC236}">
                <a16:creationId xmlns:a16="http://schemas.microsoft.com/office/drawing/2014/main" id="{54B6685D-B9F2-F667-49AC-74670B0D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स्लाइड संख्या प्लेसहोल्डर 5">
            <a:extLst>
              <a:ext uri="{FF2B5EF4-FFF2-40B4-BE49-F238E27FC236}">
                <a16:creationId xmlns:a16="http://schemas.microsoft.com/office/drawing/2014/main" id="{D80DE0B3-2356-1C50-A45F-1622CA28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0AC1-C94A-49B1-949D-A30588545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2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अनुभाग शीर्षले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E2CC1398-7AF3-A30C-5CE9-1333A890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i-IN"/>
              <a:t>मास्टर शीर्षक शैली संपादित करने के लिए क्लिक करें</a:t>
            </a:r>
            <a:endParaRPr lang="en-US"/>
          </a:p>
        </p:txBody>
      </p:sp>
      <p:sp>
        <p:nvSpPr>
          <p:cNvPr id="3" name="पाठ प्लेसहोल्डर 2">
            <a:extLst>
              <a:ext uri="{FF2B5EF4-FFF2-40B4-BE49-F238E27FC236}">
                <a16:creationId xmlns:a16="http://schemas.microsoft.com/office/drawing/2014/main" id="{57E3B78A-AE3C-E07D-2AFB-0B8B90E22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i-IN"/>
              <a:t>मास्टर पाठ शैलियाँ संपादित करने के लिए क्लिक करें</a:t>
            </a:r>
          </a:p>
        </p:txBody>
      </p:sp>
      <p:sp>
        <p:nvSpPr>
          <p:cNvPr id="4" name="दिनांक प्लेसहोल्डर 3">
            <a:extLst>
              <a:ext uri="{FF2B5EF4-FFF2-40B4-BE49-F238E27FC236}">
                <a16:creationId xmlns:a16="http://schemas.microsoft.com/office/drawing/2014/main" id="{3E2E53EF-07DD-9F07-574F-2ADC8BDF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9AA8-0B0C-4040-9ED8-006CB3602275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5" name="पादलेख प्लेसहोल्डर 4">
            <a:extLst>
              <a:ext uri="{FF2B5EF4-FFF2-40B4-BE49-F238E27FC236}">
                <a16:creationId xmlns:a16="http://schemas.microsoft.com/office/drawing/2014/main" id="{EE41F2D7-2AC6-13C4-7B84-6315B8F3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स्लाइड संख्या प्लेसहोल्डर 5">
            <a:extLst>
              <a:ext uri="{FF2B5EF4-FFF2-40B4-BE49-F238E27FC236}">
                <a16:creationId xmlns:a16="http://schemas.microsoft.com/office/drawing/2014/main" id="{40E43159-126C-075B-D756-9DA95FBE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0AC1-C94A-49B1-949D-A30588545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5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दो सामग्रिया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05A64F27-7835-DDFE-30AB-636B19AA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/>
              <a:t>मास्टर शीर्षक शैली संपादित करने के लिए क्लिक करें</a:t>
            </a:r>
            <a:endParaRPr lang="en-US"/>
          </a:p>
        </p:txBody>
      </p:sp>
      <p:sp>
        <p:nvSpPr>
          <p:cNvPr id="3" name="सामग्री प्लेसहोल्डर 2">
            <a:extLst>
              <a:ext uri="{FF2B5EF4-FFF2-40B4-BE49-F238E27FC236}">
                <a16:creationId xmlns:a16="http://schemas.microsoft.com/office/drawing/2014/main" id="{47AF1529-EE24-5799-D60B-3DF3B0216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i-IN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/>
              <a:t>दूसरा स्तर</a:t>
            </a:r>
          </a:p>
          <a:p>
            <a:pPr lvl="2"/>
            <a:r>
              <a:rPr lang="hi-IN"/>
              <a:t>तीसरा स्तर</a:t>
            </a:r>
          </a:p>
          <a:p>
            <a:pPr lvl="3"/>
            <a:r>
              <a:rPr lang="hi-IN"/>
              <a:t>चौथा स्तर</a:t>
            </a:r>
          </a:p>
          <a:p>
            <a:pPr lvl="4"/>
            <a:r>
              <a:rPr lang="hi-IN"/>
              <a:t>पाँचवाँ स्तर</a:t>
            </a:r>
            <a:endParaRPr lang="en-US"/>
          </a:p>
        </p:txBody>
      </p:sp>
      <p:sp>
        <p:nvSpPr>
          <p:cNvPr id="4" name="सामग्री प्लेसहोल्डर 3">
            <a:extLst>
              <a:ext uri="{FF2B5EF4-FFF2-40B4-BE49-F238E27FC236}">
                <a16:creationId xmlns:a16="http://schemas.microsoft.com/office/drawing/2014/main" id="{87D390BA-D37C-1D8A-BD2F-6EE9D527B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i-IN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/>
              <a:t>दूसरा स्तर</a:t>
            </a:r>
          </a:p>
          <a:p>
            <a:pPr lvl="2"/>
            <a:r>
              <a:rPr lang="hi-IN"/>
              <a:t>तीसरा स्तर</a:t>
            </a:r>
          </a:p>
          <a:p>
            <a:pPr lvl="3"/>
            <a:r>
              <a:rPr lang="hi-IN"/>
              <a:t>चौथा स्तर</a:t>
            </a:r>
          </a:p>
          <a:p>
            <a:pPr lvl="4"/>
            <a:r>
              <a:rPr lang="hi-IN"/>
              <a:t>पाँचवाँ स्तर</a:t>
            </a:r>
            <a:endParaRPr lang="en-US"/>
          </a:p>
        </p:txBody>
      </p:sp>
      <p:sp>
        <p:nvSpPr>
          <p:cNvPr id="5" name="दिनांक प्लेसहोल्डर 4">
            <a:extLst>
              <a:ext uri="{FF2B5EF4-FFF2-40B4-BE49-F238E27FC236}">
                <a16:creationId xmlns:a16="http://schemas.microsoft.com/office/drawing/2014/main" id="{107AAE3D-E962-9C4A-F98C-4F9D76D1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9AA8-0B0C-4040-9ED8-006CB3602275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6" name="पादलेख प्लेसहोल्डर 5">
            <a:extLst>
              <a:ext uri="{FF2B5EF4-FFF2-40B4-BE49-F238E27FC236}">
                <a16:creationId xmlns:a16="http://schemas.microsoft.com/office/drawing/2014/main" id="{F3C165A0-827A-1B62-3A0F-478DB0C6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स्लाइड संख्या प्लेसहोल्डर 6">
            <a:extLst>
              <a:ext uri="{FF2B5EF4-FFF2-40B4-BE49-F238E27FC236}">
                <a16:creationId xmlns:a16="http://schemas.microsoft.com/office/drawing/2014/main" id="{BCAA66EC-89DE-EF3A-3A45-9D458418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0AC1-C94A-49B1-949D-A30588545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6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तुलन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A86D8993-D437-E17C-FB43-B2687CFD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i-IN"/>
              <a:t>मास्टर शीर्षक शैली संपादित करने के लिए क्लिक करें</a:t>
            </a:r>
            <a:endParaRPr lang="en-US"/>
          </a:p>
        </p:txBody>
      </p:sp>
      <p:sp>
        <p:nvSpPr>
          <p:cNvPr id="3" name="पाठ प्लेसहोल्डर 2">
            <a:extLst>
              <a:ext uri="{FF2B5EF4-FFF2-40B4-BE49-F238E27FC236}">
                <a16:creationId xmlns:a16="http://schemas.microsoft.com/office/drawing/2014/main" id="{F4B32652-D198-4F1B-F234-852468C70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i-IN"/>
              <a:t>मास्टर पाठ शैलियाँ संपादित करने के लिए क्लिक करें</a:t>
            </a:r>
          </a:p>
        </p:txBody>
      </p:sp>
      <p:sp>
        <p:nvSpPr>
          <p:cNvPr id="4" name="सामग्री प्लेसहोल्डर 3">
            <a:extLst>
              <a:ext uri="{FF2B5EF4-FFF2-40B4-BE49-F238E27FC236}">
                <a16:creationId xmlns:a16="http://schemas.microsoft.com/office/drawing/2014/main" id="{648D6EFD-491F-B31E-4E1A-0A59B63A3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i-IN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/>
              <a:t>दूसरा स्तर</a:t>
            </a:r>
          </a:p>
          <a:p>
            <a:pPr lvl="2"/>
            <a:r>
              <a:rPr lang="hi-IN"/>
              <a:t>तीसरा स्तर</a:t>
            </a:r>
          </a:p>
          <a:p>
            <a:pPr lvl="3"/>
            <a:r>
              <a:rPr lang="hi-IN"/>
              <a:t>चौथा स्तर</a:t>
            </a:r>
          </a:p>
          <a:p>
            <a:pPr lvl="4"/>
            <a:r>
              <a:rPr lang="hi-IN"/>
              <a:t>पाँचवाँ स्तर</a:t>
            </a:r>
            <a:endParaRPr lang="en-US"/>
          </a:p>
        </p:txBody>
      </p:sp>
      <p:sp>
        <p:nvSpPr>
          <p:cNvPr id="5" name="पाठ प्लेसहोल्डर 4">
            <a:extLst>
              <a:ext uri="{FF2B5EF4-FFF2-40B4-BE49-F238E27FC236}">
                <a16:creationId xmlns:a16="http://schemas.microsoft.com/office/drawing/2014/main" id="{05AF2408-213C-36D4-3967-C457F156C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i-IN"/>
              <a:t>मास्टर पाठ शैलियाँ संपादित करने के लिए क्लिक करें</a:t>
            </a:r>
          </a:p>
        </p:txBody>
      </p:sp>
      <p:sp>
        <p:nvSpPr>
          <p:cNvPr id="6" name="सामग्री प्लेसहोल्डर 5">
            <a:extLst>
              <a:ext uri="{FF2B5EF4-FFF2-40B4-BE49-F238E27FC236}">
                <a16:creationId xmlns:a16="http://schemas.microsoft.com/office/drawing/2014/main" id="{7D4B301B-5119-F649-D40D-27E1976DD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i-IN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/>
              <a:t>दूसरा स्तर</a:t>
            </a:r>
          </a:p>
          <a:p>
            <a:pPr lvl="2"/>
            <a:r>
              <a:rPr lang="hi-IN"/>
              <a:t>तीसरा स्तर</a:t>
            </a:r>
          </a:p>
          <a:p>
            <a:pPr lvl="3"/>
            <a:r>
              <a:rPr lang="hi-IN"/>
              <a:t>चौथा स्तर</a:t>
            </a:r>
          </a:p>
          <a:p>
            <a:pPr lvl="4"/>
            <a:r>
              <a:rPr lang="hi-IN"/>
              <a:t>पाँचवाँ स्तर</a:t>
            </a:r>
            <a:endParaRPr lang="en-US"/>
          </a:p>
        </p:txBody>
      </p:sp>
      <p:sp>
        <p:nvSpPr>
          <p:cNvPr id="7" name="दिनांक प्लेसहोल्डर 6">
            <a:extLst>
              <a:ext uri="{FF2B5EF4-FFF2-40B4-BE49-F238E27FC236}">
                <a16:creationId xmlns:a16="http://schemas.microsoft.com/office/drawing/2014/main" id="{C7F23D0A-3B35-C758-9967-9B58CBC2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9AA8-0B0C-4040-9ED8-006CB3602275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8" name="पादलेख प्लेसहोल्डर 7">
            <a:extLst>
              <a:ext uri="{FF2B5EF4-FFF2-40B4-BE49-F238E27FC236}">
                <a16:creationId xmlns:a16="http://schemas.microsoft.com/office/drawing/2014/main" id="{6F9911A2-B284-92D6-7852-D95DE807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स्लाइड संख्या प्लेसहोल्डर 8">
            <a:extLst>
              <a:ext uri="{FF2B5EF4-FFF2-40B4-BE49-F238E27FC236}">
                <a16:creationId xmlns:a16="http://schemas.microsoft.com/office/drawing/2014/main" id="{E7F3FC54-281B-5529-4169-A45E8BE0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0AC1-C94A-49B1-949D-A30588545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7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केवल शीर्ष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5C533F06-B5E0-454A-F6B3-42BFC851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/>
              <a:t>मास्टर शीर्षक शैली संपादित करने के लिए क्लिक करें</a:t>
            </a:r>
            <a:endParaRPr lang="en-US"/>
          </a:p>
        </p:txBody>
      </p:sp>
      <p:sp>
        <p:nvSpPr>
          <p:cNvPr id="3" name="दिनांक प्लेसहोल्डर 2">
            <a:extLst>
              <a:ext uri="{FF2B5EF4-FFF2-40B4-BE49-F238E27FC236}">
                <a16:creationId xmlns:a16="http://schemas.microsoft.com/office/drawing/2014/main" id="{F17FE194-5263-8E86-A445-90D6DF59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9AA8-0B0C-4040-9ED8-006CB3602275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4" name="पादलेख प्लेसहोल्डर 3">
            <a:extLst>
              <a:ext uri="{FF2B5EF4-FFF2-40B4-BE49-F238E27FC236}">
                <a16:creationId xmlns:a16="http://schemas.microsoft.com/office/drawing/2014/main" id="{5EA3D67F-97BB-4464-64DE-45993E71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स्लाइड संख्या प्लेसहोल्डर 4">
            <a:extLst>
              <a:ext uri="{FF2B5EF4-FFF2-40B4-BE49-F238E27FC236}">
                <a16:creationId xmlns:a16="http://schemas.microsoft.com/office/drawing/2014/main" id="{F04CA896-59E8-15EC-DF91-89443F22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0AC1-C94A-49B1-949D-A30588545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9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रिक्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दिनांक प्लेसहोल्डर 1">
            <a:extLst>
              <a:ext uri="{FF2B5EF4-FFF2-40B4-BE49-F238E27FC236}">
                <a16:creationId xmlns:a16="http://schemas.microsoft.com/office/drawing/2014/main" id="{EBEDAB8C-8A5F-1261-C59C-85A0A1536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9AA8-0B0C-4040-9ED8-006CB3602275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3" name="पादलेख प्लेसहोल्डर 2">
            <a:extLst>
              <a:ext uri="{FF2B5EF4-FFF2-40B4-BE49-F238E27FC236}">
                <a16:creationId xmlns:a16="http://schemas.microsoft.com/office/drawing/2014/main" id="{E00F9AE8-4624-D5A2-BF62-4F941CCD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स्लाइड संख्या प्लेसहोल्डर 3">
            <a:extLst>
              <a:ext uri="{FF2B5EF4-FFF2-40B4-BE49-F238E27FC236}">
                <a16:creationId xmlns:a16="http://schemas.microsoft.com/office/drawing/2014/main" id="{41193B92-66A0-630A-2142-E6D68E50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0AC1-C94A-49B1-949D-A30588545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कैप्शन वाली सामग्र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B4D5ECC1-BAC3-2C8D-2A60-15329E4F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i-IN"/>
              <a:t>मास्टर शीर्षक शैली संपादित करने के लिए क्लिक करें</a:t>
            </a:r>
            <a:endParaRPr lang="en-US"/>
          </a:p>
        </p:txBody>
      </p:sp>
      <p:sp>
        <p:nvSpPr>
          <p:cNvPr id="3" name="सामग्री प्लेसहोल्डर 2">
            <a:extLst>
              <a:ext uri="{FF2B5EF4-FFF2-40B4-BE49-F238E27FC236}">
                <a16:creationId xmlns:a16="http://schemas.microsoft.com/office/drawing/2014/main" id="{86E44E7C-AA27-F10D-F90F-DE4E35BE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i-IN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/>
              <a:t>दूसरा स्तर</a:t>
            </a:r>
          </a:p>
          <a:p>
            <a:pPr lvl="2"/>
            <a:r>
              <a:rPr lang="hi-IN"/>
              <a:t>तीसरा स्तर</a:t>
            </a:r>
          </a:p>
          <a:p>
            <a:pPr lvl="3"/>
            <a:r>
              <a:rPr lang="hi-IN"/>
              <a:t>चौथा स्तर</a:t>
            </a:r>
          </a:p>
          <a:p>
            <a:pPr lvl="4"/>
            <a:r>
              <a:rPr lang="hi-IN"/>
              <a:t>पाँचवाँ स्तर</a:t>
            </a:r>
            <a:endParaRPr lang="en-US"/>
          </a:p>
        </p:txBody>
      </p:sp>
      <p:sp>
        <p:nvSpPr>
          <p:cNvPr id="4" name="पाठ प्लेसहोल्डर 3">
            <a:extLst>
              <a:ext uri="{FF2B5EF4-FFF2-40B4-BE49-F238E27FC236}">
                <a16:creationId xmlns:a16="http://schemas.microsoft.com/office/drawing/2014/main" id="{4987E8E6-5522-56B2-CDE2-9367090CB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i-IN"/>
              <a:t>मास्टर पाठ शैलियाँ संपादित करने के लिए क्लिक करें</a:t>
            </a:r>
          </a:p>
        </p:txBody>
      </p:sp>
      <p:sp>
        <p:nvSpPr>
          <p:cNvPr id="5" name="दिनांक प्लेसहोल्डर 4">
            <a:extLst>
              <a:ext uri="{FF2B5EF4-FFF2-40B4-BE49-F238E27FC236}">
                <a16:creationId xmlns:a16="http://schemas.microsoft.com/office/drawing/2014/main" id="{246065B3-0D6C-FFF3-6962-6EE2EEF7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9AA8-0B0C-4040-9ED8-006CB3602275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6" name="पादलेख प्लेसहोल्डर 5">
            <a:extLst>
              <a:ext uri="{FF2B5EF4-FFF2-40B4-BE49-F238E27FC236}">
                <a16:creationId xmlns:a16="http://schemas.microsoft.com/office/drawing/2014/main" id="{F7B02562-D2A7-1E49-7E98-30A0F449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स्लाइड संख्या प्लेसहोल्डर 6">
            <a:extLst>
              <a:ext uri="{FF2B5EF4-FFF2-40B4-BE49-F238E27FC236}">
                <a16:creationId xmlns:a16="http://schemas.microsoft.com/office/drawing/2014/main" id="{A2220165-5828-96C8-40C9-DA47776B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0AC1-C94A-49B1-949D-A30588545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8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कैप्शन के साथ चित्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E629F19E-B967-7555-C5B6-C08E8A1C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i-IN"/>
              <a:t>मास्टर शीर्षक शैली संपादित करने के लिए क्लिक करें</a:t>
            </a:r>
            <a:endParaRPr lang="en-US"/>
          </a:p>
        </p:txBody>
      </p:sp>
      <p:sp>
        <p:nvSpPr>
          <p:cNvPr id="3" name="चित्र प्लेसहोल्डर 2">
            <a:extLst>
              <a:ext uri="{FF2B5EF4-FFF2-40B4-BE49-F238E27FC236}">
                <a16:creationId xmlns:a16="http://schemas.microsoft.com/office/drawing/2014/main" id="{FA991066-914A-2E0F-EEF4-BC2EE902F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पाठ प्लेसहोल्डर 3">
            <a:extLst>
              <a:ext uri="{FF2B5EF4-FFF2-40B4-BE49-F238E27FC236}">
                <a16:creationId xmlns:a16="http://schemas.microsoft.com/office/drawing/2014/main" id="{CE25545D-155D-9596-24A7-767CEFFBD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i-IN"/>
              <a:t>मास्टर पाठ शैलियाँ संपादित करने के लिए क्लिक करें</a:t>
            </a:r>
          </a:p>
        </p:txBody>
      </p:sp>
      <p:sp>
        <p:nvSpPr>
          <p:cNvPr id="5" name="दिनांक प्लेसहोल्डर 4">
            <a:extLst>
              <a:ext uri="{FF2B5EF4-FFF2-40B4-BE49-F238E27FC236}">
                <a16:creationId xmlns:a16="http://schemas.microsoft.com/office/drawing/2014/main" id="{48136E77-1725-83D4-FEE5-A0630955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49AA8-0B0C-4040-9ED8-006CB3602275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6" name="पादलेख प्लेसहोल्डर 5">
            <a:extLst>
              <a:ext uri="{FF2B5EF4-FFF2-40B4-BE49-F238E27FC236}">
                <a16:creationId xmlns:a16="http://schemas.microsoft.com/office/drawing/2014/main" id="{4AC88344-EF6B-F623-186A-7EC92184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स्लाइड संख्या प्लेसहोल्डर 6">
            <a:extLst>
              <a:ext uri="{FF2B5EF4-FFF2-40B4-BE49-F238E27FC236}">
                <a16:creationId xmlns:a16="http://schemas.microsoft.com/office/drawing/2014/main" id="{F4AE152D-2FB8-08CF-84F6-F5E26D92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0AC1-C94A-49B1-949D-A30588545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7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प्लेसहोल्डर 1">
            <a:extLst>
              <a:ext uri="{FF2B5EF4-FFF2-40B4-BE49-F238E27FC236}">
                <a16:creationId xmlns:a16="http://schemas.microsoft.com/office/drawing/2014/main" id="{700D8793-3C6C-50CE-48C2-1AA57980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i-IN"/>
              <a:t>मास्टर शीर्षक शैली संपादित करने के लिए क्लिक करें</a:t>
            </a:r>
            <a:endParaRPr lang="en-US"/>
          </a:p>
        </p:txBody>
      </p:sp>
      <p:sp>
        <p:nvSpPr>
          <p:cNvPr id="3" name="पाठ प्लेसहोल्डर 2">
            <a:extLst>
              <a:ext uri="{FF2B5EF4-FFF2-40B4-BE49-F238E27FC236}">
                <a16:creationId xmlns:a16="http://schemas.microsoft.com/office/drawing/2014/main" id="{53164287-0123-8E33-86F9-AB9A28C6B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i-IN"/>
              <a:t>मास्टर पाठ शैलियाँ संपादित करने के लिए क्लिक करें</a:t>
            </a:r>
          </a:p>
          <a:p>
            <a:pPr lvl="1"/>
            <a:r>
              <a:rPr lang="hi-IN"/>
              <a:t>दूसरा स्तर</a:t>
            </a:r>
          </a:p>
          <a:p>
            <a:pPr lvl="2"/>
            <a:r>
              <a:rPr lang="hi-IN"/>
              <a:t>तीसरा स्तर</a:t>
            </a:r>
          </a:p>
          <a:p>
            <a:pPr lvl="3"/>
            <a:r>
              <a:rPr lang="hi-IN"/>
              <a:t>चौथा स्तर</a:t>
            </a:r>
          </a:p>
          <a:p>
            <a:pPr lvl="4"/>
            <a:r>
              <a:rPr lang="hi-IN"/>
              <a:t>पाँचवाँ स्तर</a:t>
            </a:r>
            <a:endParaRPr lang="en-US"/>
          </a:p>
        </p:txBody>
      </p:sp>
      <p:sp>
        <p:nvSpPr>
          <p:cNvPr id="4" name="दिनांक प्लेसहोल्डर 3">
            <a:extLst>
              <a:ext uri="{FF2B5EF4-FFF2-40B4-BE49-F238E27FC236}">
                <a16:creationId xmlns:a16="http://schemas.microsoft.com/office/drawing/2014/main" id="{E1A6E143-3C3F-B5A1-9E5E-1A35AB794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849AA8-0B0C-4040-9ED8-006CB3602275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5" name="पादलेख प्लेसहोल्डर 4">
            <a:extLst>
              <a:ext uri="{FF2B5EF4-FFF2-40B4-BE49-F238E27FC236}">
                <a16:creationId xmlns:a16="http://schemas.microsoft.com/office/drawing/2014/main" id="{3E5A183F-A7C8-C5F7-23FF-69CFA0D1C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स्लाइड संख्या प्लेसहोल्डर 5">
            <a:extLst>
              <a:ext uri="{FF2B5EF4-FFF2-40B4-BE49-F238E27FC236}">
                <a16:creationId xmlns:a16="http://schemas.microsoft.com/office/drawing/2014/main" id="{3FC1571B-CB7E-D71C-B23A-4AAEBCE84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2F0AC1-C94A-49B1-949D-A30588545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7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uilding with lights on the side of it&#10;&#10;AI-generated content may be incorrect.">
            <a:extLst>
              <a:ext uri="{FF2B5EF4-FFF2-40B4-BE49-F238E27FC236}">
                <a16:creationId xmlns:a16="http://schemas.microsoft.com/office/drawing/2014/main" id="{93231FF8-47E6-D567-F340-879CC91F7E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8" name="Free-form: Shape 7">
            <a:extLst>
              <a:ext uri="{FF2B5EF4-FFF2-40B4-BE49-F238E27FC236}">
                <a16:creationId xmlns:a16="http://schemas.microsoft.com/office/drawing/2014/main" id="{BD60EDB1-9EED-6F9A-2EA7-430520D2CFAF}"/>
              </a:ext>
            </a:extLst>
          </p:cNvPr>
          <p:cNvSpPr/>
          <p:nvPr/>
        </p:nvSpPr>
        <p:spPr>
          <a:xfrm>
            <a:off x="0" y="0"/>
            <a:ext cx="12649200" cy="6858000"/>
          </a:xfrm>
          <a:custGeom>
            <a:avLst/>
            <a:gdLst/>
            <a:ahLst/>
            <a:cxnLst/>
            <a:rect l="l" t="t" r="r" b="b"/>
            <a:pathLst>
              <a:path w="12191999" h="6858000">
                <a:moveTo>
                  <a:pt x="2244708" y="5975189"/>
                </a:moveTo>
                <a:lnTo>
                  <a:pt x="2244708" y="5992825"/>
                </a:lnTo>
                <a:cubicBezTo>
                  <a:pt x="2241880" y="5996546"/>
                  <a:pt x="2238104" y="5999857"/>
                  <a:pt x="2233378" y="6002760"/>
                </a:cubicBezTo>
                <a:cubicBezTo>
                  <a:pt x="2228653" y="6005662"/>
                  <a:pt x="2223500" y="6007113"/>
                  <a:pt x="2217919" y="6007113"/>
                </a:cubicBezTo>
                <a:cubicBezTo>
                  <a:pt x="2213380" y="6007113"/>
                  <a:pt x="2209677" y="6005997"/>
                  <a:pt x="2206813" y="6003764"/>
                </a:cubicBezTo>
                <a:cubicBezTo>
                  <a:pt x="2203948" y="6001532"/>
                  <a:pt x="2202515" y="5998109"/>
                  <a:pt x="2202515" y="5993495"/>
                </a:cubicBezTo>
                <a:cubicBezTo>
                  <a:pt x="2202515" y="5987095"/>
                  <a:pt x="2205640" y="5982463"/>
                  <a:pt x="2211891" y="5979598"/>
                </a:cubicBezTo>
                <a:cubicBezTo>
                  <a:pt x="2218142" y="5976733"/>
                  <a:pt x="2229081" y="5975264"/>
                  <a:pt x="2244708" y="5975189"/>
                </a:cubicBezTo>
                <a:close/>
                <a:moveTo>
                  <a:pt x="1816083" y="5975189"/>
                </a:moveTo>
                <a:lnTo>
                  <a:pt x="1816083" y="5992825"/>
                </a:lnTo>
                <a:cubicBezTo>
                  <a:pt x="1813255" y="5996546"/>
                  <a:pt x="1809479" y="5999857"/>
                  <a:pt x="1804753" y="6002760"/>
                </a:cubicBezTo>
                <a:cubicBezTo>
                  <a:pt x="1800028" y="6005662"/>
                  <a:pt x="1794875" y="6007113"/>
                  <a:pt x="1789294" y="6007113"/>
                </a:cubicBezTo>
                <a:cubicBezTo>
                  <a:pt x="1784755" y="6007113"/>
                  <a:pt x="1781052" y="6005997"/>
                  <a:pt x="1778188" y="6003764"/>
                </a:cubicBezTo>
                <a:cubicBezTo>
                  <a:pt x="1775323" y="6001532"/>
                  <a:pt x="1773890" y="5998109"/>
                  <a:pt x="1773890" y="5993495"/>
                </a:cubicBezTo>
                <a:cubicBezTo>
                  <a:pt x="1773890" y="5987095"/>
                  <a:pt x="1777015" y="5982463"/>
                  <a:pt x="1783266" y="5979598"/>
                </a:cubicBezTo>
                <a:cubicBezTo>
                  <a:pt x="1789517" y="5976733"/>
                  <a:pt x="1800456" y="5975264"/>
                  <a:pt x="1816083" y="5975189"/>
                </a:cubicBezTo>
                <a:close/>
                <a:moveTo>
                  <a:pt x="2358264" y="5937126"/>
                </a:moveTo>
                <a:cubicBezTo>
                  <a:pt x="2365110" y="5937126"/>
                  <a:pt x="2370449" y="5939973"/>
                  <a:pt x="2374281" y="5945665"/>
                </a:cubicBezTo>
                <a:cubicBezTo>
                  <a:pt x="2378114" y="5951358"/>
                  <a:pt x="2380030" y="5960046"/>
                  <a:pt x="2380030" y="5971729"/>
                </a:cubicBezTo>
                <a:cubicBezTo>
                  <a:pt x="2380030" y="5982519"/>
                  <a:pt x="2378002" y="5990742"/>
                  <a:pt x="2373946" y="5996397"/>
                </a:cubicBezTo>
                <a:cubicBezTo>
                  <a:pt x="2369891" y="6002053"/>
                  <a:pt x="2364254" y="6004880"/>
                  <a:pt x="2357036" y="6004880"/>
                </a:cubicBezTo>
                <a:cubicBezTo>
                  <a:pt x="2351008" y="6004880"/>
                  <a:pt x="2345855" y="6003132"/>
                  <a:pt x="2341576" y="5999634"/>
                </a:cubicBezTo>
                <a:cubicBezTo>
                  <a:pt x="2337298" y="5996137"/>
                  <a:pt x="2334079" y="5992044"/>
                  <a:pt x="2331921" y="5987356"/>
                </a:cubicBezTo>
                <a:lnTo>
                  <a:pt x="2331921" y="5955432"/>
                </a:lnTo>
                <a:cubicBezTo>
                  <a:pt x="2334228" y="5950521"/>
                  <a:pt x="2337670" y="5946242"/>
                  <a:pt x="2342246" y="5942596"/>
                </a:cubicBezTo>
                <a:cubicBezTo>
                  <a:pt x="2346823" y="5938949"/>
                  <a:pt x="2352162" y="5937126"/>
                  <a:pt x="2358264" y="5937126"/>
                </a:cubicBezTo>
                <a:close/>
                <a:moveTo>
                  <a:pt x="2550699" y="5935452"/>
                </a:moveTo>
                <a:cubicBezTo>
                  <a:pt x="2557396" y="5935452"/>
                  <a:pt x="2562884" y="5937331"/>
                  <a:pt x="2567162" y="5941089"/>
                </a:cubicBezTo>
                <a:cubicBezTo>
                  <a:pt x="2571441" y="5944847"/>
                  <a:pt x="2573693" y="5950521"/>
                  <a:pt x="2573916" y="5958111"/>
                </a:cubicBezTo>
                <a:lnTo>
                  <a:pt x="2526700" y="5958111"/>
                </a:lnTo>
                <a:cubicBezTo>
                  <a:pt x="2527146" y="5950744"/>
                  <a:pt x="2529546" y="5945126"/>
                  <a:pt x="2533900" y="5941256"/>
                </a:cubicBezTo>
                <a:cubicBezTo>
                  <a:pt x="2538253" y="5937387"/>
                  <a:pt x="2543852" y="5935452"/>
                  <a:pt x="2550699" y="5935452"/>
                </a:cubicBezTo>
                <a:close/>
                <a:moveTo>
                  <a:pt x="1857866" y="5916588"/>
                </a:moveTo>
                <a:lnTo>
                  <a:pt x="1900282" y="6025530"/>
                </a:lnTo>
                <a:lnTo>
                  <a:pt x="1897827" y="6031446"/>
                </a:lnTo>
                <a:cubicBezTo>
                  <a:pt x="1896487" y="6035018"/>
                  <a:pt x="1894348" y="6037585"/>
                  <a:pt x="1891408" y="6039148"/>
                </a:cubicBezTo>
                <a:cubicBezTo>
                  <a:pt x="1888469" y="6040711"/>
                  <a:pt x="1884804" y="6041492"/>
                  <a:pt x="1880414" y="6041492"/>
                </a:cubicBezTo>
                <a:lnTo>
                  <a:pt x="1870591" y="6041492"/>
                </a:lnTo>
                <a:lnTo>
                  <a:pt x="1870591" y="6065491"/>
                </a:lnTo>
                <a:lnTo>
                  <a:pt x="1883874" y="6065491"/>
                </a:lnTo>
                <a:cubicBezTo>
                  <a:pt x="1891911" y="6065491"/>
                  <a:pt x="1898627" y="6064672"/>
                  <a:pt x="1904022" y="6063035"/>
                </a:cubicBezTo>
                <a:cubicBezTo>
                  <a:pt x="1909417" y="6061398"/>
                  <a:pt x="1913974" y="6058458"/>
                  <a:pt x="1917695" y="6054217"/>
                </a:cubicBezTo>
                <a:cubicBezTo>
                  <a:pt x="1921416" y="6049975"/>
                  <a:pt x="1924690" y="6044022"/>
                  <a:pt x="1927518" y="6036357"/>
                </a:cubicBezTo>
                <a:lnTo>
                  <a:pt x="1931536" y="6025530"/>
                </a:lnTo>
                <a:lnTo>
                  <a:pt x="1970715" y="5916588"/>
                </a:lnTo>
                <a:lnTo>
                  <a:pt x="1940801" y="5916588"/>
                </a:lnTo>
                <a:lnTo>
                  <a:pt x="1916244" y="5997178"/>
                </a:lnTo>
                <a:lnTo>
                  <a:pt x="1888674" y="5916588"/>
                </a:lnTo>
                <a:close/>
                <a:moveTo>
                  <a:pt x="1692741" y="5916588"/>
                </a:moveTo>
                <a:lnTo>
                  <a:pt x="1692741" y="6027651"/>
                </a:lnTo>
                <a:cubicBezTo>
                  <a:pt x="1692741" y="6032711"/>
                  <a:pt x="1691551" y="6036395"/>
                  <a:pt x="1689170" y="6038702"/>
                </a:cubicBezTo>
                <a:cubicBezTo>
                  <a:pt x="1686788" y="6041008"/>
                  <a:pt x="1683179" y="6042162"/>
                  <a:pt x="1678342" y="6042162"/>
                </a:cubicBezTo>
                <a:lnTo>
                  <a:pt x="1671980" y="6042162"/>
                </a:lnTo>
                <a:lnTo>
                  <a:pt x="1671980" y="6065491"/>
                </a:lnTo>
                <a:lnTo>
                  <a:pt x="1682249" y="6065491"/>
                </a:lnTo>
                <a:cubicBezTo>
                  <a:pt x="1696016" y="6065491"/>
                  <a:pt x="1706136" y="6062030"/>
                  <a:pt x="1712610" y="6055110"/>
                </a:cubicBezTo>
                <a:cubicBezTo>
                  <a:pt x="1719084" y="6048189"/>
                  <a:pt x="1722321" y="6038255"/>
                  <a:pt x="1722321" y="6025307"/>
                </a:cubicBezTo>
                <a:lnTo>
                  <a:pt x="1722321" y="5916588"/>
                </a:lnTo>
                <a:close/>
                <a:moveTo>
                  <a:pt x="1635591" y="5916588"/>
                </a:moveTo>
                <a:lnTo>
                  <a:pt x="1635591" y="6025530"/>
                </a:lnTo>
                <a:lnTo>
                  <a:pt x="1665171" y="6025530"/>
                </a:lnTo>
                <a:lnTo>
                  <a:pt x="1665171" y="5916588"/>
                </a:lnTo>
                <a:close/>
                <a:moveTo>
                  <a:pt x="1302216" y="5916588"/>
                </a:moveTo>
                <a:lnTo>
                  <a:pt x="1302216" y="6025530"/>
                </a:lnTo>
                <a:lnTo>
                  <a:pt x="1331796" y="6025530"/>
                </a:lnTo>
                <a:lnTo>
                  <a:pt x="1331796" y="5916588"/>
                </a:lnTo>
                <a:close/>
                <a:moveTo>
                  <a:pt x="967837" y="5916588"/>
                </a:moveTo>
                <a:lnTo>
                  <a:pt x="967837" y="5987691"/>
                </a:lnTo>
                <a:cubicBezTo>
                  <a:pt x="967837" y="6000267"/>
                  <a:pt x="970851" y="6009959"/>
                  <a:pt x="976878" y="6016768"/>
                </a:cubicBezTo>
                <a:cubicBezTo>
                  <a:pt x="982906" y="6023577"/>
                  <a:pt x="991426" y="6026981"/>
                  <a:pt x="1002439" y="6026981"/>
                </a:cubicBezTo>
                <a:cubicBezTo>
                  <a:pt x="1011890" y="6026981"/>
                  <a:pt x="1019778" y="6025158"/>
                  <a:pt x="1026103" y="6021512"/>
                </a:cubicBezTo>
                <a:cubicBezTo>
                  <a:pt x="1032428" y="6017866"/>
                  <a:pt x="1037414" y="6013736"/>
                  <a:pt x="1041060" y="6009122"/>
                </a:cubicBezTo>
                <a:lnTo>
                  <a:pt x="1041507" y="6025530"/>
                </a:lnTo>
                <a:lnTo>
                  <a:pt x="1070082" y="6025530"/>
                </a:lnTo>
                <a:lnTo>
                  <a:pt x="1070082" y="5916588"/>
                </a:lnTo>
                <a:lnTo>
                  <a:pt x="1040502" y="5916588"/>
                </a:lnTo>
                <a:lnTo>
                  <a:pt x="1040502" y="5989365"/>
                </a:lnTo>
                <a:cubicBezTo>
                  <a:pt x="1037377" y="5993160"/>
                  <a:pt x="1033712" y="5996379"/>
                  <a:pt x="1029508" y="5999020"/>
                </a:cubicBezTo>
                <a:cubicBezTo>
                  <a:pt x="1025303" y="6001662"/>
                  <a:pt x="1020224" y="6002983"/>
                  <a:pt x="1014271" y="6002983"/>
                </a:cubicBezTo>
                <a:cubicBezTo>
                  <a:pt x="1010178" y="6002983"/>
                  <a:pt x="1006886" y="6002201"/>
                  <a:pt x="1004393" y="6000639"/>
                </a:cubicBezTo>
                <a:cubicBezTo>
                  <a:pt x="1001900" y="5999076"/>
                  <a:pt x="1000114" y="5996862"/>
                  <a:pt x="999035" y="5993997"/>
                </a:cubicBezTo>
                <a:cubicBezTo>
                  <a:pt x="997956" y="5991132"/>
                  <a:pt x="997416" y="5987839"/>
                  <a:pt x="997416" y="5984119"/>
                </a:cubicBezTo>
                <a:lnTo>
                  <a:pt x="997416" y="5916588"/>
                </a:lnTo>
                <a:close/>
                <a:moveTo>
                  <a:pt x="1169276" y="5915025"/>
                </a:moveTo>
                <a:cubicBezTo>
                  <a:pt x="1160048" y="5915025"/>
                  <a:pt x="1152291" y="5916830"/>
                  <a:pt x="1146003" y="5920439"/>
                </a:cubicBezTo>
                <a:cubicBezTo>
                  <a:pt x="1139715" y="5924048"/>
                  <a:pt x="1134785" y="5928197"/>
                  <a:pt x="1131213" y="5932885"/>
                </a:cubicBezTo>
                <a:lnTo>
                  <a:pt x="1130655" y="5916588"/>
                </a:lnTo>
                <a:lnTo>
                  <a:pt x="1102192" y="5916588"/>
                </a:lnTo>
                <a:lnTo>
                  <a:pt x="1102192" y="6025530"/>
                </a:lnTo>
                <a:lnTo>
                  <a:pt x="1131771" y="6025530"/>
                </a:lnTo>
                <a:lnTo>
                  <a:pt x="1131771" y="5952865"/>
                </a:lnTo>
                <a:cubicBezTo>
                  <a:pt x="1134897" y="5948921"/>
                  <a:pt x="1138505" y="5945572"/>
                  <a:pt x="1142598" y="5942819"/>
                </a:cubicBezTo>
                <a:cubicBezTo>
                  <a:pt x="1146691" y="5940066"/>
                  <a:pt x="1151602" y="5938689"/>
                  <a:pt x="1157332" y="5938689"/>
                </a:cubicBezTo>
                <a:cubicBezTo>
                  <a:pt x="1161202" y="5938689"/>
                  <a:pt x="1164346" y="5939508"/>
                  <a:pt x="1166764" y="5941145"/>
                </a:cubicBezTo>
                <a:cubicBezTo>
                  <a:pt x="1169183" y="5942782"/>
                  <a:pt x="1170932" y="5945089"/>
                  <a:pt x="1172011" y="5948065"/>
                </a:cubicBezTo>
                <a:cubicBezTo>
                  <a:pt x="1173089" y="5951042"/>
                  <a:pt x="1173629" y="5954502"/>
                  <a:pt x="1173629" y="5958446"/>
                </a:cubicBezTo>
                <a:lnTo>
                  <a:pt x="1173629" y="6025530"/>
                </a:lnTo>
                <a:lnTo>
                  <a:pt x="1203208" y="6025530"/>
                </a:lnTo>
                <a:lnTo>
                  <a:pt x="1203208" y="5954651"/>
                </a:lnTo>
                <a:lnTo>
                  <a:pt x="1202607" y="5950032"/>
                </a:lnTo>
                <a:lnTo>
                  <a:pt x="1202985" y="5951972"/>
                </a:lnTo>
                <a:cubicBezTo>
                  <a:pt x="1206260" y="5948177"/>
                  <a:pt x="1209962" y="5945014"/>
                  <a:pt x="1214092" y="5942484"/>
                </a:cubicBezTo>
                <a:cubicBezTo>
                  <a:pt x="1218222" y="5939954"/>
                  <a:pt x="1223151" y="5938689"/>
                  <a:pt x="1228881" y="5938689"/>
                </a:cubicBezTo>
                <a:cubicBezTo>
                  <a:pt x="1232751" y="5938689"/>
                  <a:pt x="1235895" y="5939508"/>
                  <a:pt x="1238314" y="5941145"/>
                </a:cubicBezTo>
                <a:cubicBezTo>
                  <a:pt x="1240732" y="5942782"/>
                  <a:pt x="1242480" y="5945089"/>
                  <a:pt x="1243560" y="5948065"/>
                </a:cubicBezTo>
                <a:cubicBezTo>
                  <a:pt x="1244639" y="5951042"/>
                  <a:pt x="1245178" y="5954502"/>
                  <a:pt x="1245178" y="5958446"/>
                </a:cubicBezTo>
                <a:lnTo>
                  <a:pt x="1245178" y="6025530"/>
                </a:lnTo>
                <a:lnTo>
                  <a:pt x="1274758" y="6025530"/>
                </a:lnTo>
                <a:lnTo>
                  <a:pt x="1274758" y="5954651"/>
                </a:lnTo>
                <a:cubicBezTo>
                  <a:pt x="1274758" y="5942000"/>
                  <a:pt x="1271800" y="5932234"/>
                  <a:pt x="1265884" y="5925350"/>
                </a:cubicBezTo>
                <a:cubicBezTo>
                  <a:pt x="1259968" y="5918467"/>
                  <a:pt x="1251578" y="5915025"/>
                  <a:pt x="1240713" y="5915025"/>
                </a:cubicBezTo>
                <a:cubicBezTo>
                  <a:pt x="1231486" y="5915025"/>
                  <a:pt x="1223468" y="5916886"/>
                  <a:pt x="1216659" y="5920606"/>
                </a:cubicBezTo>
                <a:cubicBezTo>
                  <a:pt x="1209850" y="5924327"/>
                  <a:pt x="1204102" y="5928680"/>
                  <a:pt x="1199413" y="5933666"/>
                </a:cubicBezTo>
                <a:lnTo>
                  <a:pt x="1199762" y="5935451"/>
                </a:lnTo>
                <a:lnTo>
                  <a:pt x="1194446" y="5925350"/>
                </a:lnTo>
                <a:cubicBezTo>
                  <a:pt x="1188605" y="5918467"/>
                  <a:pt x="1180215" y="5915025"/>
                  <a:pt x="1169276" y="5915025"/>
                </a:cubicBezTo>
                <a:close/>
                <a:moveTo>
                  <a:pt x="2550699" y="5914914"/>
                </a:moveTo>
                <a:cubicBezTo>
                  <a:pt x="2539015" y="5914914"/>
                  <a:pt x="2529174" y="5917165"/>
                  <a:pt x="2521175" y="5921667"/>
                </a:cubicBezTo>
                <a:cubicBezTo>
                  <a:pt x="2513175" y="5926169"/>
                  <a:pt x="2507110" y="5932587"/>
                  <a:pt x="2502980" y="5940921"/>
                </a:cubicBezTo>
                <a:cubicBezTo>
                  <a:pt x="2498851" y="5949256"/>
                  <a:pt x="2496786" y="5959190"/>
                  <a:pt x="2496786" y="5970724"/>
                </a:cubicBezTo>
                <a:cubicBezTo>
                  <a:pt x="2496786" y="5982631"/>
                  <a:pt x="2498906" y="5992825"/>
                  <a:pt x="2503148" y="6001308"/>
                </a:cubicBezTo>
                <a:cubicBezTo>
                  <a:pt x="2507390" y="6009792"/>
                  <a:pt x="2513640" y="6016284"/>
                  <a:pt x="2521900" y="6020786"/>
                </a:cubicBezTo>
                <a:cubicBezTo>
                  <a:pt x="2530160" y="6025288"/>
                  <a:pt x="2540355" y="6027539"/>
                  <a:pt x="2552484" y="6027539"/>
                </a:cubicBezTo>
                <a:cubicBezTo>
                  <a:pt x="2562382" y="6027539"/>
                  <a:pt x="2571032" y="6026144"/>
                  <a:pt x="2578436" y="6023354"/>
                </a:cubicBezTo>
                <a:cubicBezTo>
                  <a:pt x="2585840" y="6020563"/>
                  <a:pt x="2591682" y="6016340"/>
                  <a:pt x="2595961" y="6010685"/>
                </a:cubicBezTo>
                <a:cubicBezTo>
                  <a:pt x="2600239" y="6005029"/>
                  <a:pt x="2602565" y="5997960"/>
                  <a:pt x="2602937" y="5989477"/>
                </a:cubicBezTo>
                <a:lnTo>
                  <a:pt x="2573804" y="5989477"/>
                </a:lnTo>
                <a:cubicBezTo>
                  <a:pt x="2573729" y="5994983"/>
                  <a:pt x="2571758" y="5999132"/>
                  <a:pt x="2567888" y="6001922"/>
                </a:cubicBezTo>
                <a:cubicBezTo>
                  <a:pt x="2564019" y="6004713"/>
                  <a:pt x="2558884" y="6006108"/>
                  <a:pt x="2552484" y="6006108"/>
                </a:cubicBezTo>
                <a:cubicBezTo>
                  <a:pt x="2546308" y="6006108"/>
                  <a:pt x="2541322" y="6004750"/>
                  <a:pt x="2537527" y="6002034"/>
                </a:cubicBezTo>
                <a:cubicBezTo>
                  <a:pt x="2533732" y="5999318"/>
                  <a:pt x="2530960" y="5995727"/>
                  <a:pt x="2529211" y="5991263"/>
                </a:cubicBezTo>
                <a:cubicBezTo>
                  <a:pt x="2527463" y="5986798"/>
                  <a:pt x="2526514" y="5981998"/>
                  <a:pt x="2526365" y="5976863"/>
                </a:cubicBezTo>
                <a:lnTo>
                  <a:pt x="2602826" y="5976863"/>
                </a:lnTo>
                <a:cubicBezTo>
                  <a:pt x="2602974" y="5976045"/>
                  <a:pt x="2603086" y="5974873"/>
                  <a:pt x="2603160" y="5973347"/>
                </a:cubicBezTo>
                <a:cubicBezTo>
                  <a:pt x="2603235" y="5971822"/>
                  <a:pt x="2603272" y="5970613"/>
                  <a:pt x="2603272" y="5969720"/>
                </a:cubicBezTo>
                <a:cubicBezTo>
                  <a:pt x="2603272" y="5952158"/>
                  <a:pt x="2598565" y="5938633"/>
                  <a:pt x="2589152" y="5929145"/>
                </a:cubicBezTo>
                <a:cubicBezTo>
                  <a:pt x="2579739" y="5919658"/>
                  <a:pt x="2566921" y="5914914"/>
                  <a:pt x="2550699" y="5914914"/>
                </a:cubicBezTo>
                <a:close/>
                <a:moveTo>
                  <a:pt x="2226848" y="5914914"/>
                </a:moveTo>
                <a:cubicBezTo>
                  <a:pt x="2217398" y="5914914"/>
                  <a:pt x="2209082" y="5916104"/>
                  <a:pt x="2201901" y="5918486"/>
                </a:cubicBezTo>
                <a:cubicBezTo>
                  <a:pt x="2194720" y="5920867"/>
                  <a:pt x="2189102" y="5924774"/>
                  <a:pt x="2185046" y="5930206"/>
                </a:cubicBezTo>
                <a:cubicBezTo>
                  <a:pt x="2180991" y="5935638"/>
                  <a:pt x="2178963" y="5943005"/>
                  <a:pt x="2178963" y="5952307"/>
                </a:cubicBezTo>
                <a:lnTo>
                  <a:pt x="2206645" y="5952307"/>
                </a:lnTo>
                <a:cubicBezTo>
                  <a:pt x="2206645" y="5946056"/>
                  <a:pt x="2208543" y="5941535"/>
                  <a:pt x="2212338" y="5938745"/>
                </a:cubicBezTo>
                <a:cubicBezTo>
                  <a:pt x="2216133" y="5935954"/>
                  <a:pt x="2220970" y="5934559"/>
                  <a:pt x="2226848" y="5934559"/>
                </a:cubicBezTo>
                <a:cubicBezTo>
                  <a:pt x="2232206" y="5934559"/>
                  <a:pt x="2236578" y="5935861"/>
                  <a:pt x="2239964" y="5938466"/>
                </a:cubicBezTo>
                <a:cubicBezTo>
                  <a:pt x="2243350" y="5941070"/>
                  <a:pt x="2245043" y="5945907"/>
                  <a:pt x="2245043" y="5952977"/>
                </a:cubicBezTo>
                <a:lnTo>
                  <a:pt x="2245043" y="5958781"/>
                </a:lnTo>
                <a:cubicBezTo>
                  <a:pt x="2230681" y="5959078"/>
                  <a:pt x="2218086" y="5960139"/>
                  <a:pt x="2207259" y="5961962"/>
                </a:cubicBezTo>
                <a:cubicBezTo>
                  <a:pt x="2196432" y="5963785"/>
                  <a:pt x="2188004" y="5967245"/>
                  <a:pt x="2181977" y="5972343"/>
                </a:cubicBezTo>
                <a:cubicBezTo>
                  <a:pt x="2175949" y="5977440"/>
                  <a:pt x="2172935" y="5985012"/>
                  <a:pt x="2172935" y="5995058"/>
                </a:cubicBezTo>
                <a:cubicBezTo>
                  <a:pt x="2172935" y="6002276"/>
                  <a:pt x="2174591" y="6008285"/>
                  <a:pt x="2177903" y="6013084"/>
                </a:cubicBezTo>
                <a:cubicBezTo>
                  <a:pt x="2181214" y="6017884"/>
                  <a:pt x="2185549" y="6021475"/>
                  <a:pt x="2190907" y="6023856"/>
                </a:cubicBezTo>
                <a:cubicBezTo>
                  <a:pt x="2196264" y="6026237"/>
                  <a:pt x="2202031" y="6027428"/>
                  <a:pt x="2208208" y="6027428"/>
                </a:cubicBezTo>
                <a:cubicBezTo>
                  <a:pt x="2216170" y="6027428"/>
                  <a:pt x="2223202" y="6026070"/>
                  <a:pt x="2229304" y="6023354"/>
                </a:cubicBezTo>
                <a:cubicBezTo>
                  <a:pt x="2235406" y="6020637"/>
                  <a:pt x="2240764" y="6016638"/>
                  <a:pt x="2245378" y="6011354"/>
                </a:cubicBezTo>
                <a:lnTo>
                  <a:pt x="2246271" y="6025530"/>
                </a:lnTo>
                <a:lnTo>
                  <a:pt x="2273953" y="6025530"/>
                </a:lnTo>
                <a:lnTo>
                  <a:pt x="2273953" y="5952418"/>
                </a:lnTo>
                <a:cubicBezTo>
                  <a:pt x="2273953" y="5945126"/>
                  <a:pt x="2272799" y="5939042"/>
                  <a:pt x="2270492" y="5934168"/>
                </a:cubicBezTo>
                <a:cubicBezTo>
                  <a:pt x="2268186" y="5929294"/>
                  <a:pt x="2264930" y="5925443"/>
                  <a:pt x="2260726" y="5922616"/>
                </a:cubicBezTo>
                <a:cubicBezTo>
                  <a:pt x="2256521" y="5919788"/>
                  <a:pt x="2251554" y="5917797"/>
                  <a:pt x="2245824" y="5916644"/>
                </a:cubicBezTo>
                <a:cubicBezTo>
                  <a:pt x="2240094" y="5915490"/>
                  <a:pt x="2233769" y="5914914"/>
                  <a:pt x="2226848" y="5914914"/>
                </a:cubicBezTo>
                <a:close/>
                <a:moveTo>
                  <a:pt x="1798223" y="5914914"/>
                </a:moveTo>
                <a:cubicBezTo>
                  <a:pt x="1788773" y="5914914"/>
                  <a:pt x="1780457" y="5916104"/>
                  <a:pt x="1773276" y="5918486"/>
                </a:cubicBezTo>
                <a:cubicBezTo>
                  <a:pt x="1766095" y="5920867"/>
                  <a:pt x="1760477" y="5924774"/>
                  <a:pt x="1756421" y="5930206"/>
                </a:cubicBezTo>
                <a:cubicBezTo>
                  <a:pt x="1752366" y="5935638"/>
                  <a:pt x="1750338" y="5943005"/>
                  <a:pt x="1750338" y="5952307"/>
                </a:cubicBezTo>
                <a:lnTo>
                  <a:pt x="1778020" y="5952307"/>
                </a:lnTo>
                <a:cubicBezTo>
                  <a:pt x="1778020" y="5946056"/>
                  <a:pt x="1779918" y="5941535"/>
                  <a:pt x="1783713" y="5938745"/>
                </a:cubicBezTo>
                <a:cubicBezTo>
                  <a:pt x="1787508" y="5935954"/>
                  <a:pt x="1792345" y="5934559"/>
                  <a:pt x="1798223" y="5934559"/>
                </a:cubicBezTo>
                <a:cubicBezTo>
                  <a:pt x="1803581" y="5934559"/>
                  <a:pt x="1807953" y="5935861"/>
                  <a:pt x="1811339" y="5938466"/>
                </a:cubicBezTo>
                <a:cubicBezTo>
                  <a:pt x="1814725" y="5941070"/>
                  <a:pt x="1816418" y="5945907"/>
                  <a:pt x="1816418" y="5952977"/>
                </a:cubicBezTo>
                <a:lnTo>
                  <a:pt x="1816418" y="5958781"/>
                </a:lnTo>
                <a:cubicBezTo>
                  <a:pt x="1802056" y="5959078"/>
                  <a:pt x="1789461" y="5960139"/>
                  <a:pt x="1778634" y="5961962"/>
                </a:cubicBezTo>
                <a:cubicBezTo>
                  <a:pt x="1767807" y="5963785"/>
                  <a:pt x="1759379" y="5967245"/>
                  <a:pt x="1753352" y="5972343"/>
                </a:cubicBezTo>
                <a:cubicBezTo>
                  <a:pt x="1747324" y="5977440"/>
                  <a:pt x="1744310" y="5985012"/>
                  <a:pt x="1744310" y="5995058"/>
                </a:cubicBezTo>
                <a:cubicBezTo>
                  <a:pt x="1744310" y="6002276"/>
                  <a:pt x="1745966" y="6008285"/>
                  <a:pt x="1749278" y="6013084"/>
                </a:cubicBezTo>
                <a:cubicBezTo>
                  <a:pt x="1752589" y="6017884"/>
                  <a:pt x="1756924" y="6021475"/>
                  <a:pt x="1762282" y="6023856"/>
                </a:cubicBezTo>
                <a:cubicBezTo>
                  <a:pt x="1767639" y="6026237"/>
                  <a:pt x="1773406" y="6027428"/>
                  <a:pt x="1779583" y="6027428"/>
                </a:cubicBezTo>
                <a:cubicBezTo>
                  <a:pt x="1787545" y="6027428"/>
                  <a:pt x="1794577" y="6026070"/>
                  <a:pt x="1800679" y="6023354"/>
                </a:cubicBezTo>
                <a:cubicBezTo>
                  <a:pt x="1806781" y="6020637"/>
                  <a:pt x="1812139" y="6016638"/>
                  <a:pt x="1816753" y="6011354"/>
                </a:cubicBezTo>
                <a:lnTo>
                  <a:pt x="1817646" y="6025530"/>
                </a:lnTo>
                <a:lnTo>
                  <a:pt x="1845328" y="6025530"/>
                </a:lnTo>
                <a:lnTo>
                  <a:pt x="1845328" y="5952418"/>
                </a:lnTo>
                <a:cubicBezTo>
                  <a:pt x="1845328" y="5945126"/>
                  <a:pt x="1844174" y="5939042"/>
                  <a:pt x="1841867" y="5934168"/>
                </a:cubicBezTo>
                <a:cubicBezTo>
                  <a:pt x="1839560" y="5929294"/>
                  <a:pt x="1836305" y="5925443"/>
                  <a:pt x="1832100" y="5922616"/>
                </a:cubicBezTo>
                <a:cubicBezTo>
                  <a:pt x="1827896" y="5919788"/>
                  <a:pt x="1822929" y="5917797"/>
                  <a:pt x="1817199" y="5916644"/>
                </a:cubicBezTo>
                <a:cubicBezTo>
                  <a:pt x="1811469" y="5915490"/>
                  <a:pt x="1805144" y="5914914"/>
                  <a:pt x="1798223" y="5914914"/>
                </a:cubicBezTo>
                <a:close/>
                <a:moveTo>
                  <a:pt x="1364055" y="5890915"/>
                </a:moveTo>
                <a:lnTo>
                  <a:pt x="1364055" y="5916588"/>
                </a:lnTo>
                <a:lnTo>
                  <a:pt x="1345972" y="5916588"/>
                </a:lnTo>
                <a:lnTo>
                  <a:pt x="1345972" y="5939359"/>
                </a:lnTo>
                <a:lnTo>
                  <a:pt x="1364055" y="5939359"/>
                </a:lnTo>
                <a:lnTo>
                  <a:pt x="1364055" y="5987579"/>
                </a:lnTo>
                <a:cubicBezTo>
                  <a:pt x="1364055" y="5996509"/>
                  <a:pt x="1365245" y="6003745"/>
                  <a:pt x="1367626" y="6009289"/>
                </a:cubicBezTo>
                <a:cubicBezTo>
                  <a:pt x="1370008" y="6014833"/>
                  <a:pt x="1374231" y="6018926"/>
                  <a:pt x="1380296" y="6021568"/>
                </a:cubicBezTo>
                <a:cubicBezTo>
                  <a:pt x="1386360" y="6024209"/>
                  <a:pt x="1394899" y="6025530"/>
                  <a:pt x="1405912" y="6025530"/>
                </a:cubicBezTo>
                <a:lnTo>
                  <a:pt x="1417409" y="6025530"/>
                </a:lnTo>
                <a:lnTo>
                  <a:pt x="1417409" y="6002648"/>
                </a:lnTo>
                <a:lnTo>
                  <a:pt x="1406917" y="6002648"/>
                </a:lnTo>
                <a:cubicBezTo>
                  <a:pt x="1401262" y="6002648"/>
                  <a:pt x="1397634" y="6001271"/>
                  <a:pt x="1396034" y="5998518"/>
                </a:cubicBezTo>
                <a:cubicBezTo>
                  <a:pt x="1394434" y="5995765"/>
                  <a:pt x="1393634" y="5991523"/>
                  <a:pt x="1393634" y="5985793"/>
                </a:cubicBezTo>
                <a:lnTo>
                  <a:pt x="1393634" y="5939359"/>
                </a:lnTo>
                <a:lnTo>
                  <a:pt x="1417409" y="5939359"/>
                </a:lnTo>
                <a:lnTo>
                  <a:pt x="1417409" y="5916588"/>
                </a:lnTo>
                <a:lnTo>
                  <a:pt x="1393634" y="5916588"/>
                </a:lnTo>
                <a:lnTo>
                  <a:pt x="1393634" y="5890915"/>
                </a:lnTo>
                <a:close/>
                <a:moveTo>
                  <a:pt x="2434687" y="5875288"/>
                </a:moveTo>
                <a:lnTo>
                  <a:pt x="2434687" y="5987579"/>
                </a:lnTo>
                <a:cubicBezTo>
                  <a:pt x="2434687" y="5996509"/>
                  <a:pt x="2435878" y="6003745"/>
                  <a:pt x="2438259" y="6009289"/>
                </a:cubicBezTo>
                <a:cubicBezTo>
                  <a:pt x="2440640" y="6014833"/>
                  <a:pt x="2444844" y="6018926"/>
                  <a:pt x="2450872" y="6021568"/>
                </a:cubicBezTo>
                <a:cubicBezTo>
                  <a:pt x="2456900" y="6024209"/>
                  <a:pt x="2465457" y="6025530"/>
                  <a:pt x="2476545" y="6025530"/>
                </a:cubicBezTo>
                <a:lnTo>
                  <a:pt x="2484247" y="6025530"/>
                </a:lnTo>
                <a:lnTo>
                  <a:pt x="2484247" y="6002425"/>
                </a:lnTo>
                <a:lnTo>
                  <a:pt x="2477438" y="6002425"/>
                </a:lnTo>
                <a:cubicBezTo>
                  <a:pt x="2471708" y="6002425"/>
                  <a:pt x="2468062" y="6001085"/>
                  <a:pt x="2466499" y="5998406"/>
                </a:cubicBezTo>
                <a:cubicBezTo>
                  <a:pt x="2464936" y="5995727"/>
                  <a:pt x="2464155" y="5991523"/>
                  <a:pt x="2464155" y="5985793"/>
                </a:cubicBezTo>
                <a:lnTo>
                  <a:pt x="2464155" y="5875288"/>
                </a:lnTo>
                <a:close/>
                <a:moveTo>
                  <a:pt x="2302342" y="5875288"/>
                </a:moveTo>
                <a:lnTo>
                  <a:pt x="2302342" y="6025530"/>
                </a:lnTo>
                <a:lnTo>
                  <a:pt x="2330358" y="6025530"/>
                </a:lnTo>
                <a:lnTo>
                  <a:pt x="2331586" y="6010350"/>
                </a:lnTo>
                <a:cubicBezTo>
                  <a:pt x="2335233" y="6015708"/>
                  <a:pt x="2339623" y="6019912"/>
                  <a:pt x="2344758" y="6022963"/>
                </a:cubicBezTo>
                <a:cubicBezTo>
                  <a:pt x="2349892" y="6026014"/>
                  <a:pt x="2356441" y="6027539"/>
                  <a:pt x="2364403" y="6027539"/>
                </a:cubicBezTo>
                <a:cubicBezTo>
                  <a:pt x="2373035" y="6027539"/>
                  <a:pt x="2380811" y="6025512"/>
                  <a:pt x="2387732" y="6021456"/>
                </a:cubicBezTo>
                <a:cubicBezTo>
                  <a:pt x="2394652" y="6017400"/>
                  <a:pt x="2400140" y="6011206"/>
                  <a:pt x="2404196" y="6002871"/>
                </a:cubicBezTo>
                <a:cubicBezTo>
                  <a:pt x="2408251" y="5994537"/>
                  <a:pt x="2410279" y="5983970"/>
                  <a:pt x="2410279" y="5971171"/>
                </a:cubicBezTo>
                <a:cubicBezTo>
                  <a:pt x="2410279" y="5958297"/>
                  <a:pt x="2408381" y="5947712"/>
                  <a:pt x="2404586" y="5939415"/>
                </a:cubicBezTo>
                <a:cubicBezTo>
                  <a:pt x="2400791" y="5931117"/>
                  <a:pt x="2395620" y="5924941"/>
                  <a:pt x="2389071" y="5920885"/>
                </a:cubicBezTo>
                <a:cubicBezTo>
                  <a:pt x="2382523" y="5916830"/>
                  <a:pt x="2375081" y="5914802"/>
                  <a:pt x="2366747" y="5914802"/>
                </a:cubicBezTo>
                <a:cubicBezTo>
                  <a:pt x="2358561" y="5914802"/>
                  <a:pt x="2351678" y="5916383"/>
                  <a:pt x="2346097" y="5919546"/>
                </a:cubicBezTo>
                <a:cubicBezTo>
                  <a:pt x="2340516" y="5922709"/>
                  <a:pt x="2335791" y="5926932"/>
                  <a:pt x="2331921" y="5932215"/>
                </a:cubicBezTo>
                <a:lnTo>
                  <a:pt x="2331921" y="5875288"/>
                </a:lnTo>
                <a:close/>
                <a:moveTo>
                  <a:pt x="1477201" y="5875288"/>
                </a:moveTo>
                <a:lnTo>
                  <a:pt x="1528212" y="6025530"/>
                </a:lnTo>
                <a:lnTo>
                  <a:pt x="1565382" y="6025530"/>
                </a:lnTo>
                <a:lnTo>
                  <a:pt x="1617509" y="5875288"/>
                </a:lnTo>
                <a:lnTo>
                  <a:pt x="1583911" y="5875288"/>
                </a:lnTo>
                <a:lnTo>
                  <a:pt x="1547076" y="5993495"/>
                </a:lnTo>
                <a:lnTo>
                  <a:pt x="1510799" y="5875288"/>
                </a:lnTo>
                <a:close/>
                <a:moveTo>
                  <a:pt x="568126" y="5875061"/>
                </a:moveTo>
                <a:lnTo>
                  <a:pt x="685396" y="5942931"/>
                </a:lnTo>
                <a:lnTo>
                  <a:pt x="607350" y="5942931"/>
                </a:lnTo>
                <a:close/>
                <a:moveTo>
                  <a:pt x="1707587" y="5873502"/>
                </a:moveTo>
                <a:cubicBezTo>
                  <a:pt x="1702155" y="5873502"/>
                  <a:pt x="1698006" y="5874842"/>
                  <a:pt x="1695141" y="5877521"/>
                </a:cubicBezTo>
                <a:cubicBezTo>
                  <a:pt x="1692276" y="5880200"/>
                  <a:pt x="1690844" y="5883660"/>
                  <a:pt x="1690844" y="5887901"/>
                </a:cubicBezTo>
                <a:cubicBezTo>
                  <a:pt x="1690844" y="5891994"/>
                  <a:pt x="1692276" y="5895417"/>
                  <a:pt x="1695141" y="5898171"/>
                </a:cubicBezTo>
                <a:cubicBezTo>
                  <a:pt x="1698006" y="5900924"/>
                  <a:pt x="1702155" y="5902301"/>
                  <a:pt x="1707587" y="5902301"/>
                </a:cubicBezTo>
                <a:cubicBezTo>
                  <a:pt x="1713019" y="5902301"/>
                  <a:pt x="1717168" y="5900924"/>
                  <a:pt x="1720033" y="5898171"/>
                </a:cubicBezTo>
                <a:cubicBezTo>
                  <a:pt x="1722898" y="5895417"/>
                  <a:pt x="1724330" y="5891994"/>
                  <a:pt x="1724330" y="5887901"/>
                </a:cubicBezTo>
                <a:cubicBezTo>
                  <a:pt x="1724330" y="5883660"/>
                  <a:pt x="1722898" y="5880200"/>
                  <a:pt x="1720033" y="5877521"/>
                </a:cubicBezTo>
                <a:cubicBezTo>
                  <a:pt x="1717168" y="5874842"/>
                  <a:pt x="1713019" y="5873502"/>
                  <a:pt x="1707587" y="5873502"/>
                </a:cubicBezTo>
                <a:close/>
                <a:moveTo>
                  <a:pt x="1650437" y="5873502"/>
                </a:moveTo>
                <a:cubicBezTo>
                  <a:pt x="1645005" y="5873502"/>
                  <a:pt x="1640856" y="5874860"/>
                  <a:pt x="1637991" y="5877576"/>
                </a:cubicBezTo>
                <a:cubicBezTo>
                  <a:pt x="1635126" y="5880293"/>
                  <a:pt x="1633694" y="5883734"/>
                  <a:pt x="1633694" y="5887901"/>
                </a:cubicBezTo>
                <a:cubicBezTo>
                  <a:pt x="1633694" y="5891994"/>
                  <a:pt x="1635126" y="5895417"/>
                  <a:pt x="1637991" y="5898171"/>
                </a:cubicBezTo>
                <a:cubicBezTo>
                  <a:pt x="1640856" y="5900924"/>
                  <a:pt x="1645005" y="5902301"/>
                  <a:pt x="1650437" y="5902301"/>
                </a:cubicBezTo>
                <a:cubicBezTo>
                  <a:pt x="1655869" y="5902301"/>
                  <a:pt x="1660018" y="5900924"/>
                  <a:pt x="1662883" y="5898171"/>
                </a:cubicBezTo>
                <a:cubicBezTo>
                  <a:pt x="1665748" y="5895417"/>
                  <a:pt x="1667180" y="5891994"/>
                  <a:pt x="1667180" y="5887901"/>
                </a:cubicBezTo>
                <a:cubicBezTo>
                  <a:pt x="1667180" y="5883734"/>
                  <a:pt x="1665748" y="5880293"/>
                  <a:pt x="1662883" y="5877576"/>
                </a:cubicBezTo>
                <a:cubicBezTo>
                  <a:pt x="1660018" y="5874860"/>
                  <a:pt x="1655869" y="5873502"/>
                  <a:pt x="1650437" y="5873502"/>
                </a:cubicBezTo>
                <a:close/>
                <a:moveTo>
                  <a:pt x="1317062" y="5873502"/>
                </a:moveTo>
                <a:cubicBezTo>
                  <a:pt x="1311630" y="5873502"/>
                  <a:pt x="1307481" y="5874860"/>
                  <a:pt x="1304616" y="5877576"/>
                </a:cubicBezTo>
                <a:cubicBezTo>
                  <a:pt x="1301752" y="5880293"/>
                  <a:pt x="1300319" y="5883734"/>
                  <a:pt x="1300319" y="5887901"/>
                </a:cubicBezTo>
                <a:cubicBezTo>
                  <a:pt x="1300319" y="5891994"/>
                  <a:pt x="1301752" y="5895417"/>
                  <a:pt x="1304616" y="5898171"/>
                </a:cubicBezTo>
                <a:cubicBezTo>
                  <a:pt x="1307481" y="5900924"/>
                  <a:pt x="1311630" y="5902301"/>
                  <a:pt x="1317062" y="5902301"/>
                </a:cubicBezTo>
                <a:cubicBezTo>
                  <a:pt x="1322494" y="5902301"/>
                  <a:pt x="1326643" y="5900924"/>
                  <a:pt x="1329508" y="5898171"/>
                </a:cubicBezTo>
                <a:cubicBezTo>
                  <a:pt x="1332373" y="5895417"/>
                  <a:pt x="1333805" y="5891994"/>
                  <a:pt x="1333805" y="5887901"/>
                </a:cubicBezTo>
                <a:cubicBezTo>
                  <a:pt x="1333805" y="5883734"/>
                  <a:pt x="1332373" y="5880293"/>
                  <a:pt x="1329508" y="5877576"/>
                </a:cubicBezTo>
                <a:cubicBezTo>
                  <a:pt x="1326643" y="5874860"/>
                  <a:pt x="1322494" y="5873502"/>
                  <a:pt x="1317062" y="5873502"/>
                </a:cubicBezTo>
                <a:close/>
                <a:moveTo>
                  <a:pt x="2096624" y="5873391"/>
                </a:moveTo>
                <a:cubicBezTo>
                  <a:pt x="2085834" y="5873391"/>
                  <a:pt x="2076272" y="5874842"/>
                  <a:pt x="2067937" y="5877744"/>
                </a:cubicBezTo>
                <a:cubicBezTo>
                  <a:pt x="2059603" y="5880646"/>
                  <a:pt x="2053073" y="5885167"/>
                  <a:pt x="2048348" y="5891306"/>
                </a:cubicBezTo>
                <a:cubicBezTo>
                  <a:pt x="2043622" y="5897445"/>
                  <a:pt x="2041260" y="5905389"/>
                  <a:pt x="2041260" y="5915137"/>
                </a:cubicBezTo>
                <a:cubicBezTo>
                  <a:pt x="2041260" y="5924215"/>
                  <a:pt x="2043325" y="5931582"/>
                  <a:pt x="2047455" y="5937238"/>
                </a:cubicBezTo>
                <a:cubicBezTo>
                  <a:pt x="2051585" y="5942893"/>
                  <a:pt x="2057426" y="5947507"/>
                  <a:pt x="2064979" y="5951079"/>
                </a:cubicBezTo>
                <a:cubicBezTo>
                  <a:pt x="2072532" y="5954651"/>
                  <a:pt x="2081481" y="5957925"/>
                  <a:pt x="2091824" y="5960902"/>
                </a:cubicBezTo>
                <a:cubicBezTo>
                  <a:pt x="2100679" y="5963357"/>
                  <a:pt x="2107563" y="5965645"/>
                  <a:pt x="2112474" y="5967766"/>
                </a:cubicBezTo>
                <a:cubicBezTo>
                  <a:pt x="2117385" y="5969887"/>
                  <a:pt x="2120808" y="5972231"/>
                  <a:pt x="2122743" y="5974798"/>
                </a:cubicBezTo>
                <a:cubicBezTo>
                  <a:pt x="2124678" y="5977366"/>
                  <a:pt x="2125645" y="5980621"/>
                  <a:pt x="2125645" y="5984565"/>
                </a:cubicBezTo>
                <a:cubicBezTo>
                  <a:pt x="2125645" y="5988658"/>
                  <a:pt x="2124511" y="5992025"/>
                  <a:pt x="2122241" y="5994667"/>
                </a:cubicBezTo>
                <a:cubicBezTo>
                  <a:pt x="2119971" y="5997309"/>
                  <a:pt x="2116827" y="5999262"/>
                  <a:pt x="2112809" y="6000527"/>
                </a:cubicBezTo>
                <a:cubicBezTo>
                  <a:pt x="2108791" y="6001792"/>
                  <a:pt x="2104140" y="6002425"/>
                  <a:pt x="2098856" y="6002425"/>
                </a:cubicBezTo>
                <a:cubicBezTo>
                  <a:pt x="2093350" y="6002425"/>
                  <a:pt x="2088457" y="6001718"/>
                  <a:pt x="2084178" y="6000304"/>
                </a:cubicBezTo>
                <a:cubicBezTo>
                  <a:pt x="2079899" y="5998890"/>
                  <a:pt x="2076495" y="5996527"/>
                  <a:pt x="2073965" y="5993216"/>
                </a:cubicBezTo>
                <a:cubicBezTo>
                  <a:pt x="2071435" y="5989904"/>
                  <a:pt x="2070095" y="5985347"/>
                  <a:pt x="2069946" y="5979542"/>
                </a:cubicBezTo>
                <a:lnTo>
                  <a:pt x="2037800" y="5979542"/>
                </a:lnTo>
                <a:cubicBezTo>
                  <a:pt x="2037800" y="5990928"/>
                  <a:pt x="2040478" y="6000155"/>
                  <a:pt x="2045836" y="6007224"/>
                </a:cubicBezTo>
                <a:cubicBezTo>
                  <a:pt x="2051194" y="6014294"/>
                  <a:pt x="2058431" y="6019447"/>
                  <a:pt x="2067546" y="6022684"/>
                </a:cubicBezTo>
                <a:cubicBezTo>
                  <a:pt x="2076662" y="6025921"/>
                  <a:pt x="2086913" y="6027539"/>
                  <a:pt x="2098298" y="6027539"/>
                </a:cubicBezTo>
                <a:cubicBezTo>
                  <a:pt x="2109609" y="6027539"/>
                  <a:pt x="2119748" y="6026014"/>
                  <a:pt x="2128715" y="6022963"/>
                </a:cubicBezTo>
                <a:cubicBezTo>
                  <a:pt x="2137682" y="6019912"/>
                  <a:pt x="2144770" y="6015112"/>
                  <a:pt x="2149979" y="6008564"/>
                </a:cubicBezTo>
                <a:cubicBezTo>
                  <a:pt x="2155188" y="6002015"/>
                  <a:pt x="2157792" y="5993421"/>
                  <a:pt x="2157792" y="5982779"/>
                </a:cubicBezTo>
                <a:cubicBezTo>
                  <a:pt x="2157792" y="5973254"/>
                  <a:pt x="2156025" y="5965571"/>
                  <a:pt x="2152490" y="5959730"/>
                </a:cubicBezTo>
                <a:cubicBezTo>
                  <a:pt x="2148956" y="5953888"/>
                  <a:pt x="2143542" y="5949126"/>
                  <a:pt x="2136249" y="5945442"/>
                </a:cubicBezTo>
                <a:cubicBezTo>
                  <a:pt x="2128957" y="5941759"/>
                  <a:pt x="2119618" y="5938243"/>
                  <a:pt x="2108232" y="5934894"/>
                </a:cubicBezTo>
                <a:cubicBezTo>
                  <a:pt x="2098707" y="5932141"/>
                  <a:pt x="2091433" y="5929685"/>
                  <a:pt x="2086411" y="5927527"/>
                </a:cubicBezTo>
                <a:cubicBezTo>
                  <a:pt x="2081388" y="5925369"/>
                  <a:pt x="2077946" y="5923155"/>
                  <a:pt x="2076086" y="5920885"/>
                </a:cubicBezTo>
                <a:cubicBezTo>
                  <a:pt x="2074225" y="5918616"/>
                  <a:pt x="2073295" y="5915993"/>
                  <a:pt x="2073295" y="5913016"/>
                </a:cubicBezTo>
                <a:cubicBezTo>
                  <a:pt x="2073295" y="5907807"/>
                  <a:pt x="2075490" y="5903956"/>
                  <a:pt x="2079881" y="5901463"/>
                </a:cubicBezTo>
                <a:cubicBezTo>
                  <a:pt x="2084271" y="5898970"/>
                  <a:pt x="2089815" y="5897724"/>
                  <a:pt x="2096512" y="5897724"/>
                </a:cubicBezTo>
                <a:cubicBezTo>
                  <a:pt x="2103284" y="5897724"/>
                  <a:pt x="2109088" y="5899305"/>
                  <a:pt x="2113925" y="5902468"/>
                </a:cubicBezTo>
                <a:cubicBezTo>
                  <a:pt x="2118762" y="5905631"/>
                  <a:pt x="2121143" y="5910412"/>
                  <a:pt x="2121069" y="5916811"/>
                </a:cubicBezTo>
                <a:lnTo>
                  <a:pt x="2153216" y="5916811"/>
                </a:lnTo>
                <a:cubicBezTo>
                  <a:pt x="2153216" y="5906914"/>
                  <a:pt x="2150648" y="5898766"/>
                  <a:pt x="2145514" y="5892366"/>
                </a:cubicBezTo>
                <a:cubicBezTo>
                  <a:pt x="2140379" y="5885967"/>
                  <a:pt x="2133515" y="5881204"/>
                  <a:pt x="2124920" y="5878079"/>
                </a:cubicBezTo>
                <a:cubicBezTo>
                  <a:pt x="2116325" y="5874953"/>
                  <a:pt x="2106893" y="5873391"/>
                  <a:pt x="2096624" y="5873391"/>
                </a:cubicBezTo>
                <a:close/>
                <a:moveTo>
                  <a:pt x="886949" y="5873391"/>
                </a:moveTo>
                <a:cubicBezTo>
                  <a:pt x="876159" y="5873391"/>
                  <a:pt x="866597" y="5874842"/>
                  <a:pt x="858262" y="5877744"/>
                </a:cubicBezTo>
                <a:cubicBezTo>
                  <a:pt x="849928" y="5880646"/>
                  <a:pt x="843398" y="5885167"/>
                  <a:pt x="838673" y="5891306"/>
                </a:cubicBezTo>
                <a:cubicBezTo>
                  <a:pt x="833947" y="5897445"/>
                  <a:pt x="831585" y="5905389"/>
                  <a:pt x="831585" y="5915137"/>
                </a:cubicBezTo>
                <a:cubicBezTo>
                  <a:pt x="831585" y="5924215"/>
                  <a:pt x="833650" y="5931582"/>
                  <a:pt x="837780" y="5937238"/>
                </a:cubicBezTo>
                <a:cubicBezTo>
                  <a:pt x="841910" y="5942893"/>
                  <a:pt x="847751" y="5947507"/>
                  <a:pt x="855304" y="5951079"/>
                </a:cubicBezTo>
                <a:cubicBezTo>
                  <a:pt x="862857" y="5954651"/>
                  <a:pt x="871806" y="5957925"/>
                  <a:pt x="882149" y="5960902"/>
                </a:cubicBezTo>
                <a:cubicBezTo>
                  <a:pt x="891004" y="5963357"/>
                  <a:pt x="897888" y="5965645"/>
                  <a:pt x="902799" y="5967766"/>
                </a:cubicBezTo>
                <a:cubicBezTo>
                  <a:pt x="907710" y="5969887"/>
                  <a:pt x="911133" y="5972231"/>
                  <a:pt x="913068" y="5974798"/>
                </a:cubicBezTo>
                <a:cubicBezTo>
                  <a:pt x="915003" y="5977366"/>
                  <a:pt x="915970" y="5980621"/>
                  <a:pt x="915970" y="5984565"/>
                </a:cubicBezTo>
                <a:cubicBezTo>
                  <a:pt x="915970" y="5988658"/>
                  <a:pt x="914836" y="5992025"/>
                  <a:pt x="912566" y="5994667"/>
                </a:cubicBezTo>
                <a:cubicBezTo>
                  <a:pt x="910296" y="5997309"/>
                  <a:pt x="907152" y="5999262"/>
                  <a:pt x="903134" y="6000527"/>
                </a:cubicBezTo>
                <a:cubicBezTo>
                  <a:pt x="899115" y="6001792"/>
                  <a:pt x="894465" y="6002425"/>
                  <a:pt x="889181" y="6002425"/>
                </a:cubicBezTo>
                <a:cubicBezTo>
                  <a:pt x="883675" y="6002425"/>
                  <a:pt x="878782" y="6001718"/>
                  <a:pt x="874503" y="6000304"/>
                </a:cubicBezTo>
                <a:cubicBezTo>
                  <a:pt x="870224" y="5998890"/>
                  <a:pt x="866820" y="5996527"/>
                  <a:pt x="864290" y="5993216"/>
                </a:cubicBezTo>
                <a:cubicBezTo>
                  <a:pt x="861760" y="5989904"/>
                  <a:pt x="860420" y="5985347"/>
                  <a:pt x="860271" y="5979542"/>
                </a:cubicBezTo>
                <a:lnTo>
                  <a:pt x="828125" y="5979542"/>
                </a:lnTo>
                <a:cubicBezTo>
                  <a:pt x="828125" y="5990928"/>
                  <a:pt x="830803" y="6000155"/>
                  <a:pt x="836161" y="6007224"/>
                </a:cubicBezTo>
                <a:cubicBezTo>
                  <a:pt x="841519" y="6014294"/>
                  <a:pt x="848756" y="6019447"/>
                  <a:pt x="857871" y="6022684"/>
                </a:cubicBezTo>
                <a:cubicBezTo>
                  <a:pt x="866987" y="6025921"/>
                  <a:pt x="877238" y="6027539"/>
                  <a:pt x="888623" y="6027539"/>
                </a:cubicBezTo>
                <a:cubicBezTo>
                  <a:pt x="899934" y="6027539"/>
                  <a:pt x="910073" y="6026014"/>
                  <a:pt x="919040" y="6022963"/>
                </a:cubicBezTo>
                <a:cubicBezTo>
                  <a:pt x="928007" y="6019912"/>
                  <a:pt x="935095" y="6015112"/>
                  <a:pt x="940304" y="6008564"/>
                </a:cubicBezTo>
                <a:cubicBezTo>
                  <a:pt x="945513" y="6002015"/>
                  <a:pt x="948117" y="5993421"/>
                  <a:pt x="948117" y="5982779"/>
                </a:cubicBezTo>
                <a:cubicBezTo>
                  <a:pt x="948117" y="5973254"/>
                  <a:pt x="946350" y="5965571"/>
                  <a:pt x="942815" y="5959730"/>
                </a:cubicBezTo>
                <a:cubicBezTo>
                  <a:pt x="939281" y="5953888"/>
                  <a:pt x="933867" y="5949126"/>
                  <a:pt x="926574" y="5945442"/>
                </a:cubicBezTo>
                <a:cubicBezTo>
                  <a:pt x="919282" y="5941759"/>
                  <a:pt x="909943" y="5938243"/>
                  <a:pt x="898557" y="5934894"/>
                </a:cubicBezTo>
                <a:cubicBezTo>
                  <a:pt x="889032" y="5932141"/>
                  <a:pt x="881758" y="5929685"/>
                  <a:pt x="876735" y="5927527"/>
                </a:cubicBezTo>
                <a:cubicBezTo>
                  <a:pt x="871713" y="5925369"/>
                  <a:pt x="868271" y="5923155"/>
                  <a:pt x="866411" y="5920885"/>
                </a:cubicBezTo>
                <a:cubicBezTo>
                  <a:pt x="864550" y="5918616"/>
                  <a:pt x="863620" y="5915993"/>
                  <a:pt x="863620" y="5913016"/>
                </a:cubicBezTo>
                <a:cubicBezTo>
                  <a:pt x="863620" y="5907807"/>
                  <a:pt x="865815" y="5903956"/>
                  <a:pt x="870206" y="5901463"/>
                </a:cubicBezTo>
                <a:cubicBezTo>
                  <a:pt x="874596" y="5898970"/>
                  <a:pt x="880140" y="5897724"/>
                  <a:pt x="886837" y="5897724"/>
                </a:cubicBezTo>
                <a:cubicBezTo>
                  <a:pt x="893609" y="5897724"/>
                  <a:pt x="899413" y="5899305"/>
                  <a:pt x="904250" y="5902468"/>
                </a:cubicBezTo>
                <a:cubicBezTo>
                  <a:pt x="909087" y="5905631"/>
                  <a:pt x="911468" y="5910412"/>
                  <a:pt x="911394" y="5916811"/>
                </a:cubicBezTo>
                <a:lnTo>
                  <a:pt x="943541" y="5916811"/>
                </a:lnTo>
                <a:cubicBezTo>
                  <a:pt x="943541" y="5906914"/>
                  <a:pt x="940973" y="5898766"/>
                  <a:pt x="935839" y="5892366"/>
                </a:cubicBezTo>
                <a:cubicBezTo>
                  <a:pt x="930704" y="5885967"/>
                  <a:pt x="923840" y="5881204"/>
                  <a:pt x="915245" y="5878079"/>
                </a:cubicBezTo>
                <a:cubicBezTo>
                  <a:pt x="906650" y="5874953"/>
                  <a:pt x="897218" y="5873391"/>
                  <a:pt x="886949" y="5873391"/>
                </a:cubicBezTo>
                <a:close/>
                <a:moveTo>
                  <a:pt x="553313" y="5860331"/>
                </a:moveTo>
                <a:lnTo>
                  <a:pt x="601051" y="5942931"/>
                </a:lnTo>
                <a:lnTo>
                  <a:pt x="553313" y="6025530"/>
                </a:lnTo>
                <a:lnTo>
                  <a:pt x="696300" y="5942931"/>
                </a:lnTo>
                <a:close/>
                <a:moveTo>
                  <a:pt x="2072737" y="5748301"/>
                </a:moveTo>
                <a:lnTo>
                  <a:pt x="2092605" y="5748301"/>
                </a:lnTo>
                <a:cubicBezTo>
                  <a:pt x="2098038" y="5748301"/>
                  <a:pt x="2102391" y="5748747"/>
                  <a:pt x="2105665" y="5749640"/>
                </a:cubicBezTo>
                <a:cubicBezTo>
                  <a:pt x="2108939" y="5750533"/>
                  <a:pt x="2111283" y="5751798"/>
                  <a:pt x="2112697" y="5753435"/>
                </a:cubicBezTo>
                <a:cubicBezTo>
                  <a:pt x="2114111" y="5755072"/>
                  <a:pt x="2114818" y="5757081"/>
                  <a:pt x="2114818" y="5759463"/>
                </a:cubicBezTo>
                <a:cubicBezTo>
                  <a:pt x="2114818" y="5763183"/>
                  <a:pt x="2112772" y="5766346"/>
                  <a:pt x="2108679" y="5768951"/>
                </a:cubicBezTo>
                <a:cubicBezTo>
                  <a:pt x="2104586" y="5771555"/>
                  <a:pt x="2097554" y="5772857"/>
                  <a:pt x="2087583" y="5772857"/>
                </a:cubicBezTo>
                <a:cubicBezTo>
                  <a:pt x="2078876" y="5772857"/>
                  <a:pt x="2072588" y="5771518"/>
                  <a:pt x="2068718" y="5768839"/>
                </a:cubicBezTo>
                <a:cubicBezTo>
                  <a:pt x="2064849" y="5766160"/>
                  <a:pt x="2062914" y="5763258"/>
                  <a:pt x="2062914" y="5760132"/>
                </a:cubicBezTo>
                <a:cubicBezTo>
                  <a:pt x="2062914" y="5757454"/>
                  <a:pt x="2063826" y="5755091"/>
                  <a:pt x="2065649" y="5753045"/>
                </a:cubicBezTo>
                <a:cubicBezTo>
                  <a:pt x="2067472" y="5750998"/>
                  <a:pt x="2069835" y="5749417"/>
                  <a:pt x="2072737" y="5748301"/>
                </a:cubicBezTo>
                <a:close/>
                <a:moveTo>
                  <a:pt x="1044632" y="5714591"/>
                </a:moveTo>
                <a:cubicBezTo>
                  <a:pt x="1038902" y="5714591"/>
                  <a:pt x="1034270" y="5716228"/>
                  <a:pt x="1030736" y="5719502"/>
                </a:cubicBezTo>
                <a:cubicBezTo>
                  <a:pt x="1027201" y="5722777"/>
                  <a:pt x="1025434" y="5727167"/>
                  <a:pt x="1025434" y="5732674"/>
                </a:cubicBezTo>
                <a:cubicBezTo>
                  <a:pt x="1025434" y="5737734"/>
                  <a:pt x="1027201" y="5742031"/>
                  <a:pt x="1030736" y="5745566"/>
                </a:cubicBezTo>
                <a:cubicBezTo>
                  <a:pt x="1034270" y="5749101"/>
                  <a:pt x="1038902" y="5750868"/>
                  <a:pt x="1044632" y="5750868"/>
                </a:cubicBezTo>
                <a:cubicBezTo>
                  <a:pt x="1050213" y="5750868"/>
                  <a:pt x="1054734" y="5749101"/>
                  <a:pt x="1058194" y="5745566"/>
                </a:cubicBezTo>
                <a:cubicBezTo>
                  <a:pt x="1061654" y="5742031"/>
                  <a:pt x="1063385" y="5737734"/>
                  <a:pt x="1063385" y="5732674"/>
                </a:cubicBezTo>
                <a:cubicBezTo>
                  <a:pt x="1063385" y="5727167"/>
                  <a:pt x="1061654" y="5722777"/>
                  <a:pt x="1058194" y="5719502"/>
                </a:cubicBezTo>
                <a:cubicBezTo>
                  <a:pt x="1054734" y="5716228"/>
                  <a:pt x="1050213" y="5714591"/>
                  <a:pt x="1044632" y="5714591"/>
                </a:cubicBezTo>
                <a:close/>
                <a:moveTo>
                  <a:pt x="2225658" y="5698964"/>
                </a:moveTo>
                <a:lnTo>
                  <a:pt x="2225658" y="5716600"/>
                </a:lnTo>
                <a:cubicBezTo>
                  <a:pt x="2222830" y="5720321"/>
                  <a:pt x="2219054" y="5723632"/>
                  <a:pt x="2214328" y="5726535"/>
                </a:cubicBezTo>
                <a:cubicBezTo>
                  <a:pt x="2209603" y="5729437"/>
                  <a:pt x="2204450" y="5730888"/>
                  <a:pt x="2198869" y="5730888"/>
                </a:cubicBezTo>
                <a:cubicBezTo>
                  <a:pt x="2194330" y="5730888"/>
                  <a:pt x="2190627" y="5729772"/>
                  <a:pt x="2187763" y="5727539"/>
                </a:cubicBezTo>
                <a:cubicBezTo>
                  <a:pt x="2184897" y="5725307"/>
                  <a:pt x="2183465" y="5721884"/>
                  <a:pt x="2183465" y="5717270"/>
                </a:cubicBezTo>
                <a:cubicBezTo>
                  <a:pt x="2183465" y="5710870"/>
                  <a:pt x="2186590" y="5706238"/>
                  <a:pt x="2192841" y="5703373"/>
                </a:cubicBezTo>
                <a:cubicBezTo>
                  <a:pt x="2199092" y="5700508"/>
                  <a:pt x="2210031" y="5699039"/>
                  <a:pt x="2225658" y="5698964"/>
                </a:cubicBezTo>
                <a:close/>
                <a:moveTo>
                  <a:pt x="1987533" y="5698964"/>
                </a:moveTo>
                <a:lnTo>
                  <a:pt x="1987533" y="5716600"/>
                </a:lnTo>
                <a:cubicBezTo>
                  <a:pt x="1984705" y="5720321"/>
                  <a:pt x="1980929" y="5723632"/>
                  <a:pt x="1976203" y="5726535"/>
                </a:cubicBezTo>
                <a:cubicBezTo>
                  <a:pt x="1971478" y="5729437"/>
                  <a:pt x="1966325" y="5730888"/>
                  <a:pt x="1960744" y="5730888"/>
                </a:cubicBezTo>
                <a:cubicBezTo>
                  <a:pt x="1956204" y="5730888"/>
                  <a:pt x="1952502" y="5729772"/>
                  <a:pt x="1949637" y="5727539"/>
                </a:cubicBezTo>
                <a:cubicBezTo>
                  <a:pt x="1946772" y="5725307"/>
                  <a:pt x="1945340" y="5721884"/>
                  <a:pt x="1945340" y="5717270"/>
                </a:cubicBezTo>
                <a:cubicBezTo>
                  <a:pt x="1945340" y="5710870"/>
                  <a:pt x="1948465" y="5706238"/>
                  <a:pt x="1954716" y="5703373"/>
                </a:cubicBezTo>
                <a:cubicBezTo>
                  <a:pt x="1960967" y="5700508"/>
                  <a:pt x="1971906" y="5699039"/>
                  <a:pt x="1987533" y="5698964"/>
                </a:cubicBezTo>
                <a:close/>
                <a:moveTo>
                  <a:pt x="1539858" y="5698964"/>
                </a:moveTo>
                <a:lnTo>
                  <a:pt x="1539858" y="5716600"/>
                </a:lnTo>
                <a:cubicBezTo>
                  <a:pt x="1537030" y="5720321"/>
                  <a:pt x="1533254" y="5723632"/>
                  <a:pt x="1528528" y="5726535"/>
                </a:cubicBezTo>
                <a:cubicBezTo>
                  <a:pt x="1523803" y="5729437"/>
                  <a:pt x="1518650" y="5730888"/>
                  <a:pt x="1513069" y="5730888"/>
                </a:cubicBezTo>
                <a:cubicBezTo>
                  <a:pt x="1508529" y="5730888"/>
                  <a:pt x="1504827" y="5729772"/>
                  <a:pt x="1501962" y="5727539"/>
                </a:cubicBezTo>
                <a:cubicBezTo>
                  <a:pt x="1499097" y="5725307"/>
                  <a:pt x="1497665" y="5721884"/>
                  <a:pt x="1497665" y="5717270"/>
                </a:cubicBezTo>
                <a:cubicBezTo>
                  <a:pt x="1497665" y="5710870"/>
                  <a:pt x="1500790" y="5706238"/>
                  <a:pt x="1507041" y="5703373"/>
                </a:cubicBezTo>
                <a:cubicBezTo>
                  <a:pt x="1513292" y="5700508"/>
                  <a:pt x="1524231" y="5699039"/>
                  <a:pt x="1539858" y="5698964"/>
                </a:cubicBezTo>
                <a:close/>
                <a:moveTo>
                  <a:pt x="2523240" y="5661236"/>
                </a:moveTo>
                <a:cubicBezTo>
                  <a:pt x="2529714" y="5661236"/>
                  <a:pt x="2534792" y="5662762"/>
                  <a:pt x="2538476" y="5665813"/>
                </a:cubicBezTo>
                <a:cubicBezTo>
                  <a:pt x="2542159" y="5668864"/>
                  <a:pt x="2544764" y="5672956"/>
                  <a:pt x="2546289" y="5678091"/>
                </a:cubicBezTo>
                <a:cubicBezTo>
                  <a:pt x="2547815" y="5683226"/>
                  <a:pt x="2548578" y="5688918"/>
                  <a:pt x="2548578" y="5695169"/>
                </a:cubicBezTo>
                <a:cubicBezTo>
                  <a:pt x="2548578" y="5701271"/>
                  <a:pt x="2547815" y="5706852"/>
                  <a:pt x="2546289" y="5711912"/>
                </a:cubicBezTo>
                <a:cubicBezTo>
                  <a:pt x="2544764" y="5716972"/>
                  <a:pt x="2542159" y="5721009"/>
                  <a:pt x="2538476" y="5724023"/>
                </a:cubicBezTo>
                <a:cubicBezTo>
                  <a:pt x="2534792" y="5727037"/>
                  <a:pt x="2529714" y="5728544"/>
                  <a:pt x="2523240" y="5728544"/>
                </a:cubicBezTo>
                <a:cubicBezTo>
                  <a:pt x="2516915" y="5728544"/>
                  <a:pt x="2511947" y="5727037"/>
                  <a:pt x="2508338" y="5724023"/>
                </a:cubicBezTo>
                <a:cubicBezTo>
                  <a:pt x="2504729" y="5721009"/>
                  <a:pt x="2502181" y="5716972"/>
                  <a:pt x="2500692" y="5711912"/>
                </a:cubicBezTo>
                <a:cubicBezTo>
                  <a:pt x="2499204" y="5706852"/>
                  <a:pt x="2498460" y="5701271"/>
                  <a:pt x="2498460" y="5695169"/>
                </a:cubicBezTo>
                <a:cubicBezTo>
                  <a:pt x="2498460" y="5688918"/>
                  <a:pt x="2499204" y="5683226"/>
                  <a:pt x="2500692" y="5678091"/>
                </a:cubicBezTo>
                <a:cubicBezTo>
                  <a:pt x="2502181" y="5672956"/>
                  <a:pt x="2504729" y="5668864"/>
                  <a:pt x="2508338" y="5665813"/>
                </a:cubicBezTo>
                <a:cubicBezTo>
                  <a:pt x="2511947" y="5662762"/>
                  <a:pt x="2516915" y="5661236"/>
                  <a:pt x="2523240" y="5661236"/>
                </a:cubicBezTo>
                <a:close/>
                <a:moveTo>
                  <a:pt x="2086801" y="5656660"/>
                </a:moveTo>
                <a:cubicBezTo>
                  <a:pt x="2092308" y="5656660"/>
                  <a:pt x="2096773" y="5658334"/>
                  <a:pt x="2100196" y="5661683"/>
                </a:cubicBezTo>
                <a:cubicBezTo>
                  <a:pt x="2103619" y="5665031"/>
                  <a:pt x="2105330" y="5670129"/>
                  <a:pt x="2105330" y="5676975"/>
                </a:cubicBezTo>
                <a:cubicBezTo>
                  <a:pt x="2105330" y="5683449"/>
                  <a:pt x="2103489" y="5688379"/>
                  <a:pt x="2099805" y="5691765"/>
                </a:cubicBezTo>
                <a:cubicBezTo>
                  <a:pt x="2096121" y="5695150"/>
                  <a:pt x="2091526" y="5696843"/>
                  <a:pt x="2086020" y="5696843"/>
                </a:cubicBezTo>
                <a:cubicBezTo>
                  <a:pt x="2081183" y="5696843"/>
                  <a:pt x="2076885" y="5695169"/>
                  <a:pt x="2073128" y="5691820"/>
                </a:cubicBezTo>
                <a:cubicBezTo>
                  <a:pt x="2069370" y="5688472"/>
                  <a:pt x="2067491" y="5683523"/>
                  <a:pt x="2067491" y="5676975"/>
                </a:cubicBezTo>
                <a:cubicBezTo>
                  <a:pt x="2067491" y="5670352"/>
                  <a:pt x="2069314" y="5665310"/>
                  <a:pt x="2072960" y="5661850"/>
                </a:cubicBezTo>
                <a:cubicBezTo>
                  <a:pt x="2076606" y="5658390"/>
                  <a:pt x="2081220" y="5656660"/>
                  <a:pt x="2086801" y="5656660"/>
                </a:cubicBezTo>
                <a:close/>
                <a:moveTo>
                  <a:pt x="2740491" y="5640363"/>
                </a:moveTo>
                <a:lnTo>
                  <a:pt x="2740491" y="5749305"/>
                </a:lnTo>
                <a:lnTo>
                  <a:pt x="2770071" y="5749305"/>
                </a:lnTo>
                <a:lnTo>
                  <a:pt x="2770071" y="5640363"/>
                </a:lnTo>
                <a:close/>
                <a:moveTo>
                  <a:pt x="1581641" y="5640363"/>
                </a:moveTo>
                <a:lnTo>
                  <a:pt x="1624057" y="5749305"/>
                </a:lnTo>
                <a:lnTo>
                  <a:pt x="1621602" y="5755221"/>
                </a:lnTo>
                <a:cubicBezTo>
                  <a:pt x="1620262" y="5758793"/>
                  <a:pt x="1618123" y="5761360"/>
                  <a:pt x="1615183" y="5762923"/>
                </a:cubicBezTo>
                <a:cubicBezTo>
                  <a:pt x="1612244" y="5764486"/>
                  <a:pt x="1608579" y="5765267"/>
                  <a:pt x="1604189" y="5765267"/>
                </a:cubicBezTo>
                <a:lnTo>
                  <a:pt x="1594366" y="5765267"/>
                </a:lnTo>
                <a:lnTo>
                  <a:pt x="1594366" y="5789266"/>
                </a:lnTo>
                <a:lnTo>
                  <a:pt x="1607649" y="5789266"/>
                </a:lnTo>
                <a:cubicBezTo>
                  <a:pt x="1615686" y="5789266"/>
                  <a:pt x="1622401" y="5788447"/>
                  <a:pt x="1627796" y="5786810"/>
                </a:cubicBezTo>
                <a:cubicBezTo>
                  <a:pt x="1633192" y="5785173"/>
                  <a:pt x="1637750" y="5782233"/>
                  <a:pt x="1641470" y="5777992"/>
                </a:cubicBezTo>
                <a:cubicBezTo>
                  <a:pt x="1645191" y="5773750"/>
                  <a:pt x="1648465" y="5767797"/>
                  <a:pt x="1651293" y="5760132"/>
                </a:cubicBezTo>
                <a:lnTo>
                  <a:pt x="1655311" y="5749305"/>
                </a:lnTo>
                <a:lnTo>
                  <a:pt x="1694490" y="5640363"/>
                </a:lnTo>
                <a:lnTo>
                  <a:pt x="1664576" y="5640363"/>
                </a:lnTo>
                <a:lnTo>
                  <a:pt x="1640019" y="5720953"/>
                </a:lnTo>
                <a:lnTo>
                  <a:pt x="1612449" y="5640363"/>
                </a:lnTo>
                <a:close/>
                <a:moveTo>
                  <a:pt x="1283167" y="5640363"/>
                </a:moveTo>
                <a:lnTo>
                  <a:pt x="1283167" y="5749305"/>
                </a:lnTo>
                <a:lnTo>
                  <a:pt x="1312746" y="5749305"/>
                </a:lnTo>
                <a:lnTo>
                  <a:pt x="1312746" y="5640363"/>
                </a:lnTo>
                <a:close/>
                <a:moveTo>
                  <a:pt x="1406954" y="5638800"/>
                </a:moveTo>
                <a:cubicBezTo>
                  <a:pt x="1397429" y="5638800"/>
                  <a:pt x="1389690" y="5640605"/>
                  <a:pt x="1383737" y="5644214"/>
                </a:cubicBezTo>
                <a:cubicBezTo>
                  <a:pt x="1377784" y="5647823"/>
                  <a:pt x="1372984" y="5651972"/>
                  <a:pt x="1369338" y="5656660"/>
                </a:cubicBezTo>
                <a:lnTo>
                  <a:pt x="1368780" y="5640363"/>
                </a:lnTo>
                <a:lnTo>
                  <a:pt x="1340317" y="5640363"/>
                </a:lnTo>
                <a:lnTo>
                  <a:pt x="1340317" y="5749305"/>
                </a:lnTo>
                <a:lnTo>
                  <a:pt x="1369896" y="5749305"/>
                </a:lnTo>
                <a:lnTo>
                  <a:pt x="1369896" y="5676640"/>
                </a:lnTo>
                <a:cubicBezTo>
                  <a:pt x="1373022" y="5672696"/>
                  <a:pt x="1376686" y="5669347"/>
                  <a:pt x="1380891" y="5666594"/>
                </a:cubicBezTo>
                <a:cubicBezTo>
                  <a:pt x="1385095" y="5663841"/>
                  <a:pt x="1390137" y="5662464"/>
                  <a:pt x="1396015" y="5662464"/>
                </a:cubicBezTo>
                <a:cubicBezTo>
                  <a:pt x="1399959" y="5662464"/>
                  <a:pt x="1403140" y="5663283"/>
                  <a:pt x="1405559" y="5664920"/>
                </a:cubicBezTo>
                <a:cubicBezTo>
                  <a:pt x="1407978" y="5666557"/>
                  <a:pt x="1409745" y="5668864"/>
                  <a:pt x="1410861" y="5671840"/>
                </a:cubicBezTo>
                <a:cubicBezTo>
                  <a:pt x="1411977" y="5674817"/>
                  <a:pt x="1412535" y="5678277"/>
                  <a:pt x="1412535" y="5682221"/>
                </a:cubicBezTo>
                <a:lnTo>
                  <a:pt x="1412535" y="5749305"/>
                </a:lnTo>
                <a:lnTo>
                  <a:pt x="1441892" y="5749305"/>
                </a:lnTo>
                <a:lnTo>
                  <a:pt x="1441892" y="5678426"/>
                </a:lnTo>
                <a:cubicBezTo>
                  <a:pt x="1441892" y="5665478"/>
                  <a:pt x="1438841" y="5655637"/>
                  <a:pt x="1432739" y="5648902"/>
                </a:cubicBezTo>
                <a:cubicBezTo>
                  <a:pt x="1426637" y="5642168"/>
                  <a:pt x="1418042" y="5638800"/>
                  <a:pt x="1406954" y="5638800"/>
                </a:cubicBezTo>
                <a:close/>
                <a:moveTo>
                  <a:pt x="2207798" y="5638689"/>
                </a:moveTo>
                <a:cubicBezTo>
                  <a:pt x="2198348" y="5638689"/>
                  <a:pt x="2190032" y="5639879"/>
                  <a:pt x="2182851" y="5642261"/>
                </a:cubicBezTo>
                <a:cubicBezTo>
                  <a:pt x="2175670" y="5644642"/>
                  <a:pt x="2170052" y="5648549"/>
                  <a:pt x="2165996" y="5653981"/>
                </a:cubicBezTo>
                <a:cubicBezTo>
                  <a:pt x="2161941" y="5659413"/>
                  <a:pt x="2159913" y="5666780"/>
                  <a:pt x="2159913" y="5676082"/>
                </a:cubicBezTo>
                <a:lnTo>
                  <a:pt x="2187595" y="5676082"/>
                </a:lnTo>
                <a:cubicBezTo>
                  <a:pt x="2187595" y="5669831"/>
                  <a:pt x="2189493" y="5665310"/>
                  <a:pt x="2193288" y="5662520"/>
                </a:cubicBezTo>
                <a:cubicBezTo>
                  <a:pt x="2197083" y="5659729"/>
                  <a:pt x="2201920" y="5658334"/>
                  <a:pt x="2207798" y="5658334"/>
                </a:cubicBezTo>
                <a:cubicBezTo>
                  <a:pt x="2213156" y="5658334"/>
                  <a:pt x="2217528" y="5659636"/>
                  <a:pt x="2220914" y="5662241"/>
                </a:cubicBezTo>
                <a:cubicBezTo>
                  <a:pt x="2224300" y="5664845"/>
                  <a:pt x="2225993" y="5669682"/>
                  <a:pt x="2225993" y="5676752"/>
                </a:cubicBezTo>
                <a:lnTo>
                  <a:pt x="2225993" y="5682556"/>
                </a:lnTo>
                <a:cubicBezTo>
                  <a:pt x="2211631" y="5682853"/>
                  <a:pt x="2199036" y="5683914"/>
                  <a:pt x="2188209" y="5685737"/>
                </a:cubicBezTo>
                <a:cubicBezTo>
                  <a:pt x="2177382" y="5687560"/>
                  <a:pt x="2168954" y="5691020"/>
                  <a:pt x="2162927" y="5696118"/>
                </a:cubicBezTo>
                <a:cubicBezTo>
                  <a:pt x="2156899" y="5701215"/>
                  <a:pt x="2153886" y="5708787"/>
                  <a:pt x="2153886" y="5718833"/>
                </a:cubicBezTo>
                <a:cubicBezTo>
                  <a:pt x="2153886" y="5726051"/>
                  <a:pt x="2155541" y="5732060"/>
                  <a:pt x="2158853" y="5736859"/>
                </a:cubicBezTo>
                <a:cubicBezTo>
                  <a:pt x="2162164" y="5741659"/>
                  <a:pt x="2166499" y="5745250"/>
                  <a:pt x="2171856" y="5747631"/>
                </a:cubicBezTo>
                <a:cubicBezTo>
                  <a:pt x="2177214" y="5750012"/>
                  <a:pt x="2182981" y="5751203"/>
                  <a:pt x="2189158" y="5751203"/>
                </a:cubicBezTo>
                <a:cubicBezTo>
                  <a:pt x="2197120" y="5751203"/>
                  <a:pt x="2204152" y="5749845"/>
                  <a:pt x="2210254" y="5747129"/>
                </a:cubicBezTo>
                <a:cubicBezTo>
                  <a:pt x="2216356" y="5744412"/>
                  <a:pt x="2221714" y="5740413"/>
                  <a:pt x="2226328" y="5735129"/>
                </a:cubicBezTo>
                <a:lnTo>
                  <a:pt x="2227220" y="5749305"/>
                </a:lnTo>
                <a:lnTo>
                  <a:pt x="2254902" y="5749305"/>
                </a:lnTo>
                <a:lnTo>
                  <a:pt x="2254902" y="5676193"/>
                </a:lnTo>
                <a:cubicBezTo>
                  <a:pt x="2254902" y="5668901"/>
                  <a:pt x="2253749" y="5662817"/>
                  <a:pt x="2251442" y="5657943"/>
                </a:cubicBezTo>
                <a:cubicBezTo>
                  <a:pt x="2249136" y="5653069"/>
                  <a:pt x="2245880" y="5649218"/>
                  <a:pt x="2241676" y="5646391"/>
                </a:cubicBezTo>
                <a:cubicBezTo>
                  <a:pt x="2237471" y="5643563"/>
                  <a:pt x="2232504" y="5641572"/>
                  <a:pt x="2226774" y="5640419"/>
                </a:cubicBezTo>
                <a:cubicBezTo>
                  <a:pt x="2221044" y="5639265"/>
                  <a:pt x="2214719" y="5638689"/>
                  <a:pt x="2207798" y="5638689"/>
                </a:cubicBezTo>
                <a:close/>
                <a:moveTo>
                  <a:pt x="1969673" y="5638689"/>
                </a:moveTo>
                <a:cubicBezTo>
                  <a:pt x="1960223" y="5638689"/>
                  <a:pt x="1951907" y="5639879"/>
                  <a:pt x="1944726" y="5642261"/>
                </a:cubicBezTo>
                <a:cubicBezTo>
                  <a:pt x="1937545" y="5644642"/>
                  <a:pt x="1931927" y="5648549"/>
                  <a:pt x="1927871" y="5653981"/>
                </a:cubicBezTo>
                <a:cubicBezTo>
                  <a:pt x="1923816" y="5659413"/>
                  <a:pt x="1921788" y="5666780"/>
                  <a:pt x="1921788" y="5676082"/>
                </a:cubicBezTo>
                <a:lnTo>
                  <a:pt x="1949470" y="5676082"/>
                </a:lnTo>
                <a:cubicBezTo>
                  <a:pt x="1949470" y="5669831"/>
                  <a:pt x="1951368" y="5665310"/>
                  <a:pt x="1955163" y="5662520"/>
                </a:cubicBezTo>
                <a:cubicBezTo>
                  <a:pt x="1958958" y="5659729"/>
                  <a:pt x="1963795" y="5658334"/>
                  <a:pt x="1969673" y="5658334"/>
                </a:cubicBezTo>
                <a:cubicBezTo>
                  <a:pt x="1975031" y="5658334"/>
                  <a:pt x="1979403" y="5659636"/>
                  <a:pt x="1982789" y="5662241"/>
                </a:cubicBezTo>
                <a:cubicBezTo>
                  <a:pt x="1986175" y="5664845"/>
                  <a:pt x="1987868" y="5669682"/>
                  <a:pt x="1987868" y="5676752"/>
                </a:cubicBezTo>
                <a:lnTo>
                  <a:pt x="1987868" y="5682556"/>
                </a:lnTo>
                <a:cubicBezTo>
                  <a:pt x="1973506" y="5682853"/>
                  <a:pt x="1960911" y="5683914"/>
                  <a:pt x="1950084" y="5685737"/>
                </a:cubicBezTo>
                <a:cubicBezTo>
                  <a:pt x="1939257" y="5687560"/>
                  <a:pt x="1930829" y="5691020"/>
                  <a:pt x="1924802" y="5696118"/>
                </a:cubicBezTo>
                <a:cubicBezTo>
                  <a:pt x="1918774" y="5701215"/>
                  <a:pt x="1915761" y="5708787"/>
                  <a:pt x="1915761" y="5718833"/>
                </a:cubicBezTo>
                <a:cubicBezTo>
                  <a:pt x="1915761" y="5726051"/>
                  <a:pt x="1917416" y="5732060"/>
                  <a:pt x="1920728" y="5736859"/>
                </a:cubicBezTo>
                <a:cubicBezTo>
                  <a:pt x="1924039" y="5741659"/>
                  <a:pt x="1928374" y="5745250"/>
                  <a:pt x="1933731" y="5747631"/>
                </a:cubicBezTo>
                <a:cubicBezTo>
                  <a:pt x="1939089" y="5750012"/>
                  <a:pt x="1944856" y="5751203"/>
                  <a:pt x="1951033" y="5751203"/>
                </a:cubicBezTo>
                <a:cubicBezTo>
                  <a:pt x="1958995" y="5751203"/>
                  <a:pt x="1966027" y="5749845"/>
                  <a:pt x="1972129" y="5747129"/>
                </a:cubicBezTo>
                <a:cubicBezTo>
                  <a:pt x="1978231" y="5744412"/>
                  <a:pt x="1983589" y="5740413"/>
                  <a:pt x="1988203" y="5735129"/>
                </a:cubicBezTo>
                <a:lnTo>
                  <a:pt x="1989095" y="5749305"/>
                </a:lnTo>
                <a:lnTo>
                  <a:pt x="2016777" y="5749305"/>
                </a:lnTo>
                <a:lnTo>
                  <a:pt x="2016777" y="5676193"/>
                </a:lnTo>
                <a:cubicBezTo>
                  <a:pt x="2016777" y="5668901"/>
                  <a:pt x="2015624" y="5662817"/>
                  <a:pt x="2013317" y="5657943"/>
                </a:cubicBezTo>
                <a:cubicBezTo>
                  <a:pt x="2011011" y="5653069"/>
                  <a:pt x="2007755" y="5649218"/>
                  <a:pt x="2003551" y="5646391"/>
                </a:cubicBezTo>
                <a:cubicBezTo>
                  <a:pt x="1999346" y="5643563"/>
                  <a:pt x="1994379" y="5641572"/>
                  <a:pt x="1988649" y="5640419"/>
                </a:cubicBezTo>
                <a:cubicBezTo>
                  <a:pt x="1982919" y="5639265"/>
                  <a:pt x="1976594" y="5638689"/>
                  <a:pt x="1969673" y="5638689"/>
                </a:cubicBezTo>
                <a:close/>
                <a:moveTo>
                  <a:pt x="1521998" y="5638689"/>
                </a:moveTo>
                <a:cubicBezTo>
                  <a:pt x="1512548" y="5638689"/>
                  <a:pt x="1504232" y="5639879"/>
                  <a:pt x="1497051" y="5642261"/>
                </a:cubicBezTo>
                <a:cubicBezTo>
                  <a:pt x="1489870" y="5644642"/>
                  <a:pt x="1484252" y="5648549"/>
                  <a:pt x="1480196" y="5653981"/>
                </a:cubicBezTo>
                <a:cubicBezTo>
                  <a:pt x="1476141" y="5659413"/>
                  <a:pt x="1474113" y="5666780"/>
                  <a:pt x="1474113" y="5676082"/>
                </a:cubicBezTo>
                <a:lnTo>
                  <a:pt x="1501795" y="5676082"/>
                </a:lnTo>
                <a:cubicBezTo>
                  <a:pt x="1501795" y="5669831"/>
                  <a:pt x="1503692" y="5665310"/>
                  <a:pt x="1507488" y="5662520"/>
                </a:cubicBezTo>
                <a:cubicBezTo>
                  <a:pt x="1511283" y="5659729"/>
                  <a:pt x="1516120" y="5658334"/>
                  <a:pt x="1521998" y="5658334"/>
                </a:cubicBezTo>
                <a:cubicBezTo>
                  <a:pt x="1527356" y="5658334"/>
                  <a:pt x="1531728" y="5659636"/>
                  <a:pt x="1535114" y="5662241"/>
                </a:cubicBezTo>
                <a:cubicBezTo>
                  <a:pt x="1538500" y="5664845"/>
                  <a:pt x="1540193" y="5669682"/>
                  <a:pt x="1540193" y="5676752"/>
                </a:cubicBezTo>
                <a:lnTo>
                  <a:pt x="1540193" y="5682556"/>
                </a:lnTo>
                <a:cubicBezTo>
                  <a:pt x="1525831" y="5682853"/>
                  <a:pt x="1513236" y="5683914"/>
                  <a:pt x="1502409" y="5685737"/>
                </a:cubicBezTo>
                <a:cubicBezTo>
                  <a:pt x="1491582" y="5687560"/>
                  <a:pt x="1483154" y="5691020"/>
                  <a:pt x="1477127" y="5696118"/>
                </a:cubicBezTo>
                <a:cubicBezTo>
                  <a:pt x="1471099" y="5701215"/>
                  <a:pt x="1468085" y="5708787"/>
                  <a:pt x="1468085" y="5718833"/>
                </a:cubicBezTo>
                <a:cubicBezTo>
                  <a:pt x="1468085" y="5726051"/>
                  <a:pt x="1469741" y="5732060"/>
                  <a:pt x="1473052" y="5736859"/>
                </a:cubicBezTo>
                <a:cubicBezTo>
                  <a:pt x="1476364" y="5741659"/>
                  <a:pt x="1480698" y="5745250"/>
                  <a:pt x="1486056" y="5747631"/>
                </a:cubicBezTo>
                <a:cubicBezTo>
                  <a:pt x="1491414" y="5750012"/>
                  <a:pt x="1497181" y="5751203"/>
                  <a:pt x="1503358" y="5751203"/>
                </a:cubicBezTo>
                <a:cubicBezTo>
                  <a:pt x="1511320" y="5751203"/>
                  <a:pt x="1518352" y="5749845"/>
                  <a:pt x="1524454" y="5747129"/>
                </a:cubicBezTo>
                <a:cubicBezTo>
                  <a:pt x="1530556" y="5744412"/>
                  <a:pt x="1535914" y="5740413"/>
                  <a:pt x="1540527" y="5735129"/>
                </a:cubicBezTo>
                <a:lnTo>
                  <a:pt x="1541420" y="5749305"/>
                </a:lnTo>
                <a:lnTo>
                  <a:pt x="1569103" y="5749305"/>
                </a:lnTo>
                <a:lnTo>
                  <a:pt x="1569103" y="5676193"/>
                </a:lnTo>
                <a:cubicBezTo>
                  <a:pt x="1569103" y="5668901"/>
                  <a:pt x="1567949" y="5662817"/>
                  <a:pt x="1565642" y="5657943"/>
                </a:cubicBezTo>
                <a:cubicBezTo>
                  <a:pt x="1563335" y="5653069"/>
                  <a:pt x="1560080" y="5649218"/>
                  <a:pt x="1555875" y="5646391"/>
                </a:cubicBezTo>
                <a:cubicBezTo>
                  <a:pt x="1551671" y="5643563"/>
                  <a:pt x="1546704" y="5641572"/>
                  <a:pt x="1540974" y="5640419"/>
                </a:cubicBezTo>
                <a:cubicBezTo>
                  <a:pt x="1535244" y="5639265"/>
                  <a:pt x="1528919" y="5638689"/>
                  <a:pt x="1521998" y="5638689"/>
                </a:cubicBezTo>
                <a:close/>
                <a:moveTo>
                  <a:pt x="2523240" y="5638465"/>
                </a:moveTo>
                <a:cubicBezTo>
                  <a:pt x="2512226" y="5638465"/>
                  <a:pt x="2502571" y="5640679"/>
                  <a:pt x="2494274" y="5645107"/>
                </a:cubicBezTo>
                <a:cubicBezTo>
                  <a:pt x="2485977" y="5649535"/>
                  <a:pt x="2479559" y="5655971"/>
                  <a:pt x="2475019" y="5664417"/>
                </a:cubicBezTo>
                <a:cubicBezTo>
                  <a:pt x="2470480" y="5672863"/>
                  <a:pt x="2468210" y="5683114"/>
                  <a:pt x="2468210" y="5695169"/>
                </a:cubicBezTo>
                <a:cubicBezTo>
                  <a:pt x="2468210" y="5707001"/>
                  <a:pt x="2470480" y="5717084"/>
                  <a:pt x="2475019" y="5725418"/>
                </a:cubicBezTo>
                <a:cubicBezTo>
                  <a:pt x="2479559" y="5733753"/>
                  <a:pt x="2485977" y="5740115"/>
                  <a:pt x="2494274" y="5744506"/>
                </a:cubicBezTo>
                <a:cubicBezTo>
                  <a:pt x="2502571" y="5748896"/>
                  <a:pt x="2512226" y="5751091"/>
                  <a:pt x="2523240" y="5751091"/>
                </a:cubicBezTo>
                <a:cubicBezTo>
                  <a:pt x="2534402" y="5751091"/>
                  <a:pt x="2544132" y="5748896"/>
                  <a:pt x="2552429" y="5744506"/>
                </a:cubicBezTo>
                <a:cubicBezTo>
                  <a:pt x="2560726" y="5740115"/>
                  <a:pt x="2567181" y="5733753"/>
                  <a:pt x="2571795" y="5725418"/>
                </a:cubicBezTo>
                <a:cubicBezTo>
                  <a:pt x="2576408" y="5717084"/>
                  <a:pt x="2578715" y="5707001"/>
                  <a:pt x="2578715" y="5695169"/>
                </a:cubicBezTo>
                <a:cubicBezTo>
                  <a:pt x="2578715" y="5683114"/>
                  <a:pt x="2576408" y="5672863"/>
                  <a:pt x="2571795" y="5664417"/>
                </a:cubicBezTo>
                <a:cubicBezTo>
                  <a:pt x="2567181" y="5655971"/>
                  <a:pt x="2560726" y="5649535"/>
                  <a:pt x="2552429" y="5645107"/>
                </a:cubicBezTo>
                <a:cubicBezTo>
                  <a:pt x="2544132" y="5640679"/>
                  <a:pt x="2534402" y="5638465"/>
                  <a:pt x="2523240" y="5638465"/>
                </a:cubicBezTo>
                <a:close/>
                <a:moveTo>
                  <a:pt x="2364403" y="5625071"/>
                </a:moveTo>
                <a:lnTo>
                  <a:pt x="2391415" y="5625071"/>
                </a:lnTo>
                <a:cubicBezTo>
                  <a:pt x="2398038" y="5625071"/>
                  <a:pt x="2403359" y="5626745"/>
                  <a:pt x="2407377" y="5630094"/>
                </a:cubicBezTo>
                <a:cubicBezTo>
                  <a:pt x="2411395" y="5633443"/>
                  <a:pt x="2413405" y="5638428"/>
                  <a:pt x="2413405" y="5645051"/>
                </a:cubicBezTo>
                <a:cubicBezTo>
                  <a:pt x="2413405" y="5649590"/>
                  <a:pt x="2412437" y="5653423"/>
                  <a:pt x="2410502" y="5656548"/>
                </a:cubicBezTo>
                <a:cubicBezTo>
                  <a:pt x="2408568" y="5659673"/>
                  <a:pt x="2405833" y="5662018"/>
                  <a:pt x="2402298" y="5663580"/>
                </a:cubicBezTo>
                <a:cubicBezTo>
                  <a:pt x="2398764" y="5665143"/>
                  <a:pt x="2394541" y="5665924"/>
                  <a:pt x="2389629" y="5665924"/>
                </a:cubicBezTo>
                <a:lnTo>
                  <a:pt x="2364403" y="5665924"/>
                </a:lnTo>
                <a:close/>
                <a:moveTo>
                  <a:pt x="2143839" y="5624290"/>
                </a:moveTo>
                <a:cubicBezTo>
                  <a:pt x="2135282" y="5624364"/>
                  <a:pt x="2127971" y="5625815"/>
                  <a:pt x="2121906" y="5628643"/>
                </a:cubicBezTo>
                <a:cubicBezTo>
                  <a:pt x="2118874" y="5630057"/>
                  <a:pt x="2116237" y="5632084"/>
                  <a:pt x="2113995" y="5634726"/>
                </a:cubicBezTo>
                <a:lnTo>
                  <a:pt x="2109246" y="5643099"/>
                </a:lnTo>
                <a:lnTo>
                  <a:pt x="2100879" y="5640307"/>
                </a:lnTo>
                <a:cubicBezTo>
                  <a:pt x="2096591" y="5639451"/>
                  <a:pt x="2091861" y="5639024"/>
                  <a:pt x="2086690" y="5639024"/>
                </a:cubicBezTo>
                <a:cubicBezTo>
                  <a:pt x="2076644" y="5639024"/>
                  <a:pt x="2068123" y="5640735"/>
                  <a:pt x="2061128" y="5644158"/>
                </a:cubicBezTo>
                <a:cubicBezTo>
                  <a:pt x="2054133" y="5647581"/>
                  <a:pt x="2048831" y="5652139"/>
                  <a:pt x="2045222" y="5657832"/>
                </a:cubicBezTo>
                <a:cubicBezTo>
                  <a:pt x="2041613" y="5663524"/>
                  <a:pt x="2039809" y="5669905"/>
                  <a:pt x="2039809" y="5676975"/>
                </a:cubicBezTo>
                <a:cubicBezTo>
                  <a:pt x="2039809" y="5683598"/>
                  <a:pt x="2041595" y="5689774"/>
                  <a:pt x="2045166" y="5695504"/>
                </a:cubicBezTo>
                <a:lnTo>
                  <a:pt x="2058087" y="5706867"/>
                </a:lnTo>
                <a:lnTo>
                  <a:pt x="2044887" y="5713866"/>
                </a:lnTo>
                <a:cubicBezTo>
                  <a:pt x="2041427" y="5717028"/>
                  <a:pt x="2039697" y="5720879"/>
                  <a:pt x="2039697" y="5725418"/>
                </a:cubicBezTo>
                <a:cubicBezTo>
                  <a:pt x="2039697" y="5728320"/>
                  <a:pt x="2040813" y="5731260"/>
                  <a:pt x="2043046" y="5734236"/>
                </a:cubicBezTo>
                <a:lnTo>
                  <a:pt x="2053230" y="5741794"/>
                </a:lnTo>
                <a:lnTo>
                  <a:pt x="2044274" y="5746459"/>
                </a:lnTo>
                <a:cubicBezTo>
                  <a:pt x="2038395" y="5751110"/>
                  <a:pt x="2035455" y="5756523"/>
                  <a:pt x="2035455" y="5762700"/>
                </a:cubicBezTo>
                <a:cubicBezTo>
                  <a:pt x="2035455" y="5767760"/>
                  <a:pt x="2037130" y="5772467"/>
                  <a:pt x="2040478" y="5776820"/>
                </a:cubicBezTo>
                <a:cubicBezTo>
                  <a:pt x="2043827" y="5781173"/>
                  <a:pt x="2049334" y="5784689"/>
                  <a:pt x="2056998" y="5787368"/>
                </a:cubicBezTo>
                <a:cubicBezTo>
                  <a:pt x="2064663" y="5790047"/>
                  <a:pt x="2075006" y="5791386"/>
                  <a:pt x="2088029" y="5791386"/>
                </a:cubicBezTo>
                <a:cubicBezTo>
                  <a:pt x="2106186" y="5791386"/>
                  <a:pt x="2120027" y="5788187"/>
                  <a:pt x="2129552" y="5781787"/>
                </a:cubicBezTo>
                <a:cubicBezTo>
                  <a:pt x="2139077" y="5775387"/>
                  <a:pt x="2143839" y="5766979"/>
                  <a:pt x="2143839" y="5756561"/>
                </a:cubicBezTo>
                <a:cubicBezTo>
                  <a:pt x="2143839" y="5746291"/>
                  <a:pt x="2139691" y="5738664"/>
                  <a:pt x="2131394" y="5733678"/>
                </a:cubicBezTo>
                <a:cubicBezTo>
                  <a:pt x="2123097" y="5728693"/>
                  <a:pt x="2109907" y="5726200"/>
                  <a:pt x="2091824" y="5726200"/>
                </a:cubicBezTo>
                <a:lnTo>
                  <a:pt x="2089145" y="5726200"/>
                </a:lnTo>
                <a:cubicBezTo>
                  <a:pt x="2082150" y="5726200"/>
                  <a:pt x="2076662" y="5725958"/>
                  <a:pt x="2072681" y="5725474"/>
                </a:cubicBezTo>
                <a:cubicBezTo>
                  <a:pt x="2068700" y="5724990"/>
                  <a:pt x="2065909" y="5724265"/>
                  <a:pt x="2064309" y="5723298"/>
                </a:cubicBezTo>
                <a:cubicBezTo>
                  <a:pt x="2062710" y="5722330"/>
                  <a:pt x="2061910" y="5721139"/>
                  <a:pt x="2061910" y="5719726"/>
                </a:cubicBezTo>
                <a:cubicBezTo>
                  <a:pt x="2061910" y="5717716"/>
                  <a:pt x="2063249" y="5716024"/>
                  <a:pt x="2065928" y="5714647"/>
                </a:cubicBezTo>
                <a:lnTo>
                  <a:pt x="2071092" y="5712840"/>
                </a:lnTo>
                <a:lnTo>
                  <a:pt x="2072374" y="5713280"/>
                </a:lnTo>
                <a:cubicBezTo>
                  <a:pt x="2076560" y="5714154"/>
                  <a:pt x="2081109" y="5714591"/>
                  <a:pt x="2086020" y="5714591"/>
                </a:cubicBezTo>
                <a:cubicBezTo>
                  <a:pt x="2096512" y="5714591"/>
                  <a:pt x="2105200" y="5712880"/>
                  <a:pt x="2112083" y="5709456"/>
                </a:cubicBezTo>
                <a:cubicBezTo>
                  <a:pt x="2118967" y="5706033"/>
                  <a:pt x="2124138" y="5701457"/>
                  <a:pt x="2127599" y="5695727"/>
                </a:cubicBezTo>
                <a:cubicBezTo>
                  <a:pt x="2131059" y="5689997"/>
                  <a:pt x="2132789" y="5683746"/>
                  <a:pt x="2132789" y="5676975"/>
                </a:cubicBezTo>
                <a:cubicBezTo>
                  <a:pt x="2132789" y="5669905"/>
                  <a:pt x="2131096" y="5663524"/>
                  <a:pt x="2127710" y="5657832"/>
                </a:cubicBezTo>
                <a:lnTo>
                  <a:pt x="2120615" y="5651488"/>
                </a:lnTo>
                <a:lnTo>
                  <a:pt x="2121641" y="5650283"/>
                </a:lnTo>
                <a:cubicBezTo>
                  <a:pt x="2123436" y="5648935"/>
                  <a:pt x="2125534" y="5647990"/>
                  <a:pt x="2127933" y="5647451"/>
                </a:cubicBezTo>
                <a:cubicBezTo>
                  <a:pt x="2132733" y="5646372"/>
                  <a:pt x="2138035" y="5645832"/>
                  <a:pt x="2143839" y="5645832"/>
                </a:cubicBezTo>
                <a:close/>
                <a:moveTo>
                  <a:pt x="2802330" y="5614690"/>
                </a:moveTo>
                <a:lnTo>
                  <a:pt x="2802330" y="5640363"/>
                </a:lnTo>
                <a:lnTo>
                  <a:pt x="2784247" y="5640363"/>
                </a:lnTo>
                <a:lnTo>
                  <a:pt x="2784247" y="5663134"/>
                </a:lnTo>
                <a:lnTo>
                  <a:pt x="2802330" y="5663134"/>
                </a:lnTo>
                <a:lnTo>
                  <a:pt x="2802330" y="5711354"/>
                </a:lnTo>
                <a:cubicBezTo>
                  <a:pt x="2802330" y="5720284"/>
                  <a:pt x="2803520" y="5727520"/>
                  <a:pt x="2805902" y="5733064"/>
                </a:cubicBezTo>
                <a:cubicBezTo>
                  <a:pt x="2808283" y="5738608"/>
                  <a:pt x="2812506" y="5742701"/>
                  <a:pt x="2818571" y="5745343"/>
                </a:cubicBezTo>
                <a:cubicBezTo>
                  <a:pt x="2824635" y="5747984"/>
                  <a:pt x="2833174" y="5749305"/>
                  <a:pt x="2844188" y="5749305"/>
                </a:cubicBezTo>
                <a:lnTo>
                  <a:pt x="2855684" y="5749305"/>
                </a:lnTo>
                <a:lnTo>
                  <a:pt x="2855684" y="5726423"/>
                </a:lnTo>
                <a:lnTo>
                  <a:pt x="2845192" y="5726423"/>
                </a:lnTo>
                <a:cubicBezTo>
                  <a:pt x="2839536" y="5726423"/>
                  <a:pt x="2835909" y="5725046"/>
                  <a:pt x="2834309" y="5722293"/>
                </a:cubicBezTo>
                <a:cubicBezTo>
                  <a:pt x="2832709" y="5719540"/>
                  <a:pt x="2831909" y="5715298"/>
                  <a:pt x="2831909" y="5709568"/>
                </a:cubicBezTo>
                <a:lnTo>
                  <a:pt x="2831909" y="5663134"/>
                </a:lnTo>
                <a:lnTo>
                  <a:pt x="2855684" y="5663134"/>
                </a:lnTo>
                <a:lnTo>
                  <a:pt x="2855684" y="5640363"/>
                </a:lnTo>
                <a:lnTo>
                  <a:pt x="2831909" y="5640363"/>
                </a:lnTo>
                <a:lnTo>
                  <a:pt x="2831909" y="5614690"/>
                </a:lnTo>
                <a:close/>
                <a:moveTo>
                  <a:pt x="2607142" y="5599063"/>
                </a:moveTo>
                <a:lnTo>
                  <a:pt x="2607142" y="5749305"/>
                </a:lnTo>
                <a:lnTo>
                  <a:pt x="2636721" y="5749305"/>
                </a:lnTo>
                <a:lnTo>
                  <a:pt x="2636721" y="5676640"/>
                </a:lnTo>
                <a:cubicBezTo>
                  <a:pt x="2639847" y="5672696"/>
                  <a:pt x="2643512" y="5669347"/>
                  <a:pt x="2647716" y="5666594"/>
                </a:cubicBezTo>
                <a:cubicBezTo>
                  <a:pt x="2651920" y="5663841"/>
                  <a:pt x="2656962" y="5662464"/>
                  <a:pt x="2662841" y="5662464"/>
                </a:cubicBezTo>
                <a:cubicBezTo>
                  <a:pt x="2666784" y="5662464"/>
                  <a:pt x="2669947" y="5663283"/>
                  <a:pt x="2672328" y="5664920"/>
                </a:cubicBezTo>
                <a:cubicBezTo>
                  <a:pt x="2674710" y="5666557"/>
                  <a:pt x="2676440" y="5668864"/>
                  <a:pt x="2677519" y="5671840"/>
                </a:cubicBezTo>
                <a:cubicBezTo>
                  <a:pt x="2678598" y="5674817"/>
                  <a:pt x="2679137" y="5678240"/>
                  <a:pt x="2679137" y="5682109"/>
                </a:cubicBezTo>
                <a:lnTo>
                  <a:pt x="2679137" y="5749305"/>
                </a:lnTo>
                <a:lnTo>
                  <a:pt x="2708717" y="5749305"/>
                </a:lnTo>
                <a:lnTo>
                  <a:pt x="2708717" y="5678426"/>
                </a:lnTo>
                <a:cubicBezTo>
                  <a:pt x="2708717" y="5665329"/>
                  <a:pt x="2705684" y="5655450"/>
                  <a:pt x="2699620" y="5648790"/>
                </a:cubicBezTo>
                <a:cubicBezTo>
                  <a:pt x="2693555" y="5642130"/>
                  <a:pt x="2684867" y="5638800"/>
                  <a:pt x="2673556" y="5638800"/>
                </a:cubicBezTo>
                <a:cubicBezTo>
                  <a:pt x="2664180" y="5638800"/>
                  <a:pt x="2656515" y="5640605"/>
                  <a:pt x="2650562" y="5644214"/>
                </a:cubicBezTo>
                <a:cubicBezTo>
                  <a:pt x="2644609" y="5647823"/>
                  <a:pt x="2639809" y="5651972"/>
                  <a:pt x="2636163" y="5656660"/>
                </a:cubicBezTo>
                <a:lnTo>
                  <a:pt x="2636163" y="5599063"/>
                </a:lnTo>
                <a:close/>
                <a:moveTo>
                  <a:pt x="2333037" y="5599063"/>
                </a:moveTo>
                <a:lnTo>
                  <a:pt x="2333037" y="5749305"/>
                </a:lnTo>
                <a:lnTo>
                  <a:pt x="2364403" y="5749305"/>
                </a:lnTo>
                <a:lnTo>
                  <a:pt x="2364403" y="5691820"/>
                </a:lnTo>
                <a:lnTo>
                  <a:pt x="2388848" y="5691820"/>
                </a:lnTo>
                <a:cubicBezTo>
                  <a:pt x="2394652" y="5691820"/>
                  <a:pt x="2399210" y="5692844"/>
                  <a:pt x="2402521" y="5694890"/>
                </a:cubicBezTo>
                <a:cubicBezTo>
                  <a:pt x="2405833" y="5696936"/>
                  <a:pt x="2408456" y="5700043"/>
                  <a:pt x="2410391" y="5704210"/>
                </a:cubicBezTo>
                <a:cubicBezTo>
                  <a:pt x="2412326" y="5708377"/>
                  <a:pt x="2414037" y="5713735"/>
                  <a:pt x="2415525" y="5720284"/>
                </a:cubicBezTo>
                <a:lnTo>
                  <a:pt x="2422557" y="5749305"/>
                </a:lnTo>
                <a:lnTo>
                  <a:pt x="2455374" y="5749305"/>
                </a:lnTo>
                <a:lnTo>
                  <a:pt x="2445440" y="5714033"/>
                </a:lnTo>
                <a:cubicBezTo>
                  <a:pt x="2443505" y="5706964"/>
                  <a:pt x="2441366" y="5701010"/>
                  <a:pt x="2439022" y="5696174"/>
                </a:cubicBezTo>
                <a:cubicBezTo>
                  <a:pt x="2436678" y="5691337"/>
                  <a:pt x="2433608" y="5687486"/>
                  <a:pt x="2429813" y="5684621"/>
                </a:cubicBezTo>
                <a:cubicBezTo>
                  <a:pt x="2426018" y="5681756"/>
                  <a:pt x="2420958" y="5679840"/>
                  <a:pt x="2414632" y="5678872"/>
                </a:cubicBezTo>
                <a:cubicBezTo>
                  <a:pt x="2424976" y="5676045"/>
                  <a:pt x="2432696" y="5671319"/>
                  <a:pt x="2437794" y="5664696"/>
                </a:cubicBezTo>
                <a:cubicBezTo>
                  <a:pt x="2442891" y="5658074"/>
                  <a:pt x="2445440" y="5650000"/>
                  <a:pt x="2445440" y="5640475"/>
                </a:cubicBezTo>
                <a:cubicBezTo>
                  <a:pt x="2445440" y="5630429"/>
                  <a:pt x="2443226" y="5622373"/>
                  <a:pt x="2438798" y="5616309"/>
                </a:cubicBezTo>
                <a:cubicBezTo>
                  <a:pt x="2434371" y="5610244"/>
                  <a:pt x="2428362" y="5605854"/>
                  <a:pt x="2420772" y="5603137"/>
                </a:cubicBezTo>
                <a:cubicBezTo>
                  <a:pt x="2413181" y="5600421"/>
                  <a:pt x="2404549" y="5599063"/>
                  <a:pt x="2394875" y="5599063"/>
                </a:cubicBezTo>
                <a:close/>
                <a:moveTo>
                  <a:pt x="1761537" y="5599063"/>
                </a:moveTo>
                <a:lnTo>
                  <a:pt x="1761537" y="5749305"/>
                </a:lnTo>
                <a:lnTo>
                  <a:pt x="1790894" y="5749305"/>
                </a:lnTo>
                <a:lnTo>
                  <a:pt x="1790894" y="5647395"/>
                </a:lnTo>
                <a:lnTo>
                  <a:pt x="1860099" y="5749305"/>
                </a:lnTo>
                <a:lnTo>
                  <a:pt x="1890906" y="5749305"/>
                </a:lnTo>
                <a:lnTo>
                  <a:pt x="1890906" y="5599063"/>
                </a:lnTo>
                <a:lnTo>
                  <a:pt x="1861327" y="5599063"/>
                </a:lnTo>
                <a:lnTo>
                  <a:pt x="1861327" y="5700304"/>
                </a:lnTo>
                <a:lnTo>
                  <a:pt x="1792233" y="5599063"/>
                </a:lnTo>
                <a:close/>
                <a:moveTo>
                  <a:pt x="1124776" y="5599063"/>
                </a:moveTo>
                <a:lnTo>
                  <a:pt x="1175787" y="5749305"/>
                </a:lnTo>
                <a:lnTo>
                  <a:pt x="1212957" y="5749305"/>
                </a:lnTo>
                <a:lnTo>
                  <a:pt x="1265084" y="5599063"/>
                </a:lnTo>
                <a:lnTo>
                  <a:pt x="1231486" y="5599063"/>
                </a:lnTo>
                <a:lnTo>
                  <a:pt x="1194651" y="5717270"/>
                </a:lnTo>
                <a:lnTo>
                  <a:pt x="1158374" y="5599063"/>
                </a:lnTo>
                <a:close/>
                <a:moveTo>
                  <a:pt x="837612" y="5599063"/>
                </a:moveTo>
                <a:lnTo>
                  <a:pt x="837612" y="5749305"/>
                </a:lnTo>
                <a:lnTo>
                  <a:pt x="867638" y="5749305"/>
                </a:lnTo>
                <a:lnTo>
                  <a:pt x="867638" y="5639883"/>
                </a:lnTo>
                <a:lnTo>
                  <a:pt x="903804" y="5701308"/>
                </a:lnTo>
                <a:lnTo>
                  <a:pt x="923114" y="5701308"/>
                </a:lnTo>
                <a:lnTo>
                  <a:pt x="958498" y="5639708"/>
                </a:lnTo>
                <a:lnTo>
                  <a:pt x="958498" y="5749305"/>
                </a:lnTo>
                <a:lnTo>
                  <a:pt x="989417" y="5749305"/>
                </a:lnTo>
                <a:lnTo>
                  <a:pt x="989417" y="5599063"/>
                </a:lnTo>
                <a:lnTo>
                  <a:pt x="954703" y="5599063"/>
                </a:lnTo>
                <a:lnTo>
                  <a:pt x="914474" y="5668496"/>
                </a:lnTo>
                <a:lnTo>
                  <a:pt x="873666" y="5599063"/>
                </a:lnTo>
                <a:close/>
                <a:moveTo>
                  <a:pt x="568126" y="5598836"/>
                </a:moveTo>
                <a:lnTo>
                  <a:pt x="685396" y="5666706"/>
                </a:lnTo>
                <a:lnTo>
                  <a:pt x="607350" y="5666706"/>
                </a:lnTo>
                <a:close/>
                <a:moveTo>
                  <a:pt x="2755337" y="5597277"/>
                </a:moveTo>
                <a:cubicBezTo>
                  <a:pt x="2749905" y="5597277"/>
                  <a:pt x="2745756" y="5598635"/>
                  <a:pt x="2742891" y="5601351"/>
                </a:cubicBezTo>
                <a:cubicBezTo>
                  <a:pt x="2740027" y="5604068"/>
                  <a:pt x="2738594" y="5607509"/>
                  <a:pt x="2738594" y="5611676"/>
                </a:cubicBezTo>
                <a:cubicBezTo>
                  <a:pt x="2738594" y="5615769"/>
                  <a:pt x="2740027" y="5619192"/>
                  <a:pt x="2742891" y="5621946"/>
                </a:cubicBezTo>
                <a:cubicBezTo>
                  <a:pt x="2745756" y="5624699"/>
                  <a:pt x="2749905" y="5626076"/>
                  <a:pt x="2755337" y="5626076"/>
                </a:cubicBezTo>
                <a:cubicBezTo>
                  <a:pt x="2760769" y="5626076"/>
                  <a:pt x="2764918" y="5624699"/>
                  <a:pt x="2767783" y="5621946"/>
                </a:cubicBezTo>
                <a:cubicBezTo>
                  <a:pt x="2770648" y="5619192"/>
                  <a:pt x="2772080" y="5615769"/>
                  <a:pt x="2772080" y="5611676"/>
                </a:cubicBezTo>
                <a:cubicBezTo>
                  <a:pt x="2772080" y="5607509"/>
                  <a:pt x="2770648" y="5604068"/>
                  <a:pt x="2767783" y="5601351"/>
                </a:cubicBezTo>
                <a:cubicBezTo>
                  <a:pt x="2764918" y="5598635"/>
                  <a:pt x="2760769" y="5597277"/>
                  <a:pt x="2755337" y="5597277"/>
                </a:cubicBezTo>
                <a:close/>
                <a:moveTo>
                  <a:pt x="1298012" y="5597277"/>
                </a:moveTo>
                <a:cubicBezTo>
                  <a:pt x="1292580" y="5597277"/>
                  <a:pt x="1288431" y="5598635"/>
                  <a:pt x="1285566" y="5601351"/>
                </a:cubicBezTo>
                <a:cubicBezTo>
                  <a:pt x="1282701" y="5604068"/>
                  <a:pt x="1281269" y="5607509"/>
                  <a:pt x="1281269" y="5611676"/>
                </a:cubicBezTo>
                <a:cubicBezTo>
                  <a:pt x="1281269" y="5615769"/>
                  <a:pt x="1282701" y="5619192"/>
                  <a:pt x="1285566" y="5621946"/>
                </a:cubicBezTo>
                <a:cubicBezTo>
                  <a:pt x="1288431" y="5624699"/>
                  <a:pt x="1292580" y="5626076"/>
                  <a:pt x="1298012" y="5626076"/>
                </a:cubicBezTo>
                <a:cubicBezTo>
                  <a:pt x="1303444" y="5626076"/>
                  <a:pt x="1307593" y="5624699"/>
                  <a:pt x="1310458" y="5621946"/>
                </a:cubicBezTo>
                <a:cubicBezTo>
                  <a:pt x="1313323" y="5619192"/>
                  <a:pt x="1314755" y="5615769"/>
                  <a:pt x="1314755" y="5611676"/>
                </a:cubicBezTo>
                <a:cubicBezTo>
                  <a:pt x="1314755" y="5607509"/>
                  <a:pt x="1313323" y="5604068"/>
                  <a:pt x="1310458" y="5601351"/>
                </a:cubicBezTo>
                <a:cubicBezTo>
                  <a:pt x="1307593" y="5598635"/>
                  <a:pt x="1303444" y="5597277"/>
                  <a:pt x="1298012" y="5597277"/>
                </a:cubicBezTo>
                <a:close/>
                <a:moveTo>
                  <a:pt x="553314" y="5584106"/>
                </a:moveTo>
                <a:lnTo>
                  <a:pt x="601051" y="5666706"/>
                </a:lnTo>
                <a:lnTo>
                  <a:pt x="553314" y="5749305"/>
                </a:lnTo>
                <a:lnTo>
                  <a:pt x="696300" y="5666706"/>
                </a:lnTo>
                <a:close/>
                <a:moveTo>
                  <a:pt x="1625583" y="5432264"/>
                </a:moveTo>
                <a:lnTo>
                  <a:pt x="1625583" y="5449900"/>
                </a:lnTo>
                <a:cubicBezTo>
                  <a:pt x="1622755" y="5453621"/>
                  <a:pt x="1618979" y="5456932"/>
                  <a:pt x="1614253" y="5459835"/>
                </a:cubicBezTo>
                <a:cubicBezTo>
                  <a:pt x="1609528" y="5462737"/>
                  <a:pt x="1604375" y="5464188"/>
                  <a:pt x="1598794" y="5464188"/>
                </a:cubicBezTo>
                <a:cubicBezTo>
                  <a:pt x="1594254" y="5464188"/>
                  <a:pt x="1590552" y="5463072"/>
                  <a:pt x="1587687" y="5460839"/>
                </a:cubicBezTo>
                <a:cubicBezTo>
                  <a:pt x="1584822" y="5458607"/>
                  <a:pt x="1583390" y="5455184"/>
                  <a:pt x="1583390" y="5450570"/>
                </a:cubicBezTo>
                <a:cubicBezTo>
                  <a:pt x="1583390" y="5444170"/>
                  <a:pt x="1586515" y="5439538"/>
                  <a:pt x="1592766" y="5436673"/>
                </a:cubicBezTo>
                <a:cubicBezTo>
                  <a:pt x="1599017" y="5433808"/>
                  <a:pt x="1609956" y="5432339"/>
                  <a:pt x="1625583" y="5432264"/>
                </a:cubicBezTo>
                <a:close/>
                <a:moveTo>
                  <a:pt x="1254108" y="5432264"/>
                </a:moveTo>
                <a:lnTo>
                  <a:pt x="1254108" y="5449900"/>
                </a:lnTo>
                <a:cubicBezTo>
                  <a:pt x="1251280" y="5453621"/>
                  <a:pt x="1247504" y="5456932"/>
                  <a:pt x="1242778" y="5459835"/>
                </a:cubicBezTo>
                <a:cubicBezTo>
                  <a:pt x="1238053" y="5462737"/>
                  <a:pt x="1232900" y="5464188"/>
                  <a:pt x="1227319" y="5464188"/>
                </a:cubicBezTo>
                <a:cubicBezTo>
                  <a:pt x="1222779" y="5464188"/>
                  <a:pt x="1219077" y="5463072"/>
                  <a:pt x="1216212" y="5460839"/>
                </a:cubicBezTo>
                <a:cubicBezTo>
                  <a:pt x="1213348" y="5458607"/>
                  <a:pt x="1211915" y="5455184"/>
                  <a:pt x="1211915" y="5450570"/>
                </a:cubicBezTo>
                <a:cubicBezTo>
                  <a:pt x="1211915" y="5444170"/>
                  <a:pt x="1215040" y="5439538"/>
                  <a:pt x="1221291" y="5436673"/>
                </a:cubicBezTo>
                <a:cubicBezTo>
                  <a:pt x="1227542" y="5433808"/>
                  <a:pt x="1238481" y="5432339"/>
                  <a:pt x="1254108" y="5432264"/>
                </a:cubicBezTo>
                <a:close/>
                <a:moveTo>
                  <a:pt x="1015983" y="5432264"/>
                </a:moveTo>
                <a:lnTo>
                  <a:pt x="1015983" y="5449900"/>
                </a:lnTo>
                <a:cubicBezTo>
                  <a:pt x="1013155" y="5453621"/>
                  <a:pt x="1009379" y="5456932"/>
                  <a:pt x="1004653" y="5459835"/>
                </a:cubicBezTo>
                <a:cubicBezTo>
                  <a:pt x="999928" y="5462737"/>
                  <a:pt x="994775" y="5464188"/>
                  <a:pt x="989194" y="5464188"/>
                </a:cubicBezTo>
                <a:cubicBezTo>
                  <a:pt x="984655" y="5464188"/>
                  <a:pt x="980952" y="5463072"/>
                  <a:pt x="978088" y="5460839"/>
                </a:cubicBezTo>
                <a:cubicBezTo>
                  <a:pt x="975223" y="5458607"/>
                  <a:pt x="973790" y="5455184"/>
                  <a:pt x="973790" y="5450570"/>
                </a:cubicBezTo>
                <a:cubicBezTo>
                  <a:pt x="973790" y="5444170"/>
                  <a:pt x="976915" y="5439538"/>
                  <a:pt x="983166" y="5436673"/>
                </a:cubicBezTo>
                <a:cubicBezTo>
                  <a:pt x="989417" y="5433808"/>
                  <a:pt x="1000356" y="5432339"/>
                  <a:pt x="1015983" y="5432264"/>
                </a:cubicBezTo>
                <a:close/>
                <a:moveTo>
                  <a:pt x="1429241" y="5373663"/>
                </a:moveTo>
                <a:lnTo>
                  <a:pt x="1471657" y="5482605"/>
                </a:lnTo>
                <a:lnTo>
                  <a:pt x="1469201" y="5488521"/>
                </a:lnTo>
                <a:cubicBezTo>
                  <a:pt x="1467862" y="5492093"/>
                  <a:pt x="1465723" y="5494660"/>
                  <a:pt x="1462783" y="5496223"/>
                </a:cubicBezTo>
                <a:cubicBezTo>
                  <a:pt x="1459844" y="5497786"/>
                  <a:pt x="1456179" y="5498567"/>
                  <a:pt x="1451789" y="5498567"/>
                </a:cubicBezTo>
                <a:lnTo>
                  <a:pt x="1441966" y="5498567"/>
                </a:lnTo>
                <a:lnTo>
                  <a:pt x="1441966" y="5522566"/>
                </a:lnTo>
                <a:lnTo>
                  <a:pt x="1455249" y="5522566"/>
                </a:lnTo>
                <a:cubicBezTo>
                  <a:pt x="1463286" y="5522566"/>
                  <a:pt x="1470001" y="5521747"/>
                  <a:pt x="1475396" y="5520110"/>
                </a:cubicBezTo>
                <a:cubicBezTo>
                  <a:pt x="1480791" y="5518473"/>
                  <a:pt x="1485349" y="5515533"/>
                  <a:pt x="1489070" y="5511292"/>
                </a:cubicBezTo>
                <a:cubicBezTo>
                  <a:pt x="1492791" y="5507050"/>
                  <a:pt x="1496065" y="5501097"/>
                  <a:pt x="1498893" y="5493432"/>
                </a:cubicBezTo>
                <a:lnTo>
                  <a:pt x="1502911" y="5482605"/>
                </a:lnTo>
                <a:lnTo>
                  <a:pt x="1542090" y="5373663"/>
                </a:lnTo>
                <a:lnTo>
                  <a:pt x="1512176" y="5373663"/>
                </a:lnTo>
                <a:lnTo>
                  <a:pt x="1487619" y="5454253"/>
                </a:lnTo>
                <a:lnTo>
                  <a:pt x="1460049" y="5373663"/>
                </a:lnTo>
                <a:close/>
                <a:moveTo>
                  <a:pt x="1057766" y="5373663"/>
                </a:moveTo>
                <a:lnTo>
                  <a:pt x="1097392" y="5482605"/>
                </a:lnTo>
                <a:lnTo>
                  <a:pt x="1131101" y="5482605"/>
                </a:lnTo>
                <a:lnTo>
                  <a:pt x="1170615" y="5373663"/>
                </a:lnTo>
                <a:lnTo>
                  <a:pt x="1140701" y="5373663"/>
                </a:lnTo>
                <a:lnTo>
                  <a:pt x="1114246" y="5455035"/>
                </a:lnTo>
                <a:lnTo>
                  <a:pt x="1088574" y="5373663"/>
                </a:lnTo>
                <a:close/>
                <a:moveTo>
                  <a:pt x="1378379" y="5372100"/>
                </a:moveTo>
                <a:cubicBezTo>
                  <a:pt x="1368854" y="5372100"/>
                  <a:pt x="1361115" y="5373905"/>
                  <a:pt x="1355162" y="5377514"/>
                </a:cubicBezTo>
                <a:cubicBezTo>
                  <a:pt x="1349209" y="5381123"/>
                  <a:pt x="1344409" y="5385272"/>
                  <a:pt x="1340763" y="5389960"/>
                </a:cubicBezTo>
                <a:lnTo>
                  <a:pt x="1340205" y="5373663"/>
                </a:lnTo>
                <a:lnTo>
                  <a:pt x="1311741" y="5373663"/>
                </a:lnTo>
                <a:lnTo>
                  <a:pt x="1311741" y="5482605"/>
                </a:lnTo>
                <a:lnTo>
                  <a:pt x="1341321" y="5482605"/>
                </a:lnTo>
                <a:lnTo>
                  <a:pt x="1341321" y="5409940"/>
                </a:lnTo>
                <a:cubicBezTo>
                  <a:pt x="1344447" y="5405996"/>
                  <a:pt x="1348111" y="5402647"/>
                  <a:pt x="1352316" y="5399894"/>
                </a:cubicBezTo>
                <a:cubicBezTo>
                  <a:pt x="1356520" y="5397141"/>
                  <a:pt x="1361562" y="5395764"/>
                  <a:pt x="1367440" y="5395764"/>
                </a:cubicBezTo>
                <a:cubicBezTo>
                  <a:pt x="1371384" y="5395764"/>
                  <a:pt x="1374566" y="5396583"/>
                  <a:pt x="1376984" y="5398220"/>
                </a:cubicBezTo>
                <a:cubicBezTo>
                  <a:pt x="1379402" y="5399857"/>
                  <a:pt x="1381170" y="5402164"/>
                  <a:pt x="1382286" y="5405140"/>
                </a:cubicBezTo>
                <a:cubicBezTo>
                  <a:pt x="1383402" y="5408117"/>
                  <a:pt x="1383960" y="5411577"/>
                  <a:pt x="1383960" y="5415521"/>
                </a:cubicBezTo>
                <a:lnTo>
                  <a:pt x="1383960" y="5482605"/>
                </a:lnTo>
                <a:lnTo>
                  <a:pt x="1413317" y="5482605"/>
                </a:lnTo>
                <a:lnTo>
                  <a:pt x="1413317" y="5411726"/>
                </a:lnTo>
                <a:cubicBezTo>
                  <a:pt x="1413317" y="5398778"/>
                  <a:pt x="1410266" y="5388937"/>
                  <a:pt x="1404164" y="5382202"/>
                </a:cubicBezTo>
                <a:cubicBezTo>
                  <a:pt x="1398062" y="5375468"/>
                  <a:pt x="1389467" y="5372100"/>
                  <a:pt x="1378379" y="5372100"/>
                </a:cubicBezTo>
                <a:close/>
                <a:moveTo>
                  <a:pt x="1607723" y="5371989"/>
                </a:moveTo>
                <a:cubicBezTo>
                  <a:pt x="1598273" y="5371989"/>
                  <a:pt x="1589957" y="5373179"/>
                  <a:pt x="1582776" y="5375561"/>
                </a:cubicBezTo>
                <a:cubicBezTo>
                  <a:pt x="1575595" y="5377942"/>
                  <a:pt x="1569977" y="5381849"/>
                  <a:pt x="1565921" y="5387281"/>
                </a:cubicBezTo>
                <a:cubicBezTo>
                  <a:pt x="1561866" y="5392713"/>
                  <a:pt x="1559838" y="5400080"/>
                  <a:pt x="1559838" y="5409382"/>
                </a:cubicBezTo>
                <a:lnTo>
                  <a:pt x="1587520" y="5409382"/>
                </a:lnTo>
                <a:cubicBezTo>
                  <a:pt x="1587520" y="5403131"/>
                  <a:pt x="1589417" y="5398610"/>
                  <a:pt x="1593213" y="5395820"/>
                </a:cubicBezTo>
                <a:cubicBezTo>
                  <a:pt x="1597008" y="5393029"/>
                  <a:pt x="1601845" y="5391634"/>
                  <a:pt x="1607723" y="5391634"/>
                </a:cubicBezTo>
                <a:cubicBezTo>
                  <a:pt x="1613081" y="5391634"/>
                  <a:pt x="1617453" y="5392936"/>
                  <a:pt x="1620839" y="5395541"/>
                </a:cubicBezTo>
                <a:cubicBezTo>
                  <a:pt x="1624225" y="5398145"/>
                  <a:pt x="1625918" y="5402982"/>
                  <a:pt x="1625918" y="5410052"/>
                </a:cubicBezTo>
                <a:lnTo>
                  <a:pt x="1625918" y="5415856"/>
                </a:lnTo>
                <a:cubicBezTo>
                  <a:pt x="1611556" y="5416153"/>
                  <a:pt x="1598961" y="5417214"/>
                  <a:pt x="1588134" y="5419037"/>
                </a:cubicBezTo>
                <a:cubicBezTo>
                  <a:pt x="1577307" y="5420860"/>
                  <a:pt x="1568879" y="5424320"/>
                  <a:pt x="1562852" y="5429418"/>
                </a:cubicBezTo>
                <a:cubicBezTo>
                  <a:pt x="1556824" y="5434515"/>
                  <a:pt x="1553810" y="5442087"/>
                  <a:pt x="1553810" y="5452133"/>
                </a:cubicBezTo>
                <a:cubicBezTo>
                  <a:pt x="1553810" y="5459351"/>
                  <a:pt x="1555466" y="5465360"/>
                  <a:pt x="1558777" y="5470159"/>
                </a:cubicBezTo>
                <a:cubicBezTo>
                  <a:pt x="1562089" y="5474959"/>
                  <a:pt x="1566424" y="5478550"/>
                  <a:pt x="1571781" y="5480931"/>
                </a:cubicBezTo>
                <a:cubicBezTo>
                  <a:pt x="1577139" y="5483312"/>
                  <a:pt x="1582906" y="5484503"/>
                  <a:pt x="1589083" y="5484503"/>
                </a:cubicBezTo>
                <a:cubicBezTo>
                  <a:pt x="1597045" y="5484503"/>
                  <a:pt x="1604077" y="5483145"/>
                  <a:pt x="1610179" y="5480429"/>
                </a:cubicBezTo>
                <a:cubicBezTo>
                  <a:pt x="1616281" y="5477712"/>
                  <a:pt x="1621639" y="5473713"/>
                  <a:pt x="1626253" y="5468429"/>
                </a:cubicBezTo>
                <a:lnTo>
                  <a:pt x="1627145" y="5482605"/>
                </a:lnTo>
                <a:lnTo>
                  <a:pt x="1654828" y="5482605"/>
                </a:lnTo>
                <a:lnTo>
                  <a:pt x="1654828" y="5409493"/>
                </a:lnTo>
                <a:cubicBezTo>
                  <a:pt x="1654828" y="5402201"/>
                  <a:pt x="1653674" y="5396118"/>
                  <a:pt x="1651367" y="5391243"/>
                </a:cubicBezTo>
                <a:cubicBezTo>
                  <a:pt x="1649060" y="5386369"/>
                  <a:pt x="1645805" y="5382518"/>
                  <a:pt x="1641600" y="5379691"/>
                </a:cubicBezTo>
                <a:cubicBezTo>
                  <a:pt x="1637396" y="5376863"/>
                  <a:pt x="1632429" y="5374872"/>
                  <a:pt x="1626699" y="5373719"/>
                </a:cubicBezTo>
                <a:cubicBezTo>
                  <a:pt x="1620969" y="5372565"/>
                  <a:pt x="1614644" y="5371989"/>
                  <a:pt x="1607723" y="5371989"/>
                </a:cubicBezTo>
                <a:close/>
                <a:moveTo>
                  <a:pt x="1236248" y="5371989"/>
                </a:moveTo>
                <a:cubicBezTo>
                  <a:pt x="1226798" y="5371989"/>
                  <a:pt x="1218482" y="5373179"/>
                  <a:pt x="1211301" y="5375561"/>
                </a:cubicBezTo>
                <a:cubicBezTo>
                  <a:pt x="1204120" y="5377942"/>
                  <a:pt x="1198502" y="5381849"/>
                  <a:pt x="1194446" y="5387281"/>
                </a:cubicBezTo>
                <a:cubicBezTo>
                  <a:pt x="1190391" y="5392713"/>
                  <a:pt x="1188363" y="5400080"/>
                  <a:pt x="1188363" y="5409382"/>
                </a:cubicBezTo>
                <a:lnTo>
                  <a:pt x="1216045" y="5409382"/>
                </a:lnTo>
                <a:cubicBezTo>
                  <a:pt x="1216045" y="5403131"/>
                  <a:pt x="1217942" y="5398610"/>
                  <a:pt x="1221738" y="5395820"/>
                </a:cubicBezTo>
                <a:cubicBezTo>
                  <a:pt x="1225533" y="5393029"/>
                  <a:pt x="1230370" y="5391634"/>
                  <a:pt x="1236248" y="5391634"/>
                </a:cubicBezTo>
                <a:cubicBezTo>
                  <a:pt x="1241606" y="5391634"/>
                  <a:pt x="1245978" y="5392936"/>
                  <a:pt x="1249364" y="5395541"/>
                </a:cubicBezTo>
                <a:cubicBezTo>
                  <a:pt x="1252750" y="5398145"/>
                  <a:pt x="1254443" y="5402982"/>
                  <a:pt x="1254443" y="5410052"/>
                </a:cubicBezTo>
                <a:lnTo>
                  <a:pt x="1254443" y="5415856"/>
                </a:lnTo>
                <a:cubicBezTo>
                  <a:pt x="1240081" y="5416153"/>
                  <a:pt x="1227486" y="5417214"/>
                  <a:pt x="1216659" y="5419037"/>
                </a:cubicBezTo>
                <a:cubicBezTo>
                  <a:pt x="1205832" y="5420860"/>
                  <a:pt x="1197404" y="5424320"/>
                  <a:pt x="1191377" y="5429418"/>
                </a:cubicBezTo>
                <a:cubicBezTo>
                  <a:pt x="1185349" y="5434515"/>
                  <a:pt x="1182335" y="5442087"/>
                  <a:pt x="1182335" y="5452133"/>
                </a:cubicBezTo>
                <a:cubicBezTo>
                  <a:pt x="1182335" y="5459351"/>
                  <a:pt x="1183991" y="5465360"/>
                  <a:pt x="1187302" y="5470159"/>
                </a:cubicBezTo>
                <a:cubicBezTo>
                  <a:pt x="1190614" y="5474959"/>
                  <a:pt x="1194948" y="5478550"/>
                  <a:pt x="1200307" y="5480931"/>
                </a:cubicBezTo>
                <a:cubicBezTo>
                  <a:pt x="1205664" y="5483312"/>
                  <a:pt x="1211431" y="5484503"/>
                  <a:pt x="1217608" y="5484503"/>
                </a:cubicBezTo>
                <a:cubicBezTo>
                  <a:pt x="1225570" y="5484503"/>
                  <a:pt x="1232602" y="5483145"/>
                  <a:pt x="1238704" y="5480429"/>
                </a:cubicBezTo>
                <a:cubicBezTo>
                  <a:pt x="1244806" y="5477712"/>
                  <a:pt x="1250164" y="5473713"/>
                  <a:pt x="1254777" y="5468429"/>
                </a:cubicBezTo>
                <a:lnTo>
                  <a:pt x="1255671" y="5482605"/>
                </a:lnTo>
                <a:lnTo>
                  <a:pt x="1283353" y="5482605"/>
                </a:lnTo>
                <a:lnTo>
                  <a:pt x="1283353" y="5409493"/>
                </a:lnTo>
                <a:cubicBezTo>
                  <a:pt x="1283353" y="5402201"/>
                  <a:pt x="1282199" y="5396118"/>
                  <a:pt x="1279892" y="5391243"/>
                </a:cubicBezTo>
                <a:cubicBezTo>
                  <a:pt x="1277585" y="5386369"/>
                  <a:pt x="1274330" y="5382518"/>
                  <a:pt x="1270125" y="5379691"/>
                </a:cubicBezTo>
                <a:cubicBezTo>
                  <a:pt x="1265921" y="5376863"/>
                  <a:pt x="1260954" y="5374872"/>
                  <a:pt x="1255224" y="5373719"/>
                </a:cubicBezTo>
                <a:cubicBezTo>
                  <a:pt x="1249494" y="5372565"/>
                  <a:pt x="1243169" y="5371989"/>
                  <a:pt x="1236248" y="5371989"/>
                </a:cubicBezTo>
                <a:close/>
                <a:moveTo>
                  <a:pt x="998123" y="5371989"/>
                </a:moveTo>
                <a:cubicBezTo>
                  <a:pt x="988673" y="5371989"/>
                  <a:pt x="980357" y="5373179"/>
                  <a:pt x="973176" y="5375561"/>
                </a:cubicBezTo>
                <a:cubicBezTo>
                  <a:pt x="965995" y="5377942"/>
                  <a:pt x="960377" y="5381849"/>
                  <a:pt x="956321" y="5387281"/>
                </a:cubicBezTo>
                <a:cubicBezTo>
                  <a:pt x="952266" y="5392713"/>
                  <a:pt x="950238" y="5400080"/>
                  <a:pt x="950238" y="5409382"/>
                </a:cubicBezTo>
                <a:lnTo>
                  <a:pt x="977920" y="5409382"/>
                </a:lnTo>
                <a:cubicBezTo>
                  <a:pt x="977920" y="5403131"/>
                  <a:pt x="979818" y="5398610"/>
                  <a:pt x="983613" y="5395820"/>
                </a:cubicBezTo>
                <a:cubicBezTo>
                  <a:pt x="987408" y="5393029"/>
                  <a:pt x="992245" y="5391634"/>
                  <a:pt x="998123" y="5391634"/>
                </a:cubicBezTo>
                <a:cubicBezTo>
                  <a:pt x="1003481" y="5391634"/>
                  <a:pt x="1007853" y="5392936"/>
                  <a:pt x="1011239" y="5395541"/>
                </a:cubicBezTo>
                <a:cubicBezTo>
                  <a:pt x="1014625" y="5398145"/>
                  <a:pt x="1016318" y="5402982"/>
                  <a:pt x="1016318" y="5410052"/>
                </a:cubicBezTo>
                <a:lnTo>
                  <a:pt x="1016318" y="5415856"/>
                </a:lnTo>
                <a:cubicBezTo>
                  <a:pt x="1001956" y="5416153"/>
                  <a:pt x="989361" y="5417214"/>
                  <a:pt x="978534" y="5419037"/>
                </a:cubicBezTo>
                <a:cubicBezTo>
                  <a:pt x="967707" y="5420860"/>
                  <a:pt x="959279" y="5424320"/>
                  <a:pt x="953252" y="5429418"/>
                </a:cubicBezTo>
                <a:cubicBezTo>
                  <a:pt x="947224" y="5434515"/>
                  <a:pt x="944210" y="5442087"/>
                  <a:pt x="944210" y="5452133"/>
                </a:cubicBezTo>
                <a:cubicBezTo>
                  <a:pt x="944210" y="5459351"/>
                  <a:pt x="945866" y="5465360"/>
                  <a:pt x="949178" y="5470159"/>
                </a:cubicBezTo>
                <a:cubicBezTo>
                  <a:pt x="952489" y="5474959"/>
                  <a:pt x="956824" y="5478550"/>
                  <a:pt x="962181" y="5480931"/>
                </a:cubicBezTo>
                <a:cubicBezTo>
                  <a:pt x="967539" y="5483312"/>
                  <a:pt x="973306" y="5484503"/>
                  <a:pt x="979483" y="5484503"/>
                </a:cubicBezTo>
                <a:cubicBezTo>
                  <a:pt x="987445" y="5484503"/>
                  <a:pt x="994477" y="5483145"/>
                  <a:pt x="1000579" y="5480429"/>
                </a:cubicBezTo>
                <a:cubicBezTo>
                  <a:pt x="1006681" y="5477712"/>
                  <a:pt x="1012039" y="5473713"/>
                  <a:pt x="1016652" y="5468429"/>
                </a:cubicBezTo>
                <a:lnTo>
                  <a:pt x="1017546" y="5482605"/>
                </a:lnTo>
                <a:lnTo>
                  <a:pt x="1045227" y="5482605"/>
                </a:lnTo>
                <a:lnTo>
                  <a:pt x="1045227" y="5409493"/>
                </a:lnTo>
                <a:cubicBezTo>
                  <a:pt x="1045227" y="5402201"/>
                  <a:pt x="1044074" y="5396118"/>
                  <a:pt x="1041767" y="5391243"/>
                </a:cubicBezTo>
                <a:cubicBezTo>
                  <a:pt x="1039460" y="5386369"/>
                  <a:pt x="1036205" y="5382518"/>
                  <a:pt x="1032001" y="5379691"/>
                </a:cubicBezTo>
                <a:cubicBezTo>
                  <a:pt x="1027796" y="5376863"/>
                  <a:pt x="1022829" y="5374872"/>
                  <a:pt x="1017099" y="5373719"/>
                </a:cubicBezTo>
                <a:cubicBezTo>
                  <a:pt x="1011369" y="5372565"/>
                  <a:pt x="1005044" y="5371989"/>
                  <a:pt x="998123" y="5371989"/>
                </a:cubicBezTo>
                <a:close/>
                <a:moveTo>
                  <a:pt x="1896301" y="5332363"/>
                </a:moveTo>
                <a:lnTo>
                  <a:pt x="1947312" y="5482605"/>
                </a:lnTo>
                <a:lnTo>
                  <a:pt x="1984482" y="5482605"/>
                </a:lnTo>
                <a:lnTo>
                  <a:pt x="2036609" y="5332363"/>
                </a:lnTo>
                <a:lnTo>
                  <a:pt x="2003011" y="5332363"/>
                </a:lnTo>
                <a:lnTo>
                  <a:pt x="1966176" y="5450570"/>
                </a:lnTo>
                <a:lnTo>
                  <a:pt x="1929899" y="5332363"/>
                </a:lnTo>
                <a:close/>
                <a:moveTo>
                  <a:pt x="837612" y="5332363"/>
                </a:moveTo>
                <a:lnTo>
                  <a:pt x="837612" y="5482605"/>
                </a:lnTo>
                <a:lnTo>
                  <a:pt x="932379" y="5482605"/>
                </a:lnTo>
                <a:lnTo>
                  <a:pt x="932379" y="5455035"/>
                </a:lnTo>
                <a:lnTo>
                  <a:pt x="868978" y="5455035"/>
                </a:lnTo>
                <a:lnTo>
                  <a:pt x="868978" y="5332363"/>
                </a:lnTo>
                <a:close/>
                <a:moveTo>
                  <a:pt x="568126" y="5332137"/>
                </a:moveTo>
                <a:lnTo>
                  <a:pt x="685396" y="5400006"/>
                </a:lnTo>
                <a:lnTo>
                  <a:pt x="607350" y="5400006"/>
                </a:lnTo>
                <a:close/>
                <a:moveTo>
                  <a:pt x="1782299" y="5330466"/>
                </a:moveTo>
                <a:cubicBezTo>
                  <a:pt x="1771509" y="5330466"/>
                  <a:pt x="1761947" y="5331917"/>
                  <a:pt x="1753612" y="5334819"/>
                </a:cubicBezTo>
                <a:cubicBezTo>
                  <a:pt x="1745278" y="5337721"/>
                  <a:pt x="1738748" y="5342242"/>
                  <a:pt x="1734023" y="5348381"/>
                </a:cubicBezTo>
                <a:cubicBezTo>
                  <a:pt x="1729297" y="5354520"/>
                  <a:pt x="1726935" y="5362464"/>
                  <a:pt x="1726935" y="5372212"/>
                </a:cubicBezTo>
                <a:cubicBezTo>
                  <a:pt x="1726935" y="5381291"/>
                  <a:pt x="1729000" y="5388657"/>
                  <a:pt x="1733130" y="5394313"/>
                </a:cubicBezTo>
                <a:cubicBezTo>
                  <a:pt x="1737260" y="5399968"/>
                  <a:pt x="1743101" y="5404582"/>
                  <a:pt x="1750654" y="5408154"/>
                </a:cubicBezTo>
                <a:cubicBezTo>
                  <a:pt x="1758207" y="5411726"/>
                  <a:pt x="1767156" y="5415000"/>
                  <a:pt x="1777499" y="5417977"/>
                </a:cubicBezTo>
                <a:cubicBezTo>
                  <a:pt x="1786354" y="5420432"/>
                  <a:pt x="1793238" y="5422721"/>
                  <a:pt x="1798149" y="5424841"/>
                </a:cubicBezTo>
                <a:cubicBezTo>
                  <a:pt x="1803060" y="5426962"/>
                  <a:pt x="1806483" y="5429306"/>
                  <a:pt x="1808418" y="5431873"/>
                </a:cubicBezTo>
                <a:cubicBezTo>
                  <a:pt x="1810353" y="5434441"/>
                  <a:pt x="1811320" y="5437696"/>
                  <a:pt x="1811320" y="5441640"/>
                </a:cubicBezTo>
                <a:cubicBezTo>
                  <a:pt x="1811320" y="5445733"/>
                  <a:pt x="1810186" y="5449100"/>
                  <a:pt x="1807916" y="5451742"/>
                </a:cubicBezTo>
                <a:cubicBezTo>
                  <a:pt x="1805646" y="5454384"/>
                  <a:pt x="1802502" y="5456337"/>
                  <a:pt x="1798484" y="5457602"/>
                </a:cubicBezTo>
                <a:cubicBezTo>
                  <a:pt x="1794465" y="5458867"/>
                  <a:pt x="1789815" y="5459500"/>
                  <a:pt x="1784531" y="5459500"/>
                </a:cubicBezTo>
                <a:cubicBezTo>
                  <a:pt x="1779025" y="5459500"/>
                  <a:pt x="1774132" y="5458793"/>
                  <a:pt x="1769853" y="5457379"/>
                </a:cubicBezTo>
                <a:cubicBezTo>
                  <a:pt x="1765574" y="5455965"/>
                  <a:pt x="1762170" y="5453602"/>
                  <a:pt x="1759640" y="5450291"/>
                </a:cubicBezTo>
                <a:cubicBezTo>
                  <a:pt x="1757110" y="5446980"/>
                  <a:pt x="1755770" y="5442422"/>
                  <a:pt x="1755621" y="5436617"/>
                </a:cubicBezTo>
                <a:lnTo>
                  <a:pt x="1723474" y="5436617"/>
                </a:lnTo>
                <a:cubicBezTo>
                  <a:pt x="1723474" y="5448003"/>
                  <a:pt x="1726153" y="5457230"/>
                  <a:pt x="1731511" y="5464299"/>
                </a:cubicBezTo>
                <a:cubicBezTo>
                  <a:pt x="1736869" y="5471369"/>
                  <a:pt x="1744106" y="5476522"/>
                  <a:pt x="1753222" y="5479759"/>
                </a:cubicBezTo>
                <a:cubicBezTo>
                  <a:pt x="1762337" y="5482996"/>
                  <a:pt x="1772588" y="5484614"/>
                  <a:pt x="1783973" y="5484614"/>
                </a:cubicBezTo>
                <a:cubicBezTo>
                  <a:pt x="1795284" y="5484614"/>
                  <a:pt x="1805423" y="5483089"/>
                  <a:pt x="1814390" y="5480038"/>
                </a:cubicBezTo>
                <a:cubicBezTo>
                  <a:pt x="1823357" y="5476987"/>
                  <a:pt x="1830445" y="5472187"/>
                  <a:pt x="1835654" y="5465639"/>
                </a:cubicBezTo>
                <a:cubicBezTo>
                  <a:pt x="1840863" y="5459090"/>
                  <a:pt x="1843467" y="5450496"/>
                  <a:pt x="1843467" y="5439854"/>
                </a:cubicBezTo>
                <a:cubicBezTo>
                  <a:pt x="1843467" y="5430329"/>
                  <a:pt x="1841700" y="5422646"/>
                  <a:pt x="1838165" y="5416805"/>
                </a:cubicBezTo>
                <a:cubicBezTo>
                  <a:pt x="1834630" y="5410963"/>
                  <a:pt x="1829217" y="5406201"/>
                  <a:pt x="1821924" y="5402517"/>
                </a:cubicBezTo>
                <a:cubicBezTo>
                  <a:pt x="1814632" y="5398834"/>
                  <a:pt x="1805293" y="5395318"/>
                  <a:pt x="1793907" y="5391969"/>
                </a:cubicBezTo>
                <a:cubicBezTo>
                  <a:pt x="1784382" y="5389216"/>
                  <a:pt x="1777109" y="5386760"/>
                  <a:pt x="1772085" y="5384602"/>
                </a:cubicBezTo>
                <a:cubicBezTo>
                  <a:pt x="1767062" y="5382444"/>
                  <a:pt x="1763621" y="5380230"/>
                  <a:pt x="1761760" y="5377960"/>
                </a:cubicBezTo>
                <a:cubicBezTo>
                  <a:pt x="1759900" y="5375691"/>
                  <a:pt x="1758970" y="5373068"/>
                  <a:pt x="1758970" y="5370091"/>
                </a:cubicBezTo>
                <a:cubicBezTo>
                  <a:pt x="1758970" y="5364882"/>
                  <a:pt x="1761165" y="5361031"/>
                  <a:pt x="1765556" y="5358538"/>
                </a:cubicBezTo>
                <a:cubicBezTo>
                  <a:pt x="1769946" y="5356046"/>
                  <a:pt x="1775490" y="5354799"/>
                  <a:pt x="1782187" y="5354799"/>
                </a:cubicBezTo>
                <a:cubicBezTo>
                  <a:pt x="1788959" y="5354799"/>
                  <a:pt x="1794763" y="5356380"/>
                  <a:pt x="1799600" y="5359543"/>
                </a:cubicBezTo>
                <a:cubicBezTo>
                  <a:pt x="1804437" y="5362706"/>
                  <a:pt x="1806818" y="5367487"/>
                  <a:pt x="1806744" y="5373886"/>
                </a:cubicBezTo>
                <a:lnTo>
                  <a:pt x="1838891" y="5373886"/>
                </a:lnTo>
                <a:cubicBezTo>
                  <a:pt x="1838891" y="5363989"/>
                  <a:pt x="1836323" y="5355841"/>
                  <a:pt x="1831189" y="5349441"/>
                </a:cubicBezTo>
                <a:cubicBezTo>
                  <a:pt x="1826054" y="5343042"/>
                  <a:pt x="1819190" y="5338279"/>
                  <a:pt x="1810595" y="5335154"/>
                </a:cubicBezTo>
                <a:cubicBezTo>
                  <a:pt x="1802000" y="5332028"/>
                  <a:pt x="1792568" y="5330466"/>
                  <a:pt x="1782299" y="5330466"/>
                </a:cubicBezTo>
                <a:close/>
                <a:moveTo>
                  <a:pt x="553314" y="5317406"/>
                </a:moveTo>
                <a:lnTo>
                  <a:pt x="601051" y="5400006"/>
                </a:lnTo>
                <a:lnTo>
                  <a:pt x="553314" y="5482605"/>
                </a:lnTo>
                <a:lnTo>
                  <a:pt x="696300" y="5400006"/>
                </a:lnTo>
                <a:close/>
                <a:moveTo>
                  <a:pt x="2320908" y="5156039"/>
                </a:moveTo>
                <a:lnTo>
                  <a:pt x="2320908" y="5173675"/>
                </a:lnTo>
                <a:cubicBezTo>
                  <a:pt x="2318080" y="5177396"/>
                  <a:pt x="2314304" y="5180707"/>
                  <a:pt x="2309578" y="5183610"/>
                </a:cubicBezTo>
                <a:cubicBezTo>
                  <a:pt x="2304853" y="5186512"/>
                  <a:pt x="2299700" y="5187963"/>
                  <a:pt x="2294119" y="5187963"/>
                </a:cubicBezTo>
                <a:cubicBezTo>
                  <a:pt x="2289580" y="5187963"/>
                  <a:pt x="2285877" y="5186847"/>
                  <a:pt x="2283013" y="5184614"/>
                </a:cubicBezTo>
                <a:cubicBezTo>
                  <a:pt x="2280147" y="5182382"/>
                  <a:pt x="2278715" y="5178959"/>
                  <a:pt x="2278715" y="5174345"/>
                </a:cubicBezTo>
                <a:cubicBezTo>
                  <a:pt x="2278715" y="5167945"/>
                  <a:pt x="2281840" y="5163313"/>
                  <a:pt x="2288091" y="5160448"/>
                </a:cubicBezTo>
                <a:cubicBezTo>
                  <a:pt x="2294342" y="5157583"/>
                  <a:pt x="2305281" y="5156114"/>
                  <a:pt x="2320908" y="5156039"/>
                </a:cubicBezTo>
                <a:close/>
                <a:moveTo>
                  <a:pt x="1701783" y="5156039"/>
                </a:moveTo>
                <a:lnTo>
                  <a:pt x="1701783" y="5173675"/>
                </a:lnTo>
                <a:cubicBezTo>
                  <a:pt x="1698955" y="5177396"/>
                  <a:pt x="1695179" y="5180707"/>
                  <a:pt x="1690453" y="5183610"/>
                </a:cubicBezTo>
                <a:cubicBezTo>
                  <a:pt x="1685728" y="5186512"/>
                  <a:pt x="1680575" y="5187963"/>
                  <a:pt x="1674994" y="5187963"/>
                </a:cubicBezTo>
                <a:cubicBezTo>
                  <a:pt x="1670454" y="5187963"/>
                  <a:pt x="1666752" y="5186847"/>
                  <a:pt x="1663887" y="5184614"/>
                </a:cubicBezTo>
                <a:cubicBezTo>
                  <a:pt x="1661022" y="5182382"/>
                  <a:pt x="1659590" y="5178959"/>
                  <a:pt x="1659590" y="5174345"/>
                </a:cubicBezTo>
                <a:cubicBezTo>
                  <a:pt x="1659590" y="5167945"/>
                  <a:pt x="1662715" y="5163313"/>
                  <a:pt x="1668966" y="5160448"/>
                </a:cubicBezTo>
                <a:cubicBezTo>
                  <a:pt x="1675217" y="5157583"/>
                  <a:pt x="1686156" y="5156114"/>
                  <a:pt x="1701783" y="5156039"/>
                </a:cubicBezTo>
                <a:close/>
                <a:moveTo>
                  <a:pt x="1044558" y="5156039"/>
                </a:moveTo>
                <a:lnTo>
                  <a:pt x="1044558" y="5173675"/>
                </a:lnTo>
                <a:cubicBezTo>
                  <a:pt x="1041730" y="5177396"/>
                  <a:pt x="1037954" y="5180707"/>
                  <a:pt x="1033228" y="5183610"/>
                </a:cubicBezTo>
                <a:cubicBezTo>
                  <a:pt x="1028503" y="5186512"/>
                  <a:pt x="1023350" y="5187963"/>
                  <a:pt x="1017769" y="5187963"/>
                </a:cubicBezTo>
                <a:cubicBezTo>
                  <a:pt x="1013229" y="5187963"/>
                  <a:pt x="1009527" y="5186847"/>
                  <a:pt x="1006662" y="5184614"/>
                </a:cubicBezTo>
                <a:cubicBezTo>
                  <a:pt x="1003797" y="5182382"/>
                  <a:pt x="1002365" y="5178959"/>
                  <a:pt x="1002365" y="5174345"/>
                </a:cubicBezTo>
                <a:cubicBezTo>
                  <a:pt x="1002365" y="5167945"/>
                  <a:pt x="1005490" y="5163313"/>
                  <a:pt x="1011741" y="5160448"/>
                </a:cubicBezTo>
                <a:cubicBezTo>
                  <a:pt x="1017992" y="5157583"/>
                  <a:pt x="1028931" y="5156114"/>
                  <a:pt x="1044558" y="5156039"/>
                </a:cubicBezTo>
                <a:close/>
                <a:moveTo>
                  <a:pt x="1942215" y="5118311"/>
                </a:moveTo>
                <a:cubicBezTo>
                  <a:pt x="1948689" y="5118311"/>
                  <a:pt x="1953767" y="5119837"/>
                  <a:pt x="1957451" y="5122888"/>
                </a:cubicBezTo>
                <a:cubicBezTo>
                  <a:pt x="1961134" y="5125939"/>
                  <a:pt x="1963739" y="5130031"/>
                  <a:pt x="1965264" y="5135166"/>
                </a:cubicBezTo>
                <a:cubicBezTo>
                  <a:pt x="1966790" y="5140301"/>
                  <a:pt x="1967553" y="5145993"/>
                  <a:pt x="1967553" y="5152244"/>
                </a:cubicBezTo>
                <a:cubicBezTo>
                  <a:pt x="1967553" y="5158346"/>
                  <a:pt x="1966790" y="5163927"/>
                  <a:pt x="1965264" y="5168987"/>
                </a:cubicBezTo>
                <a:cubicBezTo>
                  <a:pt x="1963739" y="5174047"/>
                  <a:pt x="1961134" y="5178084"/>
                  <a:pt x="1957451" y="5181098"/>
                </a:cubicBezTo>
                <a:cubicBezTo>
                  <a:pt x="1953767" y="5184112"/>
                  <a:pt x="1948689" y="5185619"/>
                  <a:pt x="1942215" y="5185619"/>
                </a:cubicBezTo>
                <a:cubicBezTo>
                  <a:pt x="1935890" y="5185619"/>
                  <a:pt x="1930922" y="5184112"/>
                  <a:pt x="1927313" y="5181098"/>
                </a:cubicBezTo>
                <a:cubicBezTo>
                  <a:pt x="1923704" y="5178084"/>
                  <a:pt x="1921156" y="5174047"/>
                  <a:pt x="1919667" y="5168987"/>
                </a:cubicBezTo>
                <a:cubicBezTo>
                  <a:pt x="1918179" y="5163927"/>
                  <a:pt x="1917435" y="5158346"/>
                  <a:pt x="1917435" y="5152244"/>
                </a:cubicBezTo>
                <a:cubicBezTo>
                  <a:pt x="1917435" y="5145993"/>
                  <a:pt x="1918179" y="5140301"/>
                  <a:pt x="1919667" y="5135166"/>
                </a:cubicBezTo>
                <a:cubicBezTo>
                  <a:pt x="1921156" y="5130031"/>
                  <a:pt x="1923704" y="5125939"/>
                  <a:pt x="1927313" y="5122888"/>
                </a:cubicBezTo>
                <a:cubicBezTo>
                  <a:pt x="1930922" y="5119837"/>
                  <a:pt x="1935890" y="5118311"/>
                  <a:pt x="1942215" y="5118311"/>
                </a:cubicBezTo>
                <a:close/>
                <a:moveTo>
                  <a:pt x="2124566" y="5097438"/>
                </a:moveTo>
                <a:lnTo>
                  <a:pt x="2166982" y="5206380"/>
                </a:lnTo>
                <a:lnTo>
                  <a:pt x="2164527" y="5212296"/>
                </a:lnTo>
                <a:cubicBezTo>
                  <a:pt x="2163187" y="5215868"/>
                  <a:pt x="2161048" y="5218435"/>
                  <a:pt x="2158109" y="5219998"/>
                </a:cubicBezTo>
                <a:cubicBezTo>
                  <a:pt x="2155169" y="5221561"/>
                  <a:pt x="2151504" y="5222342"/>
                  <a:pt x="2147114" y="5222342"/>
                </a:cubicBezTo>
                <a:lnTo>
                  <a:pt x="2137291" y="5222342"/>
                </a:lnTo>
                <a:lnTo>
                  <a:pt x="2137291" y="5246341"/>
                </a:lnTo>
                <a:lnTo>
                  <a:pt x="2150574" y="5246341"/>
                </a:lnTo>
                <a:cubicBezTo>
                  <a:pt x="2158611" y="5246341"/>
                  <a:pt x="2165327" y="5245522"/>
                  <a:pt x="2170722" y="5243885"/>
                </a:cubicBezTo>
                <a:cubicBezTo>
                  <a:pt x="2176117" y="5242248"/>
                  <a:pt x="2180675" y="5239308"/>
                  <a:pt x="2184395" y="5235067"/>
                </a:cubicBezTo>
                <a:cubicBezTo>
                  <a:pt x="2188116" y="5230825"/>
                  <a:pt x="2191390" y="5224872"/>
                  <a:pt x="2194218" y="5217207"/>
                </a:cubicBezTo>
                <a:lnTo>
                  <a:pt x="2198236" y="5206380"/>
                </a:lnTo>
                <a:lnTo>
                  <a:pt x="2237415" y="5097438"/>
                </a:lnTo>
                <a:lnTo>
                  <a:pt x="2207501" y="5097438"/>
                </a:lnTo>
                <a:lnTo>
                  <a:pt x="2182944" y="5178028"/>
                </a:lnTo>
                <a:lnTo>
                  <a:pt x="2155374" y="5097438"/>
                </a:lnTo>
                <a:close/>
                <a:moveTo>
                  <a:pt x="2083266" y="5097438"/>
                </a:moveTo>
                <a:lnTo>
                  <a:pt x="2083266" y="5206380"/>
                </a:lnTo>
                <a:lnTo>
                  <a:pt x="2112846" y="5206380"/>
                </a:lnTo>
                <a:lnTo>
                  <a:pt x="2112846" y="5097438"/>
                </a:lnTo>
                <a:close/>
                <a:moveTo>
                  <a:pt x="2026116" y="5097438"/>
                </a:moveTo>
                <a:lnTo>
                  <a:pt x="2026116" y="5208501"/>
                </a:lnTo>
                <a:cubicBezTo>
                  <a:pt x="2026116" y="5213561"/>
                  <a:pt x="2024926" y="5217245"/>
                  <a:pt x="2022545" y="5219552"/>
                </a:cubicBezTo>
                <a:cubicBezTo>
                  <a:pt x="2020163" y="5221858"/>
                  <a:pt x="2016554" y="5223012"/>
                  <a:pt x="2011717" y="5223012"/>
                </a:cubicBezTo>
                <a:lnTo>
                  <a:pt x="2005355" y="5223012"/>
                </a:lnTo>
                <a:lnTo>
                  <a:pt x="2005355" y="5246341"/>
                </a:lnTo>
                <a:lnTo>
                  <a:pt x="2015624" y="5246341"/>
                </a:lnTo>
                <a:cubicBezTo>
                  <a:pt x="2029391" y="5246341"/>
                  <a:pt x="2039511" y="5242880"/>
                  <a:pt x="2045985" y="5235960"/>
                </a:cubicBezTo>
                <a:cubicBezTo>
                  <a:pt x="2052459" y="5229039"/>
                  <a:pt x="2055696" y="5219105"/>
                  <a:pt x="2055696" y="5206157"/>
                </a:cubicBezTo>
                <a:lnTo>
                  <a:pt x="2055696" y="5097438"/>
                </a:lnTo>
                <a:close/>
                <a:moveTo>
                  <a:pt x="1273641" y="5097438"/>
                </a:moveTo>
                <a:lnTo>
                  <a:pt x="1273641" y="5206380"/>
                </a:lnTo>
                <a:lnTo>
                  <a:pt x="1303221" y="5206380"/>
                </a:lnTo>
                <a:lnTo>
                  <a:pt x="1303221" y="5097438"/>
                </a:lnTo>
                <a:close/>
                <a:moveTo>
                  <a:pt x="1164364" y="5095987"/>
                </a:moveTo>
                <a:cubicBezTo>
                  <a:pt x="1156328" y="5095987"/>
                  <a:pt x="1149482" y="5097736"/>
                  <a:pt x="1143826" y="5101233"/>
                </a:cubicBezTo>
                <a:cubicBezTo>
                  <a:pt x="1138171" y="5104731"/>
                  <a:pt x="1133929" y="5109754"/>
                  <a:pt x="1131101" y="5116302"/>
                </a:cubicBezTo>
                <a:lnTo>
                  <a:pt x="1130543" y="5097438"/>
                </a:lnTo>
                <a:lnTo>
                  <a:pt x="1102192" y="5097438"/>
                </a:lnTo>
                <a:lnTo>
                  <a:pt x="1102192" y="5206380"/>
                </a:lnTo>
                <a:lnTo>
                  <a:pt x="1131771" y="5206380"/>
                </a:lnTo>
                <a:lnTo>
                  <a:pt x="1131771" y="5133938"/>
                </a:lnTo>
                <a:cubicBezTo>
                  <a:pt x="1134152" y="5130590"/>
                  <a:pt x="1136980" y="5127966"/>
                  <a:pt x="1140254" y="5126069"/>
                </a:cubicBezTo>
                <a:cubicBezTo>
                  <a:pt x="1143528" y="5124171"/>
                  <a:pt x="1147175" y="5122832"/>
                  <a:pt x="1151193" y="5122051"/>
                </a:cubicBezTo>
                <a:cubicBezTo>
                  <a:pt x="1155212" y="5121269"/>
                  <a:pt x="1159416" y="5120878"/>
                  <a:pt x="1163806" y="5120878"/>
                </a:cubicBezTo>
                <a:lnTo>
                  <a:pt x="1166597" y="5120878"/>
                </a:lnTo>
                <a:lnTo>
                  <a:pt x="1166597" y="5095987"/>
                </a:lnTo>
                <a:close/>
                <a:moveTo>
                  <a:pt x="1826054" y="5095875"/>
                </a:moveTo>
                <a:cubicBezTo>
                  <a:pt x="1816529" y="5095875"/>
                  <a:pt x="1808790" y="5097680"/>
                  <a:pt x="1802837" y="5101289"/>
                </a:cubicBezTo>
                <a:cubicBezTo>
                  <a:pt x="1796884" y="5104898"/>
                  <a:pt x="1792084" y="5109047"/>
                  <a:pt x="1788438" y="5113735"/>
                </a:cubicBezTo>
                <a:lnTo>
                  <a:pt x="1787880" y="5097438"/>
                </a:lnTo>
                <a:lnTo>
                  <a:pt x="1759417" y="5097438"/>
                </a:lnTo>
                <a:lnTo>
                  <a:pt x="1759417" y="5206380"/>
                </a:lnTo>
                <a:lnTo>
                  <a:pt x="1788996" y="5206380"/>
                </a:lnTo>
                <a:lnTo>
                  <a:pt x="1788996" y="5133715"/>
                </a:lnTo>
                <a:cubicBezTo>
                  <a:pt x="1792121" y="5129771"/>
                  <a:pt x="1795786" y="5126422"/>
                  <a:pt x="1799991" y="5123669"/>
                </a:cubicBezTo>
                <a:cubicBezTo>
                  <a:pt x="1804195" y="5120916"/>
                  <a:pt x="1809237" y="5119539"/>
                  <a:pt x="1815115" y="5119539"/>
                </a:cubicBezTo>
                <a:cubicBezTo>
                  <a:pt x="1819059" y="5119539"/>
                  <a:pt x="1822241" y="5120358"/>
                  <a:pt x="1824659" y="5121995"/>
                </a:cubicBezTo>
                <a:cubicBezTo>
                  <a:pt x="1827078" y="5123632"/>
                  <a:pt x="1828845" y="5125939"/>
                  <a:pt x="1829961" y="5128915"/>
                </a:cubicBezTo>
                <a:cubicBezTo>
                  <a:pt x="1831077" y="5131892"/>
                  <a:pt x="1831635" y="5135352"/>
                  <a:pt x="1831635" y="5139296"/>
                </a:cubicBezTo>
                <a:lnTo>
                  <a:pt x="1831635" y="5206380"/>
                </a:lnTo>
                <a:lnTo>
                  <a:pt x="1860992" y="5206380"/>
                </a:lnTo>
                <a:lnTo>
                  <a:pt x="1860992" y="5135501"/>
                </a:lnTo>
                <a:cubicBezTo>
                  <a:pt x="1860992" y="5122553"/>
                  <a:pt x="1857941" y="5112712"/>
                  <a:pt x="1851839" y="5105977"/>
                </a:cubicBezTo>
                <a:cubicBezTo>
                  <a:pt x="1845737" y="5099243"/>
                  <a:pt x="1837142" y="5095875"/>
                  <a:pt x="1826054" y="5095875"/>
                </a:cubicBezTo>
                <a:close/>
                <a:moveTo>
                  <a:pt x="2303048" y="5095764"/>
                </a:moveTo>
                <a:cubicBezTo>
                  <a:pt x="2293598" y="5095764"/>
                  <a:pt x="2285282" y="5096954"/>
                  <a:pt x="2278101" y="5099336"/>
                </a:cubicBezTo>
                <a:cubicBezTo>
                  <a:pt x="2270920" y="5101717"/>
                  <a:pt x="2265302" y="5105624"/>
                  <a:pt x="2261246" y="5111056"/>
                </a:cubicBezTo>
                <a:cubicBezTo>
                  <a:pt x="2257191" y="5116488"/>
                  <a:pt x="2255163" y="5123855"/>
                  <a:pt x="2255163" y="5133157"/>
                </a:cubicBezTo>
                <a:lnTo>
                  <a:pt x="2282845" y="5133157"/>
                </a:lnTo>
                <a:cubicBezTo>
                  <a:pt x="2282845" y="5126906"/>
                  <a:pt x="2284743" y="5122385"/>
                  <a:pt x="2288538" y="5119595"/>
                </a:cubicBezTo>
                <a:cubicBezTo>
                  <a:pt x="2292333" y="5116804"/>
                  <a:pt x="2297170" y="5115409"/>
                  <a:pt x="2303048" y="5115409"/>
                </a:cubicBezTo>
                <a:cubicBezTo>
                  <a:pt x="2308406" y="5115409"/>
                  <a:pt x="2312778" y="5116711"/>
                  <a:pt x="2316164" y="5119316"/>
                </a:cubicBezTo>
                <a:cubicBezTo>
                  <a:pt x="2319550" y="5121920"/>
                  <a:pt x="2321243" y="5126757"/>
                  <a:pt x="2321243" y="5133827"/>
                </a:cubicBezTo>
                <a:lnTo>
                  <a:pt x="2321243" y="5139631"/>
                </a:lnTo>
                <a:cubicBezTo>
                  <a:pt x="2306881" y="5139928"/>
                  <a:pt x="2294286" y="5140989"/>
                  <a:pt x="2283459" y="5142812"/>
                </a:cubicBezTo>
                <a:cubicBezTo>
                  <a:pt x="2272632" y="5144635"/>
                  <a:pt x="2264204" y="5148095"/>
                  <a:pt x="2258177" y="5153193"/>
                </a:cubicBezTo>
                <a:cubicBezTo>
                  <a:pt x="2252149" y="5158290"/>
                  <a:pt x="2249136" y="5165862"/>
                  <a:pt x="2249136" y="5175908"/>
                </a:cubicBezTo>
                <a:cubicBezTo>
                  <a:pt x="2249136" y="5183126"/>
                  <a:pt x="2250791" y="5189135"/>
                  <a:pt x="2254103" y="5193934"/>
                </a:cubicBezTo>
                <a:cubicBezTo>
                  <a:pt x="2257414" y="5198734"/>
                  <a:pt x="2261749" y="5202325"/>
                  <a:pt x="2267106" y="5204706"/>
                </a:cubicBezTo>
                <a:cubicBezTo>
                  <a:pt x="2272464" y="5207087"/>
                  <a:pt x="2278231" y="5208278"/>
                  <a:pt x="2284408" y="5208278"/>
                </a:cubicBezTo>
                <a:cubicBezTo>
                  <a:pt x="2292370" y="5208278"/>
                  <a:pt x="2299402" y="5206920"/>
                  <a:pt x="2305504" y="5204204"/>
                </a:cubicBezTo>
                <a:cubicBezTo>
                  <a:pt x="2311606" y="5201488"/>
                  <a:pt x="2316964" y="5197488"/>
                  <a:pt x="2321578" y="5192204"/>
                </a:cubicBezTo>
                <a:lnTo>
                  <a:pt x="2322470" y="5206380"/>
                </a:lnTo>
                <a:lnTo>
                  <a:pt x="2350152" y="5206380"/>
                </a:lnTo>
                <a:lnTo>
                  <a:pt x="2350152" y="5133268"/>
                </a:lnTo>
                <a:cubicBezTo>
                  <a:pt x="2350152" y="5125976"/>
                  <a:pt x="2348999" y="5119893"/>
                  <a:pt x="2346692" y="5115018"/>
                </a:cubicBezTo>
                <a:cubicBezTo>
                  <a:pt x="2344386" y="5110144"/>
                  <a:pt x="2341130" y="5106293"/>
                  <a:pt x="2336926" y="5103466"/>
                </a:cubicBezTo>
                <a:cubicBezTo>
                  <a:pt x="2332721" y="5100638"/>
                  <a:pt x="2327754" y="5098647"/>
                  <a:pt x="2322024" y="5097494"/>
                </a:cubicBezTo>
                <a:cubicBezTo>
                  <a:pt x="2316294" y="5096340"/>
                  <a:pt x="2309969" y="5095764"/>
                  <a:pt x="2303048" y="5095764"/>
                </a:cubicBezTo>
                <a:close/>
                <a:moveTo>
                  <a:pt x="1683923" y="5095764"/>
                </a:moveTo>
                <a:cubicBezTo>
                  <a:pt x="1674473" y="5095764"/>
                  <a:pt x="1666157" y="5096954"/>
                  <a:pt x="1658976" y="5099336"/>
                </a:cubicBezTo>
                <a:cubicBezTo>
                  <a:pt x="1651795" y="5101717"/>
                  <a:pt x="1646177" y="5105624"/>
                  <a:pt x="1642121" y="5111056"/>
                </a:cubicBezTo>
                <a:cubicBezTo>
                  <a:pt x="1638066" y="5116488"/>
                  <a:pt x="1636038" y="5123855"/>
                  <a:pt x="1636038" y="5133157"/>
                </a:cubicBezTo>
                <a:lnTo>
                  <a:pt x="1663720" y="5133157"/>
                </a:lnTo>
                <a:cubicBezTo>
                  <a:pt x="1663720" y="5126906"/>
                  <a:pt x="1665618" y="5122385"/>
                  <a:pt x="1669413" y="5119595"/>
                </a:cubicBezTo>
                <a:cubicBezTo>
                  <a:pt x="1673208" y="5116804"/>
                  <a:pt x="1678045" y="5115409"/>
                  <a:pt x="1683923" y="5115409"/>
                </a:cubicBezTo>
                <a:cubicBezTo>
                  <a:pt x="1689281" y="5115409"/>
                  <a:pt x="1693653" y="5116711"/>
                  <a:pt x="1697039" y="5119316"/>
                </a:cubicBezTo>
                <a:cubicBezTo>
                  <a:pt x="1700425" y="5121920"/>
                  <a:pt x="1702118" y="5126757"/>
                  <a:pt x="1702118" y="5133827"/>
                </a:cubicBezTo>
                <a:lnTo>
                  <a:pt x="1702118" y="5139631"/>
                </a:lnTo>
                <a:cubicBezTo>
                  <a:pt x="1687756" y="5139928"/>
                  <a:pt x="1675161" y="5140989"/>
                  <a:pt x="1664334" y="5142812"/>
                </a:cubicBezTo>
                <a:cubicBezTo>
                  <a:pt x="1653507" y="5144635"/>
                  <a:pt x="1645079" y="5148095"/>
                  <a:pt x="1639052" y="5153193"/>
                </a:cubicBezTo>
                <a:cubicBezTo>
                  <a:pt x="1633024" y="5158290"/>
                  <a:pt x="1630010" y="5165862"/>
                  <a:pt x="1630010" y="5175908"/>
                </a:cubicBezTo>
                <a:cubicBezTo>
                  <a:pt x="1630010" y="5183126"/>
                  <a:pt x="1631666" y="5189135"/>
                  <a:pt x="1634978" y="5193934"/>
                </a:cubicBezTo>
                <a:cubicBezTo>
                  <a:pt x="1638289" y="5198734"/>
                  <a:pt x="1642623" y="5202325"/>
                  <a:pt x="1647981" y="5204706"/>
                </a:cubicBezTo>
                <a:cubicBezTo>
                  <a:pt x="1653339" y="5207087"/>
                  <a:pt x="1659106" y="5208278"/>
                  <a:pt x="1665283" y="5208278"/>
                </a:cubicBezTo>
                <a:cubicBezTo>
                  <a:pt x="1673245" y="5208278"/>
                  <a:pt x="1680277" y="5206920"/>
                  <a:pt x="1686379" y="5204204"/>
                </a:cubicBezTo>
                <a:cubicBezTo>
                  <a:pt x="1692481" y="5201488"/>
                  <a:pt x="1697839" y="5197488"/>
                  <a:pt x="1702453" y="5192204"/>
                </a:cubicBezTo>
                <a:lnTo>
                  <a:pt x="1703345" y="5206380"/>
                </a:lnTo>
                <a:lnTo>
                  <a:pt x="1731027" y="5206380"/>
                </a:lnTo>
                <a:lnTo>
                  <a:pt x="1731027" y="5133268"/>
                </a:lnTo>
                <a:cubicBezTo>
                  <a:pt x="1731027" y="5125976"/>
                  <a:pt x="1729874" y="5119893"/>
                  <a:pt x="1727567" y="5115018"/>
                </a:cubicBezTo>
                <a:cubicBezTo>
                  <a:pt x="1725261" y="5110144"/>
                  <a:pt x="1722005" y="5106293"/>
                  <a:pt x="1717800" y="5103466"/>
                </a:cubicBezTo>
                <a:cubicBezTo>
                  <a:pt x="1713596" y="5100638"/>
                  <a:pt x="1708629" y="5098647"/>
                  <a:pt x="1702899" y="5097494"/>
                </a:cubicBezTo>
                <a:cubicBezTo>
                  <a:pt x="1697169" y="5096340"/>
                  <a:pt x="1690844" y="5095764"/>
                  <a:pt x="1683923" y="5095764"/>
                </a:cubicBezTo>
                <a:close/>
                <a:moveTo>
                  <a:pt x="1026698" y="5095764"/>
                </a:moveTo>
                <a:cubicBezTo>
                  <a:pt x="1017248" y="5095764"/>
                  <a:pt x="1008932" y="5096954"/>
                  <a:pt x="1001751" y="5099336"/>
                </a:cubicBezTo>
                <a:cubicBezTo>
                  <a:pt x="994570" y="5101717"/>
                  <a:pt x="988952" y="5105624"/>
                  <a:pt x="984896" y="5111056"/>
                </a:cubicBezTo>
                <a:cubicBezTo>
                  <a:pt x="980841" y="5116488"/>
                  <a:pt x="978813" y="5123855"/>
                  <a:pt x="978813" y="5133157"/>
                </a:cubicBezTo>
                <a:lnTo>
                  <a:pt x="1006495" y="5133157"/>
                </a:lnTo>
                <a:cubicBezTo>
                  <a:pt x="1006495" y="5126906"/>
                  <a:pt x="1008393" y="5122385"/>
                  <a:pt x="1012188" y="5119595"/>
                </a:cubicBezTo>
                <a:cubicBezTo>
                  <a:pt x="1015983" y="5116804"/>
                  <a:pt x="1020820" y="5115409"/>
                  <a:pt x="1026698" y="5115409"/>
                </a:cubicBezTo>
                <a:cubicBezTo>
                  <a:pt x="1032056" y="5115409"/>
                  <a:pt x="1036428" y="5116711"/>
                  <a:pt x="1039814" y="5119316"/>
                </a:cubicBezTo>
                <a:cubicBezTo>
                  <a:pt x="1043200" y="5121920"/>
                  <a:pt x="1044893" y="5126757"/>
                  <a:pt x="1044893" y="5133827"/>
                </a:cubicBezTo>
                <a:lnTo>
                  <a:pt x="1044893" y="5139631"/>
                </a:lnTo>
                <a:cubicBezTo>
                  <a:pt x="1030531" y="5139928"/>
                  <a:pt x="1017936" y="5140989"/>
                  <a:pt x="1007109" y="5142812"/>
                </a:cubicBezTo>
                <a:cubicBezTo>
                  <a:pt x="996282" y="5144635"/>
                  <a:pt x="987854" y="5148095"/>
                  <a:pt x="981827" y="5153193"/>
                </a:cubicBezTo>
                <a:cubicBezTo>
                  <a:pt x="975799" y="5158290"/>
                  <a:pt x="972785" y="5165862"/>
                  <a:pt x="972785" y="5175908"/>
                </a:cubicBezTo>
                <a:cubicBezTo>
                  <a:pt x="972785" y="5183126"/>
                  <a:pt x="974441" y="5189135"/>
                  <a:pt x="977753" y="5193934"/>
                </a:cubicBezTo>
                <a:cubicBezTo>
                  <a:pt x="981064" y="5198734"/>
                  <a:pt x="985399" y="5202325"/>
                  <a:pt x="990756" y="5204706"/>
                </a:cubicBezTo>
                <a:cubicBezTo>
                  <a:pt x="996114" y="5207087"/>
                  <a:pt x="1001881" y="5208278"/>
                  <a:pt x="1008058" y="5208278"/>
                </a:cubicBezTo>
                <a:cubicBezTo>
                  <a:pt x="1016020" y="5208278"/>
                  <a:pt x="1023052" y="5206920"/>
                  <a:pt x="1029154" y="5204204"/>
                </a:cubicBezTo>
                <a:cubicBezTo>
                  <a:pt x="1035256" y="5201488"/>
                  <a:pt x="1040614" y="5197488"/>
                  <a:pt x="1045227" y="5192204"/>
                </a:cubicBezTo>
                <a:lnTo>
                  <a:pt x="1046121" y="5206380"/>
                </a:lnTo>
                <a:lnTo>
                  <a:pt x="1073802" y="5206380"/>
                </a:lnTo>
                <a:lnTo>
                  <a:pt x="1073802" y="5133268"/>
                </a:lnTo>
                <a:cubicBezTo>
                  <a:pt x="1073802" y="5125976"/>
                  <a:pt x="1072649" y="5119893"/>
                  <a:pt x="1070342" y="5115018"/>
                </a:cubicBezTo>
                <a:cubicBezTo>
                  <a:pt x="1068035" y="5110144"/>
                  <a:pt x="1064780" y="5106293"/>
                  <a:pt x="1060575" y="5103466"/>
                </a:cubicBezTo>
                <a:cubicBezTo>
                  <a:pt x="1056371" y="5100638"/>
                  <a:pt x="1051404" y="5098647"/>
                  <a:pt x="1045674" y="5097494"/>
                </a:cubicBezTo>
                <a:cubicBezTo>
                  <a:pt x="1039944" y="5096340"/>
                  <a:pt x="1033619" y="5095764"/>
                  <a:pt x="1026698" y="5095764"/>
                </a:cubicBezTo>
                <a:close/>
                <a:moveTo>
                  <a:pt x="1942215" y="5095541"/>
                </a:moveTo>
                <a:cubicBezTo>
                  <a:pt x="1931201" y="5095541"/>
                  <a:pt x="1921546" y="5097754"/>
                  <a:pt x="1913249" y="5102182"/>
                </a:cubicBezTo>
                <a:cubicBezTo>
                  <a:pt x="1904952" y="5106610"/>
                  <a:pt x="1898534" y="5113046"/>
                  <a:pt x="1893994" y="5121492"/>
                </a:cubicBezTo>
                <a:cubicBezTo>
                  <a:pt x="1889455" y="5129938"/>
                  <a:pt x="1887185" y="5140189"/>
                  <a:pt x="1887185" y="5152244"/>
                </a:cubicBezTo>
                <a:cubicBezTo>
                  <a:pt x="1887185" y="5164076"/>
                  <a:pt x="1889455" y="5174159"/>
                  <a:pt x="1893994" y="5182493"/>
                </a:cubicBezTo>
                <a:cubicBezTo>
                  <a:pt x="1898534" y="5190828"/>
                  <a:pt x="1904952" y="5197190"/>
                  <a:pt x="1913249" y="5201581"/>
                </a:cubicBezTo>
                <a:cubicBezTo>
                  <a:pt x="1921546" y="5205971"/>
                  <a:pt x="1931201" y="5208166"/>
                  <a:pt x="1942215" y="5208166"/>
                </a:cubicBezTo>
                <a:cubicBezTo>
                  <a:pt x="1953377" y="5208166"/>
                  <a:pt x="1963106" y="5205971"/>
                  <a:pt x="1971404" y="5201581"/>
                </a:cubicBezTo>
                <a:cubicBezTo>
                  <a:pt x="1979701" y="5197190"/>
                  <a:pt x="1986156" y="5190828"/>
                  <a:pt x="1990770" y="5182493"/>
                </a:cubicBezTo>
                <a:cubicBezTo>
                  <a:pt x="1995384" y="5174159"/>
                  <a:pt x="1997690" y="5164076"/>
                  <a:pt x="1997690" y="5152244"/>
                </a:cubicBezTo>
                <a:cubicBezTo>
                  <a:pt x="1997690" y="5140189"/>
                  <a:pt x="1995384" y="5129938"/>
                  <a:pt x="1990770" y="5121492"/>
                </a:cubicBezTo>
                <a:cubicBezTo>
                  <a:pt x="1986156" y="5113046"/>
                  <a:pt x="1979701" y="5106610"/>
                  <a:pt x="1971404" y="5102182"/>
                </a:cubicBezTo>
                <a:cubicBezTo>
                  <a:pt x="1963106" y="5097754"/>
                  <a:pt x="1953377" y="5095541"/>
                  <a:pt x="1942215" y="5095541"/>
                </a:cubicBezTo>
                <a:close/>
                <a:moveTo>
                  <a:pt x="1192604" y="5071765"/>
                </a:moveTo>
                <a:lnTo>
                  <a:pt x="1192604" y="5097438"/>
                </a:lnTo>
                <a:lnTo>
                  <a:pt x="1174522" y="5097438"/>
                </a:lnTo>
                <a:lnTo>
                  <a:pt x="1174522" y="5120209"/>
                </a:lnTo>
                <a:lnTo>
                  <a:pt x="1192604" y="5120209"/>
                </a:lnTo>
                <a:lnTo>
                  <a:pt x="1192604" y="5168429"/>
                </a:lnTo>
                <a:cubicBezTo>
                  <a:pt x="1192604" y="5177359"/>
                  <a:pt x="1193795" y="5184596"/>
                  <a:pt x="1196176" y="5190139"/>
                </a:cubicBezTo>
                <a:cubicBezTo>
                  <a:pt x="1198558" y="5195683"/>
                  <a:pt x="1202781" y="5199776"/>
                  <a:pt x="1208845" y="5202418"/>
                </a:cubicBezTo>
                <a:cubicBezTo>
                  <a:pt x="1214910" y="5205059"/>
                  <a:pt x="1223449" y="5206380"/>
                  <a:pt x="1234463" y="5206380"/>
                </a:cubicBezTo>
                <a:lnTo>
                  <a:pt x="1245959" y="5206380"/>
                </a:lnTo>
                <a:lnTo>
                  <a:pt x="1245959" y="5183498"/>
                </a:lnTo>
                <a:lnTo>
                  <a:pt x="1235467" y="5183498"/>
                </a:lnTo>
                <a:cubicBezTo>
                  <a:pt x="1229811" y="5183498"/>
                  <a:pt x="1226184" y="5182121"/>
                  <a:pt x="1224584" y="5179368"/>
                </a:cubicBezTo>
                <a:cubicBezTo>
                  <a:pt x="1222984" y="5176615"/>
                  <a:pt x="1222184" y="5172373"/>
                  <a:pt x="1222184" y="5166643"/>
                </a:cubicBezTo>
                <a:lnTo>
                  <a:pt x="1222184" y="5120209"/>
                </a:lnTo>
                <a:lnTo>
                  <a:pt x="1245959" y="5120209"/>
                </a:lnTo>
                <a:lnTo>
                  <a:pt x="1245959" y="5097438"/>
                </a:lnTo>
                <a:lnTo>
                  <a:pt x="1222184" y="5097438"/>
                </a:lnTo>
                <a:lnTo>
                  <a:pt x="1222184" y="5071765"/>
                </a:lnTo>
                <a:close/>
                <a:moveTo>
                  <a:pt x="1494837" y="5056138"/>
                </a:moveTo>
                <a:lnTo>
                  <a:pt x="1494837" y="5206380"/>
                </a:lnTo>
                <a:lnTo>
                  <a:pt x="1526203" y="5206380"/>
                </a:lnTo>
                <a:lnTo>
                  <a:pt x="1526203" y="5129473"/>
                </a:lnTo>
                <a:lnTo>
                  <a:pt x="1582237" y="5206380"/>
                </a:lnTo>
                <a:lnTo>
                  <a:pt x="1618513" y="5206380"/>
                </a:lnTo>
                <a:lnTo>
                  <a:pt x="1559243" y="5126571"/>
                </a:lnTo>
                <a:lnTo>
                  <a:pt x="1614830" y="5056138"/>
                </a:lnTo>
                <a:lnTo>
                  <a:pt x="1580116" y="5056138"/>
                </a:lnTo>
                <a:lnTo>
                  <a:pt x="1526203" y="5127799"/>
                </a:lnTo>
                <a:lnTo>
                  <a:pt x="1526203" y="5056138"/>
                </a:lnTo>
                <a:close/>
                <a:moveTo>
                  <a:pt x="1330792" y="5056138"/>
                </a:moveTo>
                <a:lnTo>
                  <a:pt x="1330792" y="5206380"/>
                </a:lnTo>
                <a:lnTo>
                  <a:pt x="1360371" y="5206380"/>
                </a:lnTo>
                <a:lnTo>
                  <a:pt x="1360371" y="5148895"/>
                </a:lnTo>
                <a:lnTo>
                  <a:pt x="1404461" y="5206380"/>
                </a:lnTo>
                <a:lnTo>
                  <a:pt x="1438171" y="5206380"/>
                </a:lnTo>
                <a:lnTo>
                  <a:pt x="1391960" y="5147556"/>
                </a:lnTo>
                <a:lnTo>
                  <a:pt x="1435046" y="5097438"/>
                </a:lnTo>
                <a:lnTo>
                  <a:pt x="1402899" y="5097438"/>
                </a:lnTo>
                <a:lnTo>
                  <a:pt x="1360371" y="5147668"/>
                </a:lnTo>
                <a:lnTo>
                  <a:pt x="1360371" y="5056138"/>
                </a:lnTo>
                <a:close/>
                <a:moveTo>
                  <a:pt x="837612" y="5056138"/>
                </a:moveTo>
                <a:lnTo>
                  <a:pt x="837612" y="5206380"/>
                </a:lnTo>
                <a:lnTo>
                  <a:pt x="868978" y="5206380"/>
                </a:lnTo>
                <a:lnTo>
                  <a:pt x="868978" y="5129473"/>
                </a:lnTo>
                <a:lnTo>
                  <a:pt x="925012" y="5206380"/>
                </a:lnTo>
                <a:lnTo>
                  <a:pt x="961288" y="5206380"/>
                </a:lnTo>
                <a:lnTo>
                  <a:pt x="902018" y="5126571"/>
                </a:lnTo>
                <a:lnTo>
                  <a:pt x="957605" y="5056138"/>
                </a:lnTo>
                <a:lnTo>
                  <a:pt x="922891" y="5056138"/>
                </a:lnTo>
                <a:lnTo>
                  <a:pt x="868978" y="5127799"/>
                </a:lnTo>
                <a:lnTo>
                  <a:pt x="868978" y="5056138"/>
                </a:lnTo>
                <a:close/>
                <a:moveTo>
                  <a:pt x="568126" y="5055912"/>
                </a:moveTo>
                <a:lnTo>
                  <a:pt x="685396" y="5123781"/>
                </a:lnTo>
                <a:lnTo>
                  <a:pt x="607350" y="5123781"/>
                </a:lnTo>
                <a:close/>
                <a:moveTo>
                  <a:pt x="2098112" y="5054352"/>
                </a:moveTo>
                <a:cubicBezTo>
                  <a:pt x="2092680" y="5054352"/>
                  <a:pt x="2088531" y="5055710"/>
                  <a:pt x="2085666" y="5058426"/>
                </a:cubicBezTo>
                <a:cubicBezTo>
                  <a:pt x="2082801" y="5061143"/>
                  <a:pt x="2081369" y="5064584"/>
                  <a:pt x="2081369" y="5068751"/>
                </a:cubicBezTo>
                <a:cubicBezTo>
                  <a:pt x="2081369" y="5072844"/>
                  <a:pt x="2082801" y="5076267"/>
                  <a:pt x="2085666" y="5079021"/>
                </a:cubicBezTo>
                <a:cubicBezTo>
                  <a:pt x="2088531" y="5081774"/>
                  <a:pt x="2092680" y="5083151"/>
                  <a:pt x="2098112" y="5083151"/>
                </a:cubicBezTo>
                <a:cubicBezTo>
                  <a:pt x="2103544" y="5083151"/>
                  <a:pt x="2107693" y="5081774"/>
                  <a:pt x="2110558" y="5079021"/>
                </a:cubicBezTo>
                <a:cubicBezTo>
                  <a:pt x="2113423" y="5076267"/>
                  <a:pt x="2114855" y="5072844"/>
                  <a:pt x="2114855" y="5068751"/>
                </a:cubicBezTo>
                <a:cubicBezTo>
                  <a:pt x="2114855" y="5064584"/>
                  <a:pt x="2113423" y="5061143"/>
                  <a:pt x="2110558" y="5058426"/>
                </a:cubicBezTo>
                <a:cubicBezTo>
                  <a:pt x="2107693" y="5055710"/>
                  <a:pt x="2103544" y="5054352"/>
                  <a:pt x="2098112" y="5054352"/>
                </a:cubicBezTo>
                <a:close/>
                <a:moveTo>
                  <a:pt x="2040962" y="5054352"/>
                </a:moveTo>
                <a:cubicBezTo>
                  <a:pt x="2035530" y="5054352"/>
                  <a:pt x="2031381" y="5055692"/>
                  <a:pt x="2028516" y="5058371"/>
                </a:cubicBezTo>
                <a:cubicBezTo>
                  <a:pt x="2025651" y="5061050"/>
                  <a:pt x="2024219" y="5064510"/>
                  <a:pt x="2024219" y="5068751"/>
                </a:cubicBezTo>
                <a:cubicBezTo>
                  <a:pt x="2024219" y="5072844"/>
                  <a:pt x="2025651" y="5076267"/>
                  <a:pt x="2028516" y="5079021"/>
                </a:cubicBezTo>
                <a:cubicBezTo>
                  <a:pt x="2031381" y="5081774"/>
                  <a:pt x="2035530" y="5083151"/>
                  <a:pt x="2040962" y="5083151"/>
                </a:cubicBezTo>
                <a:cubicBezTo>
                  <a:pt x="2046394" y="5083151"/>
                  <a:pt x="2050543" y="5081774"/>
                  <a:pt x="2053408" y="5079021"/>
                </a:cubicBezTo>
                <a:cubicBezTo>
                  <a:pt x="2056273" y="5076267"/>
                  <a:pt x="2057705" y="5072844"/>
                  <a:pt x="2057705" y="5068751"/>
                </a:cubicBezTo>
                <a:cubicBezTo>
                  <a:pt x="2057705" y="5064510"/>
                  <a:pt x="2056273" y="5061050"/>
                  <a:pt x="2053408" y="5058371"/>
                </a:cubicBezTo>
                <a:cubicBezTo>
                  <a:pt x="2050543" y="5055692"/>
                  <a:pt x="2046394" y="5054352"/>
                  <a:pt x="2040962" y="5054352"/>
                </a:cubicBezTo>
                <a:close/>
                <a:moveTo>
                  <a:pt x="1288487" y="5054352"/>
                </a:moveTo>
                <a:cubicBezTo>
                  <a:pt x="1283055" y="5054352"/>
                  <a:pt x="1278906" y="5055710"/>
                  <a:pt x="1276041" y="5058426"/>
                </a:cubicBezTo>
                <a:cubicBezTo>
                  <a:pt x="1273176" y="5061143"/>
                  <a:pt x="1271744" y="5064584"/>
                  <a:pt x="1271744" y="5068751"/>
                </a:cubicBezTo>
                <a:cubicBezTo>
                  <a:pt x="1271744" y="5072844"/>
                  <a:pt x="1273176" y="5076267"/>
                  <a:pt x="1276041" y="5079021"/>
                </a:cubicBezTo>
                <a:cubicBezTo>
                  <a:pt x="1278906" y="5081774"/>
                  <a:pt x="1283055" y="5083151"/>
                  <a:pt x="1288487" y="5083151"/>
                </a:cubicBezTo>
                <a:cubicBezTo>
                  <a:pt x="1293919" y="5083151"/>
                  <a:pt x="1298068" y="5081774"/>
                  <a:pt x="1300933" y="5079021"/>
                </a:cubicBezTo>
                <a:cubicBezTo>
                  <a:pt x="1303798" y="5076267"/>
                  <a:pt x="1305230" y="5072844"/>
                  <a:pt x="1305230" y="5068751"/>
                </a:cubicBezTo>
                <a:cubicBezTo>
                  <a:pt x="1305230" y="5064584"/>
                  <a:pt x="1303798" y="5061143"/>
                  <a:pt x="1300933" y="5058426"/>
                </a:cubicBezTo>
                <a:cubicBezTo>
                  <a:pt x="1298068" y="5055710"/>
                  <a:pt x="1293919" y="5054352"/>
                  <a:pt x="1288487" y="5054352"/>
                </a:cubicBezTo>
                <a:close/>
                <a:moveTo>
                  <a:pt x="553314" y="5041181"/>
                </a:moveTo>
                <a:lnTo>
                  <a:pt x="601051" y="5123781"/>
                </a:lnTo>
                <a:lnTo>
                  <a:pt x="553314" y="5206380"/>
                </a:lnTo>
                <a:lnTo>
                  <a:pt x="696300" y="5123781"/>
                </a:lnTo>
                <a:close/>
                <a:moveTo>
                  <a:pt x="1454133" y="4879814"/>
                </a:moveTo>
                <a:lnTo>
                  <a:pt x="1454133" y="4897450"/>
                </a:lnTo>
                <a:cubicBezTo>
                  <a:pt x="1451305" y="4901171"/>
                  <a:pt x="1447529" y="4904482"/>
                  <a:pt x="1442803" y="4907385"/>
                </a:cubicBezTo>
                <a:cubicBezTo>
                  <a:pt x="1438078" y="4910287"/>
                  <a:pt x="1432925" y="4911738"/>
                  <a:pt x="1427344" y="4911738"/>
                </a:cubicBezTo>
                <a:cubicBezTo>
                  <a:pt x="1422804" y="4911738"/>
                  <a:pt x="1419102" y="4910622"/>
                  <a:pt x="1416237" y="4908389"/>
                </a:cubicBezTo>
                <a:cubicBezTo>
                  <a:pt x="1413372" y="4906157"/>
                  <a:pt x="1411940" y="4902734"/>
                  <a:pt x="1411940" y="4898120"/>
                </a:cubicBezTo>
                <a:cubicBezTo>
                  <a:pt x="1411940" y="4891720"/>
                  <a:pt x="1415065" y="4887088"/>
                  <a:pt x="1421316" y="4884223"/>
                </a:cubicBezTo>
                <a:cubicBezTo>
                  <a:pt x="1427567" y="4881358"/>
                  <a:pt x="1438506" y="4879889"/>
                  <a:pt x="1454133" y="4879814"/>
                </a:cubicBezTo>
                <a:close/>
                <a:moveTo>
                  <a:pt x="1206966" y="4821213"/>
                </a:moveTo>
                <a:lnTo>
                  <a:pt x="1206966" y="4930155"/>
                </a:lnTo>
                <a:lnTo>
                  <a:pt x="1236546" y="4930155"/>
                </a:lnTo>
                <a:lnTo>
                  <a:pt x="1236546" y="4821213"/>
                </a:lnTo>
                <a:close/>
                <a:moveTo>
                  <a:pt x="1064091" y="4821213"/>
                </a:moveTo>
                <a:lnTo>
                  <a:pt x="1064091" y="4930155"/>
                </a:lnTo>
                <a:lnTo>
                  <a:pt x="1093671" y="4930155"/>
                </a:lnTo>
                <a:lnTo>
                  <a:pt x="1093671" y="4821213"/>
                </a:lnTo>
                <a:close/>
                <a:moveTo>
                  <a:pt x="1040540" y="4819762"/>
                </a:moveTo>
                <a:cubicBezTo>
                  <a:pt x="1032503" y="4819762"/>
                  <a:pt x="1025657" y="4821511"/>
                  <a:pt x="1020001" y="4825008"/>
                </a:cubicBezTo>
                <a:cubicBezTo>
                  <a:pt x="1014346" y="4828506"/>
                  <a:pt x="1010104" y="4833529"/>
                  <a:pt x="1007276" y="4840077"/>
                </a:cubicBezTo>
                <a:lnTo>
                  <a:pt x="1006718" y="4821213"/>
                </a:lnTo>
                <a:lnTo>
                  <a:pt x="978367" y="4821213"/>
                </a:lnTo>
                <a:lnTo>
                  <a:pt x="978367" y="4930155"/>
                </a:lnTo>
                <a:lnTo>
                  <a:pt x="1007946" y="4930155"/>
                </a:lnTo>
                <a:lnTo>
                  <a:pt x="1007946" y="4857713"/>
                </a:lnTo>
                <a:cubicBezTo>
                  <a:pt x="1010327" y="4854365"/>
                  <a:pt x="1013155" y="4851741"/>
                  <a:pt x="1016429" y="4849844"/>
                </a:cubicBezTo>
                <a:cubicBezTo>
                  <a:pt x="1019704" y="4847946"/>
                  <a:pt x="1023350" y="4846607"/>
                  <a:pt x="1027368" y="4845825"/>
                </a:cubicBezTo>
                <a:cubicBezTo>
                  <a:pt x="1031387" y="4845044"/>
                  <a:pt x="1035591" y="4844653"/>
                  <a:pt x="1039981" y="4844653"/>
                </a:cubicBezTo>
                <a:lnTo>
                  <a:pt x="1042772" y="4844653"/>
                </a:lnTo>
                <a:lnTo>
                  <a:pt x="1042772" y="4819762"/>
                </a:lnTo>
                <a:close/>
                <a:moveTo>
                  <a:pt x="1436273" y="4819539"/>
                </a:moveTo>
                <a:cubicBezTo>
                  <a:pt x="1426823" y="4819539"/>
                  <a:pt x="1418507" y="4820729"/>
                  <a:pt x="1411326" y="4823111"/>
                </a:cubicBezTo>
                <a:cubicBezTo>
                  <a:pt x="1404145" y="4825492"/>
                  <a:pt x="1398527" y="4829399"/>
                  <a:pt x="1394471" y="4834831"/>
                </a:cubicBezTo>
                <a:cubicBezTo>
                  <a:pt x="1390416" y="4840263"/>
                  <a:pt x="1388388" y="4847630"/>
                  <a:pt x="1388388" y="4856932"/>
                </a:cubicBezTo>
                <a:lnTo>
                  <a:pt x="1416070" y="4856932"/>
                </a:lnTo>
                <a:cubicBezTo>
                  <a:pt x="1416070" y="4850681"/>
                  <a:pt x="1417968" y="4846160"/>
                  <a:pt x="1421763" y="4843370"/>
                </a:cubicBezTo>
                <a:cubicBezTo>
                  <a:pt x="1425558" y="4840579"/>
                  <a:pt x="1430395" y="4839184"/>
                  <a:pt x="1436273" y="4839184"/>
                </a:cubicBezTo>
                <a:cubicBezTo>
                  <a:pt x="1441631" y="4839184"/>
                  <a:pt x="1446003" y="4840486"/>
                  <a:pt x="1449389" y="4843091"/>
                </a:cubicBezTo>
                <a:cubicBezTo>
                  <a:pt x="1452775" y="4845695"/>
                  <a:pt x="1454468" y="4850532"/>
                  <a:pt x="1454468" y="4857602"/>
                </a:cubicBezTo>
                <a:lnTo>
                  <a:pt x="1454468" y="4863406"/>
                </a:lnTo>
                <a:cubicBezTo>
                  <a:pt x="1440106" y="4863703"/>
                  <a:pt x="1427511" y="4864764"/>
                  <a:pt x="1416684" y="4866587"/>
                </a:cubicBezTo>
                <a:cubicBezTo>
                  <a:pt x="1405857" y="4868410"/>
                  <a:pt x="1397429" y="4871870"/>
                  <a:pt x="1391402" y="4876968"/>
                </a:cubicBezTo>
                <a:cubicBezTo>
                  <a:pt x="1385374" y="4882065"/>
                  <a:pt x="1382360" y="4889637"/>
                  <a:pt x="1382360" y="4899683"/>
                </a:cubicBezTo>
                <a:cubicBezTo>
                  <a:pt x="1382360" y="4906901"/>
                  <a:pt x="1384016" y="4912910"/>
                  <a:pt x="1387327" y="4917709"/>
                </a:cubicBezTo>
                <a:cubicBezTo>
                  <a:pt x="1390639" y="4922509"/>
                  <a:pt x="1394973" y="4926100"/>
                  <a:pt x="1400331" y="4928481"/>
                </a:cubicBezTo>
                <a:cubicBezTo>
                  <a:pt x="1405689" y="4930862"/>
                  <a:pt x="1411456" y="4932053"/>
                  <a:pt x="1417633" y="4932053"/>
                </a:cubicBezTo>
                <a:cubicBezTo>
                  <a:pt x="1425595" y="4932053"/>
                  <a:pt x="1432627" y="4930695"/>
                  <a:pt x="1438729" y="4927979"/>
                </a:cubicBezTo>
                <a:cubicBezTo>
                  <a:pt x="1444831" y="4925262"/>
                  <a:pt x="1450189" y="4921263"/>
                  <a:pt x="1454802" y="4915979"/>
                </a:cubicBezTo>
                <a:lnTo>
                  <a:pt x="1455695" y="4930155"/>
                </a:lnTo>
                <a:lnTo>
                  <a:pt x="1483377" y="4930155"/>
                </a:lnTo>
                <a:lnTo>
                  <a:pt x="1483377" y="4857043"/>
                </a:lnTo>
                <a:cubicBezTo>
                  <a:pt x="1483377" y="4849751"/>
                  <a:pt x="1482224" y="4843667"/>
                  <a:pt x="1479917" y="4838793"/>
                </a:cubicBezTo>
                <a:cubicBezTo>
                  <a:pt x="1477610" y="4833919"/>
                  <a:pt x="1474355" y="4830068"/>
                  <a:pt x="1470150" y="4827241"/>
                </a:cubicBezTo>
                <a:cubicBezTo>
                  <a:pt x="1465946" y="4824413"/>
                  <a:pt x="1460979" y="4822422"/>
                  <a:pt x="1455249" y="4821269"/>
                </a:cubicBezTo>
                <a:cubicBezTo>
                  <a:pt x="1449519" y="4820115"/>
                  <a:pt x="1443194" y="4819539"/>
                  <a:pt x="1436273" y="4819539"/>
                </a:cubicBezTo>
                <a:close/>
                <a:moveTo>
                  <a:pt x="868978" y="4805251"/>
                </a:moveTo>
                <a:lnTo>
                  <a:pt x="893646" y="4805251"/>
                </a:lnTo>
                <a:cubicBezTo>
                  <a:pt x="900715" y="4805251"/>
                  <a:pt x="906557" y="4807149"/>
                  <a:pt x="911171" y="4810944"/>
                </a:cubicBezTo>
                <a:cubicBezTo>
                  <a:pt x="915784" y="4814739"/>
                  <a:pt x="918091" y="4820581"/>
                  <a:pt x="918091" y="4828468"/>
                </a:cubicBezTo>
                <a:cubicBezTo>
                  <a:pt x="918091" y="4836059"/>
                  <a:pt x="915840" y="4841789"/>
                  <a:pt x="911338" y="4845658"/>
                </a:cubicBezTo>
                <a:cubicBezTo>
                  <a:pt x="906836" y="4849528"/>
                  <a:pt x="900939" y="4851462"/>
                  <a:pt x="893646" y="4851462"/>
                </a:cubicBezTo>
                <a:lnTo>
                  <a:pt x="868978" y="4851462"/>
                </a:lnTo>
                <a:close/>
                <a:moveTo>
                  <a:pt x="1125930" y="4795540"/>
                </a:moveTo>
                <a:lnTo>
                  <a:pt x="1125930" y="4821213"/>
                </a:lnTo>
                <a:lnTo>
                  <a:pt x="1107847" y="4821213"/>
                </a:lnTo>
                <a:lnTo>
                  <a:pt x="1107847" y="4843984"/>
                </a:lnTo>
                <a:lnTo>
                  <a:pt x="1125930" y="4843984"/>
                </a:lnTo>
                <a:lnTo>
                  <a:pt x="1125930" y="4892204"/>
                </a:lnTo>
                <a:cubicBezTo>
                  <a:pt x="1125930" y="4901134"/>
                  <a:pt x="1127120" y="4908371"/>
                  <a:pt x="1129501" y="4913914"/>
                </a:cubicBezTo>
                <a:cubicBezTo>
                  <a:pt x="1131883" y="4919458"/>
                  <a:pt x="1136106" y="4923551"/>
                  <a:pt x="1142170" y="4926193"/>
                </a:cubicBezTo>
                <a:cubicBezTo>
                  <a:pt x="1148235" y="4928834"/>
                  <a:pt x="1156774" y="4930155"/>
                  <a:pt x="1167787" y="4930155"/>
                </a:cubicBezTo>
                <a:lnTo>
                  <a:pt x="1179284" y="4930155"/>
                </a:lnTo>
                <a:lnTo>
                  <a:pt x="1179284" y="4907273"/>
                </a:lnTo>
                <a:lnTo>
                  <a:pt x="1168792" y="4907273"/>
                </a:lnTo>
                <a:cubicBezTo>
                  <a:pt x="1163136" y="4907273"/>
                  <a:pt x="1159509" y="4905896"/>
                  <a:pt x="1157909" y="4903143"/>
                </a:cubicBezTo>
                <a:cubicBezTo>
                  <a:pt x="1156309" y="4900390"/>
                  <a:pt x="1155509" y="4896148"/>
                  <a:pt x="1155509" y="4890418"/>
                </a:cubicBezTo>
                <a:lnTo>
                  <a:pt x="1155509" y="4843984"/>
                </a:lnTo>
                <a:lnTo>
                  <a:pt x="1179284" y="4843984"/>
                </a:lnTo>
                <a:lnTo>
                  <a:pt x="1179284" y="4821213"/>
                </a:lnTo>
                <a:lnTo>
                  <a:pt x="1155509" y="4821213"/>
                </a:lnTo>
                <a:lnTo>
                  <a:pt x="1155509" y="4795540"/>
                </a:lnTo>
                <a:close/>
                <a:moveTo>
                  <a:pt x="1264116" y="4779913"/>
                </a:moveTo>
                <a:lnTo>
                  <a:pt x="1264116" y="4930155"/>
                </a:lnTo>
                <a:lnTo>
                  <a:pt x="1293696" y="4930155"/>
                </a:lnTo>
                <a:lnTo>
                  <a:pt x="1293696" y="4872670"/>
                </a:lnTo>
                <a:lnTo>
                  <a:pt x="1337786" y="4930155"/>
                </a:lnTo>
                <a:lnTo>
                  <a:pt x="1371496" y="4930155"/>
                </a:lnTo>
                <a:lnTo>
                  <a:pt x="1325285" y="4871331"/>
                </a:lnTo>
                <a:lnTo>
                  <a:pt x="1368370" y="4821213"/>
                </a:lnTo>
                <a:lnTo>
                  <a:pt x="1336224" y="4821213"/>
                </a:lnTo>
                <a:lnTo>
                  <a:pt x="1293696" y="4871443"/>
                </a:lnTo>
                <a:lnTo>
                  <a:pt x="1293696" y="4779913"/>
                </a:lnTo>
                <a:close/>
                <a:moveTo>
                  <a:pt x="837612" y="4779913"/>
                </a:moveTo>
                <a:lnTo>
                  <a:pt x="837612" y="4930155"/>
                </a:lnTo>
                <a:lnTo>
                  <a:pt x="868978" y="4930155"/>
                </a:lnTo>
                <a:lnTo>
                  <a:pt x="868978" y="4876689"/>
                </a:lnTo>
                <a:lnTo>
                  <a:pt x="896548" y="4876689"/>
                </a:lnTo>
                <a:cubicBezTo>
                  <a:pt x="906445" y="4876689"/>
                  <a:pt x="915468" y="4874959"/>
                  <a:pt x="923616" y="4871498"/>
                </a:cubicBezTo>
                <a:cubicBezTo>
                  <a:pt x="931765" y="4868038"/>
                  <a:pt x="938257" y="4862736"/>
                  <a:pt x="943094" y="4855592"/>
                </a:cubicBezTo>
                <a:cubicBezTo>
                  <a:pt x="947931" y="4848449"/>
                  <a:pt x="950350" y="4839407"/>
                  <a:pt x="950350" y="4828468"/>
                </a:cubicBezTo>
                <a:cubicBezTo>
                  <a:pt x="950350" y="4817381"/>
                  <a:pt x="947931" y="4808265"/>
                  <a:pt x="943094" y="4801121"/>
                </a:cubicBezTo>
                <a:cubicBezTo>
                  <a:pt x="938257" y="4793977"/>
                  <a:pt x="931765" y="4788657"/>
                  <a:pt x="923616" y="4785159"/>
                </a:cubicBezTo>
                <a:cubicBezTo>
                  <a:pt x="915468" y="4781662"/>
                  <a:pt x="906445" y="4779913"/>
                  <a:pt x="896548" y="4779913"/>
                </a:cubicBezTo>
                <a:close/>
                <a:moveTo>
                  <a:pt x="568126" y="4779687"/>
                </a:moveTo>
                <a:lnTo>
                  <a:pt x="685396" y="4847556"/>
                </a:lnTo>
                <a:lnTo>
                  <a:pt x="607350" y="4847556"/>
                </a:lnTo>
                <a:close/>
                <a:moveTo>
                  <a:pt x="1221812" y="4778127"/>
                </a:moveTo>
                <a:cubicBezTo>
                  <a:pt x="1216380" y="4778127"/>
                  <a:pt x="1212231" y="4779485"/>
                  <a:pt x="1209366" y="4782201"/>
                </a:cubicBezTo>
                <a:cubicBezTo>
                  <a:pt x="1206501" y="4784918"/>
                  <a:pt x="1205069" y="4788359"/>
                  <a:pt x="1205069" y="4792526"/>
                </a:cubicBezTo>
                <a:cubicBezTo>
                  <a:pt x="1205069" y="4796619"/>
                  <a:pt x="1206501" y="4800042"/>
                  <a:pt x="1209366" y="4802796"/>
                </a:cubicBezTo>
                <a:cubicBezTo>
                  <a:pt x="1212231" y="4805549"/>
                  <a:pt x="1216380" y="4806926"/>
                  <a:pt x="1221812" y="4806926"/>
                </a:cubicBezTo>
                <a:cubicBezTo>
                  <a:pt x="1227244" y="4806926"/>
                  <a:pt x="1231393" y="4805549"/>
                  <a:pt x="1234258" y="4802796"/>
                </a:cubicBezTo>
                <a:cubicBezTo>
                  <a:pt x="1237123" y="4800042"/>
                  <a:pt x="1238555" y="4796619"/>
                  <a:pt x="1238555" y="4792526"/>
                </a:cubicBezTo>
                <a:cubicBezTo>
                  <a:pt x="1238555" y="4788359"/>
                  <a:pt x="1237123" y="4784918"/>
                  <a:pt x="1234258" y="4782201"/>
                </a:cubicBezTo>
                <a:cubicBezTo>
                  <a:pt x="1231393" y="4779485"/>
                  <a:pt x="1227244" y="4778127"/>
                  <a:pt x="1221812" y="4778127"/>
                </a:cubicBezTo>
                <a:close/>
                <a:moveTo>
                  <a:pt x="1078937" y="4778127"/>
                </a:moveTo>
                <a:cubicBezTo>
                  <a:pt x="1073505" y="4778127"/>
                  <a:pt x="1069356" y="4779485"/>
                  <a:pt x="1066491" y="4782201"/>
                </a:cubicBezTo>
                <a:cubicBezTo>
                  <a:pt x="1063626" y="4784918"/>
                  <a:pt x="1062194" y="4788359"/>
                  <a:pt x="1062194" y="4792526"/>
                </a:cubicBezTo>
                <a:cubicBezTo>
                  <a:pt x="1062194" y="4796619"/>
                  <a:pt x="1063626" y="4800042"/>
                  <a:pt x="1066491" y="4802796"/>
                </a:cubicBezTo>
                <a:cubicBezTo>
                  <a:pt x="1069356" y="4805549"/>
                  <a:pt x="1073505" y="4806926"/>
                  <a:pt x="1078937" y="4806926"/>
                </a:cubicBezTo>
                <a:cubicBezTo>
                  <a:pt x="1084369" y="4806926"/>
                  <a:pt x="1088518" y="4805549"/>
                  <a:pt x="1091383" y="4802796"/>
                </a:cubicBezTo>
                <a:cubicBezTo>
                  <a:pt x="1094248" y="4800042"/>
                  <a:pt x="1095680" y="4796619"/>
                  <a:pt x="1095680" y="4792526"/>
                </a:cubicBezTo>
                <a:cubicBezTo>
                  <a:pt x="1095680" y="4788359"/>
                  <a:pt x="1094248" y="4784918"/>
                  <a:pt x="1091383" y="4782201"/>
                </a:cubicBezTo>
                <a:cubicBezTo>
                  <a:pt x="1088518" y="4779485"/>
                  <a:pt x="1084369" y="4778127"/>
                  <a:pt x="1078937" y="4778127"/>
                </a:cubicBezTo>
                <a:close/>
                <a:moveTo>
                  <a:pt x="553314" y="4764956"/>
                </a:moveTo>
                <a:lnTo>
                  <a:pt x="601051" y="4847556"/>
                </a:lnTo>
                <a:lnTo>
                  <a:pt x="553314" y="4930155"/>
                </a:lnTo>
                <a:lnTo>
                  <a:pt x="696300" y="4847556"/>
                </a:lnTo>
                <a:close/>
                <a:moveTo>
                  <a:pt x="1749408" y="4603589"/>
                </a:moveTo>
                <a:lnTo>
                  <a:pt x="1749408" y="4621225"/>
                </a:lnTo>
                <a:cubicBezTo>
                  <a:pt x="1746580" y="4624946"/>
                  <a:pt x="1742804" y="4628257"/>
                  <a:pt x="1738078" y="4631160"/>
                </a:cubicBezTo>
                <a:cubicBezTo>
                  <a:pt x="1733353" y="4634062"/>
                  <a:pt x="1728200" y="4635513"/>
                  <a:pt x="1722619" y="4635513"/>
                </a:cubicBezTo>
                <a:cubicBezTo>
                  <a:pt x="1718079" y="4635513"/>
                  <a:pt x="1714377" y="4634397"/>
                  <a:pt x="1711512" y="4632164"/>
                </a:cubicBezTo>
                <a:cubicBezTo>
                  <a:pt x="1708647" y="4629932"/>
                  <a:pt x="1707215" y="4626509"/>
                  <a:pt x="1707215" y="4621895"/>
                </a:cubicBezTo>
                <a:cubicBezTo>
                  <a:pt x="1707215" y="4615495"/>
                  <a:pt x="1710340" y="4610863"/>
                  <a:pt x="1716591" y="4607998"/>
                </a:cubicBezTo>
                <a:cubicBezTo>
                  <a:pt x="1722842" y="4605133"/>
                  <a:pt x="1733781" y="4603664"/>
                  <a:pt x="1749408" y="4603589"/>
                </a:cubicBezTo>
                <a:close/>
                <a:moveTo>
                  <a:pt x="1368408" y="4603589"/>
                </a:moveTo>
                <a:lnTo>
                  <a:pt x="1368408" y="4621225"/>
                </a:lnTo>
                <a:cubicBezTo>
                  <a:pt x="1365580" y="4624946"/>
                  <a:pt x="1361803" y="4628257"/>
                  <a:pt x="1357078" y="4631160"/>
                </a:cubicBezTo>
                <a:cubicBezTo>
                  <a:pt x="1352353" y="4634062"/>
                  <a:pt x="1347200" y="4635513"/>
                  <a:pt x="1341619" y="4635513"/>
                </a:cubicBezTo>
                <a:cubicBezTo>
                  <a:pt x="1337079" y="4635513"/>
                  <a:pt x="1333377" y="4634397"/>
                  <a:pt x="1330512" y="4632164"/>
                </a:cubicBezTo>
                <a:cubicBezTo>
                  <a:pt x="1327647" y="4629932"/>
                  <a:pt x="1326215" y="4626509"/>
                  <a:pt x="1326215" y="4621895"/>
                </a:cubicBezTo>
                <a:cubicBezTo>
                  <a:pt x="1326215" y="4615495"/>
                  <a:pt x="1329340" y="4610863"/>
                  <a:pt x="1335591" y="4607998"/>
                </a:cubicBezTo>
                <a:cubicBezTo>
                  <a:pt x="1341842" y="4605133"/>
                  <a:pt x="1352781" y="4603664"/>
                  <a:pt x="1368408" y="4603589"/>
                </a:cubicBezTo>
                <a:close/>
                <a:moveTo>
                  <a:pt x="1018290" y="4565861"/>
                </a:moveTo>
                <a:cubicBezTo>
                  <a:pt x="1024764" y="4565861"/>
                  <a:pt x="1029843" y="4567387"/>
                  <a:pt x="1033526" y="4570438"/>
                </a:cubicBezTo>
                <a:cubicBezTo>
                  <a:pt x="1037209" y="4573489"/>
                  <a:pt x="1039814" y="4577581"/>
                  <a:pt x="1041339" y="4582716"/>
                </a:cubicBezTo>
                <a:cubicBezTo>
                  <a:pt x="1042865" y="4587851"/>
                  <a:pt x="1043628" y="4593543"/>
                  <a:pt x="1043628" y="4599794"/>
                </a:cubicBezTo>
                <a:cubicBezTo>
                  <a:pt x="1043628" y="4605896"/>
                  <a:pt x="1042865" y="4611477"/>
                  <a:pt x="1041339" y="4616537"/>
                </a:cubicBezTo>
                <a:cubicBezTo>
                  <a:pt x="1039814" y="4621597"/>
                  <a:pt x="1037209" y="4625634"/>
                  <a:pt x="1033526" y="4628648"/>
                </a:cubicBezTo>
                <a:cubicBezTo>
                  <a:pt x="1029843" y="4631662"/>
                  <a:pt x="1024764" y="4633169"/>
                  <a:pt x="1018290" y="4633169"/>
                </a:cubicBezTo>
                <a:cubicBezTo>
                  <a:pt x="1011964" y="4633169"/>
                  <a:pt x="1006997" y="4631662"/>
                  <a:pt x="1003388" y="4628648"/>
                </a:cubicBezTo>
                <a:cubicBezTo>
                  <a:pt x="999779" y="4625634"/>
                  <a:pt x="997230" y="4621597"/>
                  <a:pt x="995742" y="4616537"/>
                </a:cubicBezTo>
                <a:cubicBezTo>
                  <a:pt x="994254" y="4611477"/>
                  <a:pt x="993510" y="4605896"/>
                  <a:pt x="993510" y="4599794"/>
                </a:cubicBezTo>
                <a:cubicBezTo>
                  <a:pt x="993510" y="4593543"/>
                  <a:pt x="994254" y="4587851"/>
                  <a:pt x="995742" y="4582716"/>
                </a:cubicBezTo>
                <a:cubicBezTo>
                  <a:pt x="997230" y="4577581"/>
                  <a:pt x="999779" y="4573489"/>
                  <a:pt x="1003388" y="4570438"/>
                </a:cubicBezTo>
                <a:cubicBezTo>
                  <a:pt x="1006997" y="4567387"/>
                  <a:pt x="1011964" y="4565861"/>
                  <a:pt x="1018290" y="4565861"/>
                </a:cubicBezTo>
                <a:close/>
                <a:moveTo>
                  <a:pt x="1997542" y="4544988"/>
                </a:moveTo>
                <a:lnTo>
                  <a:pt x="1997542" y="4653930"/>
                </a:lnTo>
                <a:lnTo>
                  <a:pt x="2027121" y="4653930"/>
                </a:lnTo>
                <a:lnTo>
                  <a:pt x="2027121" y="4544988"/>
                </a:lnTo>
                <a:close/>
                <a:moveTo>
                  <a:pt x="1807042" y="4544988"/>
                </a:moveTo>
                <a:lnTo>
                  <a:pt x="1807042" y="4653930"/>
                </a:lnTo>
                <a:lnTo>
                  <a:pt x="1836621" y="4653930"/>
                </a:lnTo>
                <a:lnTo>
                  <a:pt x="1836621" y="4544988"/>
                </a:lnTo>
                <a:close/>
                <a:moveTo>
                  <a:pt x="1930829" y="4543425"/>
                </a:moveTo>
                <a:cubicBezTo>
                  <a:pt x="1921304" y="4543425"/>
                  <a:pt x="1913565" y="4545230"/>
                  <a:pt x="1907612" y="4548839"/>
                </a:cubicBezTo>
                <a:cubicBezTo>
                  <a:pt x="1901659" y="4552448"/>
                  <a:pt x="1896859" y="4556597"/>
                  <a:pt x="1893213" y="4561285"/>
                </a:cubicBezTo>
                <a:lnTo>
                  <a:pt x="1892655" y="4544988"/>
                </a:lnTo>
                <a:lnTo>
                  <a:pt x="1864192" y="4544988"/>
                </a:lnTo>
                <a:lnTo>
                  <a:pt x="1864192" y="4653930"/>
                </a:lnTo>
                <a:lnTo>
                  <a:pt x="1893771" y="4653930"/>
                </a:lnTo>
                <a:lnTo>
                  <a:pt x="1893771" y="4581265"/>
                </a:lnTo>
                <a:cubicBezTo>
                  <a:pt x="1896896" y="4577321"/>
                  <a:pt x="1900561" y="4573972"/>
                  <a:pt x="1904766" y="4571219"/>
                </a:cubicBezTo>
                <a:cubicBezTo>
                  <a:pt x="1908970" y="4568466"/>
                  <a:pt x="1914012" y="4567089"/>
                  <a:pt x="1919890" y="4567089"/>
                </a:cubicBezTo>
                <a:cubicBezTo>
                  <a:pt x="1923834" y="4567089"/>
                  <a:pt x="1927016" y="4567908"/>
                  <a:pt x="1929434" y="4569545"/>
                </a:cubicBezTo>
                <a:cubicBezTo>
                  <a:pt x="1931853" y="4571182"/>
                  <a:pt x="1933620" y="4573489"/>
                  <a:pt x="1934736" y="4576465"/>
                </a:cubicBezTo>
                <a:cubicBezTo>
                  <a:pt x="1935852" y="4579442"/>
                  <a:pt x="1936410" y="4582902"/>
                  <a:pt x="1936410" y="4586846"/>
                </a:cubicBezTo>
                <a:lnTo>
                  <a:pt x="1936410" y="4653930"/>
                </a:lnTo>
                <a:lnTo>
                  <a:pt x="1965767" y="4653930"/>
                </a:lnTo>
                <a:lnTo>
                  <a:pt x="1965767" y="4583051"/>
                </a:lnTo>
                <a:cubicBezTo>
                  <a:pt x="1965767" y="4570103"/>
                  <a:pt x="1962716" y="4560262"/>
                  <a:pt x="1956614" y="4553527"/>
                </a:cubicBezTo>
                <a:cubicBezTo>
                  <a:pt x="1950512" y="4546793"/>
                  <a:pt x="1941917" y="4543425"/>
                  <a:pt x="1930829" y="4543425"/>
                </a:cubicBezTo>
                <a:close/>
                <a:moveTo>
                  <a:pt x="1169276" y="4543425"/>
                </a:moveTo>
                <a:cubicBezTo>
                  <a:pt x="1160048" y="4543425"/>
                  <a:pt x="1152291" y="4545230"/>
                  <a:pt x="1146003" y="4548839"/>
                </a:cubicBezTo>
                <a:cubicBezTo>
                  <a:pt x="1139715" y="4552448"/>
                  <a:pt x="1134785" y="4556597"/>
                  <a:pt x="1131213" y="4561285"/>
                </a:cubicBezTo>
                <a:lnTo>
                  <a:pt x="1130655" y="4544988"/>
                </a:lnTo>
                <a:lnTo>
                  <a:pt x="1102192" y="4544988"/>
                </a:lnTo>
                <a:lnTo>
                  <a:pt x="1102192" y="4653930"/>
                </a:lnTo>
                <a:lnTo>
                  <a:pt x="1131771" y="4653930"/>
                </a:lnTo>
                <a:lnTo>
                  <a:pt x="1131771" y="4581265"/>
                </a:lnTo>
                <a:cubicBezTo>
                  <a:pt x="1134897" y="4577321"/>
                  <a:pt x="1138505" y="4573972"/>
                  <a:pt x="1142598" y="4571219"/>
                </a:cubicBezTo>
                <a:cubicBezTo>
                  <a:pt x="1146691" y="4568466"/>
                  <a:pt x="1151602" y="4567089"/>
                  <a:pt x="1157332" y="4567089"/>
                </a:cubicBezTo>
                <a:cubicBezTo>
                  <a:pt x="1161202" y="4567089"/>
                  <a:pt x="1164346" y="4567908"/>
                  <a:pt x="1166764" y="4569545"/>
                </a:cubicBezTo>
                <a:cubicBezTo>
                  <a:pt x="1169183" y="4571182"/>
                  <a:pt x="1170932" y="4573489"/>
                  <a:pt x="1172011" y="4576465"/>
                </a:cubicBezTo>
                <a:cubicBezTo>
                  <a:pt x="1173089" y="4579442"/>
                  <a:pt x="1173629" y="4582902"/>
                  <a:pt x="1173629" y="4586846"/>
                </a:cubicBezTo>
                <a:lnTo>
                  <a:pt x="1173629" y="4653930"/>
                </a:lnTo>
                <a:lnTo>
                  <a:pt x="1203208" y="4653930"/>
                </a:lnTo>
                <a:lnTo>
                  <a:pt x="1203208" y="4583051"/>
                </a:lnTo>
                <a:lnTo>
                  <a:pt x="1202607" y="4578432"/>
                </a:lnTo>
                <a:lnTo>
                  <a:pt x="1202985" y="4580372"/>
                </a:lnTo>
                <a:cubicBezTo>
                  <a:pt x="1206260" y="4576577"/>
                  <a:pt x="1209962" y="4573414"/>
                  <a:pt x="1214092" y="4570884"/>
                </a:cubicBezTo>
                <a:cubicBezTo>
                  <a:pt x="1218222" y="4568354"/>
                  <a:pt x="1223151" y="4567089"/>
                  <a:pt x="1228881" y="4567089"/>
                </a:cubicBezTo>
                <a:cubicBezTo>
                  <a:pt x="1232751" y="4567089"/>
                  <a:pt x="1235895" y="4567908"/>
                  <a:pt x="1238313" y="4569545"/>
                </a:cubicBezTo>
                <a:cubicBezTo>
                  <a:pt x="1240732" y="4571182"/>
                  <a:pt x="1242480" y="4573489"/>
                  <a:pt x="1243560" y="4576465"/>
                </a:cubicBezTo>
                <a:cubicBezTo>
                  <a:pt x="1244639" y="4579442"/>
                  <a:pt x="1245178" y="4582902"/>
                  <a:pt x="1245178" y="4586846"/>
                </a:cubicBezTo>
                <a:lnTo>
                  <a:pt x="1245178" y="4653930"/>
                </a:lnTo>
                <a:lnTo>
                  <a:pt x="1274758" y="4653930"/>
                </a:lnTo>
                <a:lnTo>
                  <a:pt x="1274758" y="4583051"/>
                </a:lnTo>
                <a:cubicBezTo>
                  <a:pt x="1274758" y="4570400"/>
                  <a:pt x="1271800" y="4560634"/>
                  <a:pt x="1265884" y="4553750"/>
                </a:cubicBezTo>
                <a:cubicBezTo>
                  <a:pt x="1259968" y="4546867"/>
                  <a:pt x="1251578" y="4543425"/>
                  <a:pt x="1240713" y="4543425"/>
                </a:cubicBezTo>
                <a:cubicBezTo>
                  <a:pt x="1231486" y="4543425"/>
                  <a:pt x="1223468" y="4545286"/>
                  <a:pt x="1216659" y="4549006"/>
                </a:cubicBezTo>
                <a:cubicBezTo>
                  <a:pt x="1209850" y="4552727"/>
                  <a:pt x="1204102" y="4557080"/>
                  <a:pt x="1199413" y="4562066"/>
                </a:cubicBezTo>
                <a:lnTo>
                  <a:pt x="1199762" y="4563851"/>
                </a:lnTo>
                <a:lnTo>
                  <a:pt x="1194446" y="4553750"/>
                </a:lnTo>
                <a:cubicBezTo>
                  <a:pt x="1188605" y="4546867"/>
                  <a:pt x="1180214" y="4543425"/>
                  <a:pt x="1169276" y="4543425"/>
                </a:cubicBezTo>
                <a:close/>
                <a:moveTo>
                  <a:pt x="1731548" y="4543314"/>
                </a:moveTo>
                <a:cubicBezTo>
                  <a:pt x="1722098" y="4543314"/>
                  <a:pt x="1713782" y="4544504"/>
                  <a:pt x="1706601" y="4546886"/>
                </a:cubicBezTo>
                <a:cubicBezTo>
                  <a:pt x="1699420" y="4549267"/>
                  <a:pt x="1693802" y="4553174"/>
                  <a:pt x="1689746" y="4558606"/>
                </a:cubicBezTo>
                <a:cubicBezTo>
                  <a:pt x="1685691" y="4564038"/>
                  <a:pt x="1683663" y="4571405"/>
                  <a:pt x="1683663" y="4580707"/>
                </a:cubicBezTo>
                <a:lnTo>
                  <a:pt x="1711345" y="4580707"/>
                </a:lnTo>
                <a:cubicBezTo>
                  <a:pt x="1711345" y="4574456"/>
                  <a:pt x="1713243" y="4569935"/>
                  <a:pt x="1717038" y="4567145"/>
                </a:cubicBezTo>
                <a:cubicBezTo>
                  <a:pt x="1720833" y="4564354"/>
                  <a:pt x="1725670" y="4562959"/>
                  <a:pt x="1731548" y="4562959"/>
                </a:cubicBezTo>
                <a:cubicBezTo>
                  <a:pt x="1736906" y="4562959"/>
                  <a:pt x="1741278" y="4564261"/>
                  <a:pt x="1744664" y="4566866"/>
                </a:cubicBezTo>
                <a:cubicBezTo>
                  <a:pt x="1748050" y="4569470"/>
                  <a:pt x="1749743" y="4574307"/>
                  <a:pt x="1749743" y="4581377"/>
                </a:cubicBezTo>
                <a:lnTo>
                  <a:pt x="1749743" y="4587181"/>
                </a:lnTo>
                <a:cubicBezTo>
                  <a:pt x="1735381" y="4587478"/>
                  <a:pt x="1722786" y="4588539"/>
                  <a:pt x="1711959" y="4590362"/>
                </a:cubicBezTo>
                <a:cubicBezTo>
                  <a:pt x="1701132" y="4592185"/>
                  <a:pt x="1692704" y="4595645"/>
                  <a:pt x="1686677" y="4600743"/>
                </a:cubicBezTo>
                <a:cubicBezTo>
                  <a:pt x="1680649" y="4605840"/>
                  <a:pt x="1677636" y="4613412"/>
                  <a:pt x="1677636" y="4623458"/>
                </a:cubicBezTo>
                <a:cubicBezTo>
                  <a:pt x="1677636" y="4630676"/>
                  <a:pt x="1679291" y="4636685"/>
                  <a:pt x="1682603" y="4641484"/>
                </a:cubicBezTo>
                <a:cubicBezTo>
                  <a:pt x="1685914" y="4646284"/>
                  <a:pt x="1690249" y="4649875"/>
                  <a:pt x="1695606" y="4652256"/>
                </a:cubicBezTo>
                <a:cubicBezTo>
                  <a:pt x="1700964" y="4654637"/>
                  <a:pt x="1706731" y="4655828"/>
                  <a:pt x="1712908" y="4655828"/>
                </a:cubicBezTo>
                <a:cubicBezTo>
                  <a:pt x="1720870" y="4655828"/>
                  <a:pt x="1727902" y="4654470"/>
                  <a:pt x="1734004" y="4651754"/>
                </a:cubicBezTo>
                <a:cubicBezTo>
                  <a:pt x="1740106" y="4649038"/>
                  <a:pt x="1745464" y="4645038"/>
                  <a:pt x="1750078" y="4639754"/>
                </a:cubicBezTo>
                <a:lnTo>
                  <a:pt x="1750970" y="4653930"/>
                </a:lnTo>
                <a:lnTo>
                  <a:pt x="1778652" y="4653930"/>
                </a:lnTo>
                <a:lnTo>
                  <a:pt x="1778652" y="4580818"/>
                </a:lnTo>
                <a:cubicBezTo>
                  <a:pt x="1778652" y="4573526"/>
                  <a:pt x="1777499" y="4567442"/>
                  <a:pt x="1775192" y="4562568"/>
                </a:cubicBezTo>
                <a:cubicBezTo>
                  <a:pt x="1772886" y="4557694"/>
                  <a:pt x="1769630" y="4553843"/>
                  <a:pt x="1765425" y="4551016"/>
                </a:cubicBezTo>
                <a:cubicBezTo>
                  <a:pt x="1761221" y="4548188"/>
                  <a:pt x="1756254" y="4546197"/>
                  <a:pt x="1750524" y="4545044"/>
                </a:cubicBezTo>
                <a:cubicBezTo>
                  <a:pt x="1744794" y="4543890"/>
                  <a:pt x="1738469" y="4543314"/>
                  <a:pt x="1731548" y="4543314"/>
                </a:cubicBezTo>
                <a:close/>
                <a:moveTo>
                  <a:pt x="1350548" y="4543314"/>
                </a:moveTo>
                <a:cubicBezTo>
                  <a:pt x="1341098" y="4543314"/>
                  <a:pt x="1332782" y="4544504"/>
                  <a:pt x="1325601" y="4546886"/>
                </a:cubicBezTo>
                <a:cubicBezTo>
                  <a:pt x="1318420" y="4549267"/>
                  <a:pt x="1312802" y="4553174"/>
                  <a:pt x="1308746" y="4558606"/>
                </a:cubicBezTo>
                <a:cubicBezTo>
                  <a:pt x="1304691" y="4564038"/>
                  <a:pt x="1302663" y="4571405"/>
                  <a:pt x="1302663" y="4580707"/>
                </a:cubicBezTo>
                <a:lnTo>
                  <a:pt x="1330345" y="4580707"/>
                </a:lnTo>
                <a:cubicBezTo>
                  <a:pt x="1330345" y="4574456"/>
                  <a:pt x="1332243" y="4569935"/>
                  <a:pt x="1336038" y="4567145"/>
                </a:cubicBezTo>
                <a:cubicBezTo>
                  <a:pt x="1339833" y="4564354"/>
                  <a:pt x="1344670" y="4562959"/>
                  <a:pt x="1350548" y="4562959"/>
                </a:cubicBezTo>
                <a:cubicBezTo>
                  <a:pt x="1355906" y="4562959"/>
                  <a:pt x="1360278" y="4564261"/>
                  <a:pt x="1363664" y="4566866"/>
                </a:cubicBezTo>
                <a:cubicBezTo>
                  <a:pt x="1367050" y="4569470"/>
                  <a:pt x="1368743" y="4574307"/>
                  <a:pt x="1368743" y="4581377"/>
                </a:cubicBezTo>
                <a:lnTo>
                  <a:pt x="1368743" y="4587181"/>
                </a:lnTo>
                <a:cubicBezTo>
                  <a:pt x="1354381" y="4587478"/>
                  <a:pt x="1341786" y="4588539"/>
                  <a:pt x="1330959" y="4590362"/>
                </a:cubicBezTo>
                <a:cubicBezTo>
                  <a:pt x="1320132" y="4592185"/>
                  <a:pt x="1311704" y="4595645"/>
                  <a:pt x="1305677" y="4600743"/>
                </a:cubicBezTo>
                <a:cubicBezTo>
                  <a:pt x="1299649" y="4605840"/>
                  <a:pt x="1296635" y="4613412"/>
                  <a:pt x="1296635" y="4623458"/>
                </a:cubicBezTo>
                <a:cubicBezTo>
                  <a:pt x="1296635" y="4630676"/>
                  <a:pt x="1298291" y="4636685"/>
                  <a:pt x="1301603" y="4641484"/>
                </a:cubicBezTo>
                <a:cubicBezTo>
                  <a:pt x="1304914" y="4646284"/>
                  <a:pt x="1309249" y="4649875"/>
                  <a:pt x="1314606" y="4652256"/>
                </a:cubicBezTo>
                <a:cubicBezTo>
                  <a:pt x="1319964" y="4654637"/>
                  <a:pt x="1325731" y="4655828"/>
                  <a:pt x="1331908" y="4655828"/>
                </a:cubicBezTo>
                <a:cubicBezTo>
                  <a:pt x="1339870" y="4655828"/>
                  <a:pt x="1346902" y="4654470"/>
                  <a:pt x="1353004" y="4651754"/>
                </a:cubicBezTo>
                <a:cubicBezTo>
                  <a:pt x="1359106" y="4649038"/>
                  <a:pt x="1364464" y="4645038"/>
                  <a:pt x="1369078" y="4639754"/>
                </a:cubicBezTo>
                <a:lnTo>
                  <a:pt x="1369970" y="4653930"/>
                </a:lnTo>
                <a:lnTo>
                  <a:pt x="1397652" y="4653930"/>
                </a:lnTo>
                <a:lnTo>
                  <a:pt x="1397652" y="4580818"/>
                </a:lnTo>
                <a:cubicBezTo>
                  <a:pt x="1397652" y="4573526"/>
                  <a:pt x="1396499" y="4567442"/>
                  <a:pt x="1394192" y="4562568"/>
                </a:cubicBezTo>
                <a:cubicBezTo>
                  <a:pt x="1391885" y="4557694"/>
                  <a:pt x="1388630" y="4553843"/>
                  <a:pt x="1384425" y="4551016"/>
                </a:cubicBezTo>
                <a:cubicBezTo>
                  <a:pt x="1380221" y="4548188"/>
                  <a:pt x="1375254" y="4546197"/>
                  <a:pt x="1369524" y="4545044"/>
                </a:cubicBezTo>
                <a:cubicBezTo>
                  <a:pt x="1363794" y="4543890"/>
                  <a:pt x="1357469" y="4543314"/>
                  <a:pt x="1350548" y="4543314"/>
                </a:cubicBezTo>
                <a:close/>
                <a:moveTo>
                  <a:pt x="1018290" y="4543090"/>
                </a:moveTo>
                <a:cubicBezTo>
                  <a:pt x="1007276" y="4543090"/>
                  <a:pt x="997621" y="4545304"/>
                  <a:pt x="989324" y="4549732"/>
                </a:cubicBezTo>
                <a:cubicBezTo>
                  <a:pt x="981027" y="4554160"/>
                  <a:pt x="974609" y="4560596"/>
                  <a:pt x="970069" y="4569042"/>
                </a:cubicBezTo>
                <a:cubicBezTo>
                  <a:pt x="965530" y="4577488"/>
                  <a:pt x="963261" y="4587739"/>
                  <a:pt x="963261" y="4599794"/>
                </a:cubicBezTo>
                <a:cubicBezTo>
                  <a:pt x="963261" y="4611626"/>
                  <a:pt x="965530" y="4621709"/>
                  <a:pt x="970069" y="4630043"/>
                </a:cubicBezTo>
                <a:cubicBezTo>
                  <a:pt x="974609" y="4638378"/>
                  <a:pt x="981027" y="4644740"/>
                  <a:pt x="989324" y="4649131"/>
                </a:cubicBezTo>
                <a:cubicBezTo>
                  <a:pt x="997621" y="4653521"/>
                  <a:pt x="1007276" y="4655716"/>
                  <a:pt x="1018290" y="4655716"/>
                </a:cubicBezTo>
                <a:cubicBezTo>
                  <a:pt x="1029452" y="4655716"/>
                  <a:pt x="1039181" y="4653521"/>
                  <a:pt x="1047479" y="4649131"/>
                </a:cubicBezTo>
                <a:cubicBezTo>
                  <a:pt x="1055776" y="4644740"/>
                  <a:pt x="1062231" y="4638378"/>
                  <a:pt x="1066845" y="4630043"/>
                </a:cubicBezTo>
                <a:cubicBezTo>
                  <a:pt x="1071459" y="4621709"/>
                  <a:pt x="1073765" y="4611626"/>
                  <a:pt x="1073765" y="4599794"/>
                </a:cubicBezTo>
                <a:cubicBezTo>
                  <a:pt x="1073765" y="4587739"/>
                  <a:pt x="1071459" y="4577488"/>
                  <a:pt x="1066845" y="4569042"/>
                </a:cubicBezTo>
                <a:cubicBezTo>
                  <a:pt x="1062231" y="4560596"/>
                  <a:pt x="1055776" y="4554160"/>
                  <a:pt x="1047479" y="4549732"/>
                </a:cubicBezTo>
                <a:cubicBezTo>
                  <a:pt x="1039181" y="4545304"/>
                  <a:pt x="1029452" y="4543090"/>
                  <a:pt x="1018290" y="4543090"/>
                </a:cubicBezTo>
                <a:close/>
                <a:moveTo>
                  <a:pt x="1425037" y="4503688"/>
                </a:moveTo>
                <a:lnTo>
                  <a:pt x="1425037" y="4615979"/>
                </a:lnTo>
                <a:cubicBezTo>
                  <a:pt x="1425037" y="4624909"/>
                  <a:pt x="1426228" y="4632146"/>
                  <a:pt x="1428609" y="4637689"/>
                </a:cubicBezTo>
                <a:cubicBezTo>
                  <a:pt x="1430990" y="4643233"/>
                  <a:pt x="1435194" y="4647326"/>
                  <a:pt x="1441222" y="4649968"/>
                </a:cubicBezTo>
                <a:cubicBezTo>
                  <a:pt x="1447250" y="4652609"/>
                  <a:pt x="1455807" y="4653930"/>
                  <a:pt x="1466895" y="4653930"/>
                </a:cubicBezTo>
                <a:lnTo>
                  <a:pt x="1474597" y="4653930"/>
                </a:lnTo>
                <a:lnTo>
                  <a:pt x="1474597" y="4630825"/>
                </a:lnTo>
                <a:lnTo>
                  <a:pt x="1467788" y="4630825"/>
                </a:lnTo>
                <a:cubicBezTo>
                  <a:pt x="1462058" y="4630825"/>
                  <a:pt x="1458411" y="4629485"/>
                  <a:pt x="1456849" y="4626806"/>
                </a:cubicBezTo>
                <a:cubicBezTo>
                  <a:pt x="1455286" y="4624127"/>
                  <a:pt x="1454505" y="4619923"/>
                  <a:pt x="1454505" y="4614193"/>
                </a:cubicBezTo>
                <a:lnTo>
                  <a:pt x="1454505" y="4503688"/>
                </a:lnTo>
                <a:close/>
                <a:moveTo>
                  <a:pt x="837612" y="4503688"/>
                </a:moveTo>
                <a:lnTo>
                  <a:pt x="837612" y="4653930"/>
                </a:lnTo>
                <a:lnTo>
                  <a:pt x="868978" y="4653930"/>
                </a:lnTo>
                <a:lnTo>
                  <a:pt x="868978" y="4577023"/>
                </a:lnTo>
                <a:lnTo>
                  <a:pt x="925012" y="4653930"/>
                </a:lnTo>
                <a:lnTo>
                  <a:pt x="961288" y="4653930"/>
                </a:lnTo>
                <a:lnTo>
                  <a:pt x="902018" y="4574121"/>
                </a:lnTo>
                <a:lnTo>
                  <a:pt x="957605" y="4503688"/>
                </a:lnTo>
                <a:lnTo>
                  <a:pt x="922891" y="4503688"/>
                </a:lnTo>
                <a:lnTo>
                  <a:pt x="868978" y="4575349"/>
                </a:lnTo>
                <a:lnTo>
                  <a:pt x="868978" y="4503688"/>
                </a:lnTo>
                <a:close/>
                <a:moveTo>
                  <a:pt x="568126" y="4503462"/>
                </a:moveTo>
                <a:lnTo>
                  <a:pt x="685396" y="4571331"/>
                </a:lnTo>
                <a:lnTo>
                  <a:pt x="607350" y="4571331"/>
                </a:lnTo>
                <a:close/>
                <a:moveTo>
                  <a:pt x="2012387" y="4501902"/>
                </a:moveTo>
                <a:cubicBezTo>
                  <a:pt x="2006955" y="4501902"/>
                  <a:pt x="2002806" y="4503260"/>
                  <a:pt x="1999941" y="4505976"/>
                </a:cubicBezTo>
                <a:cubicBezTo>
                  <a:pt x="1997076" y="4508693"/>
                  <a:pt x="1995644" y="4512134"/>
                  <a:pt x="1995644" y="4516301"/>
                </a:cubicBezTo>
                <a:cubicBezTo>
                  <a:pt x="1995644" y="4520394"/>
                  <a:pt x="1997076" y="4523817"/>
                  <a:pt x="1999941" y="4526571"/>
                </a:cubicBezTo>
                <a:cubicBezTo>
                  <a:pt x="2002806" y="4529324"/>
                  <a:pt x="2006955" y="4530701"/>
                  <a:pt x="2012387" y="4530701"/>
                </a:cubicBezTo>
                <a:cubicBezTo>
                  <a:pt x="2017819" y="4530701"/>
                  <a:pt x="2021968" y="4529324"/>
                  <a:pt x="2024833" y="4526571"/>
                </a:cubicBezTo>
                <a:cubicBezTo>
                  <a:pt x="2027698" y="4523817"/>
                  <a:pt x="2029130" y="4520394"/>
                  <a:pt x="2029130" y="4516301"/>
                </a:cubicBezTo>
                <a:cubicBezTo>
                  <a:pt x="2029130" y="4512134"/>
                  <a:pt x="2027698" y="4508693"/>
                  <a:pt x="2024833" y="4505976"/>
                </a:cubicBezTo>
                <a:cubicBezTo>
                  <a:pt x="2021968" y="4503260"/>
                  <a:pt x="2017819" y="4501902"/>
                  <a:pt x="2012387" y="4501902"/>
                </a:cubicBezTo>
                <a:close/>
                <a:moveTo>
                  <a:pt x="1821887" y="4501902"/>
                </a:moveTo>
                <a:cubicBezTo>
                  <a:pt x="1816455" y="4501902"/>
                  <a:pt x="1812306" y="4503260"/>
                  <a:pt x="1809441" y="4505976"/>
                </a:cubicBezTo>
                <a:cubicBezTo>
                  <a:pt x="1806576" y="4508693"/>
                  <a:pt x="1805144" y="4512134"/>
                  <a:pt x="1805144" y="4516301"/>
                </a:cubicBezTo>
                <a:cubicBezTo>
                  <a:pt x="1805144" y="4520394"/>
                  <a:pt x="1806576" y="4523817"/>
                  <a:pt x="1809441" y="4526571"/>
                </a:cubicBezTo>
                <a:cubicBezTo>
                  <a:pt x="1812306" y="4529324"/>
                  <a:pt x="1816455" y="4530701"/>
                  <a:pt x="1821887" y="4530701"/>
                </a:cubicBezTo>
                <a:cubicBezTo>
                  <a:pt x="1827319" y="4530701"/>
                  <a:pt x="1831468" y="4529324"/>
                  <a:pt x="1834333" y="4526571"/>
                </a:cubicBezTo>
                <a:cubicBezTo>
                  <a:pt x="1837198" y="4523817"/>
                  <a:pt x="1838630" y="4520394"/>
                  <a:pt x="1838630" y="4516301"/>
                </a:cubicBezTo>
                <a:cubicBezTo>
                  <a:pt x="1838630" y="4512134"/>
                  <a:pt x="1837198" y="4508693"/>
                  <a:pt x="1834333" y="4505976"/>
                </a:cubicBezTo>
                <a:cubicBezTo>
                  <a:pt x="1831468" y="4503260"/>
                  <a:pt x="1827319" y="4501902"/>
                  <a:pt x="1821887" y="4501902"/>
                </a:cubicBezTo>
                <a:close/>
                <a:moveTo>
                  <a:pt x="1601324" y="4501791"/>
                </a:moveTo>
                <a:cubicBezTo>
                  <a:pt x="1590534" y="4501791"/>
                  <a:pt x="1580972" y="4503242"/>
                  <a:pt x="1572637" y="4506144"/>
                </a:cubicBezTo>
                <a:cubicBezTo>
                  <a:pt x="1564303" y="4509046"/>
                  <a:pt x="1557773" y="4513567"/>
                  <a:pt x="1553048" y="4519706"/>
                </a:cubicBezTo>
                <a:cubicBezTo>
                  <a:pt x="1548322" y="4525845"/>
                  <a:pt x="1545960" y="4533789"/>
                  <a:pt x="1545960" y="4543537"/>
                </a:cubicBezTo>
                <a:cubicBezTo>
                  <a:pt x="1545960" y="4552615"/>
                  <a:pt x="1548025" y="4559982"/>
                  <a:pt x="1552155" y="4565638"/>
                </a:cubicBezTo>
                <a:cubicBezTo>
                  <a:pt x="1556285" y="4571293"/>
                  <a:pt x="1562126" y="4575907"/>
                  <a:pt x="1569679" y="4579479"/>
                </a:cubicBezTo>
                <a:cubicBezTo>
                  <a:pt x="1577232" y="4583051"/>
                  <a:pt x="1586181" y="4586325"/>
                  <a:pt x="1596524" y="4589302"/>
                </a:cubicBezTo>
                <a:cubicBezTo>
                  <a:pt x="1605379" y="4591757"/>
                  <a:pt x="1612263" y="4594046"/>
                  <a:pt x="1617174" y="4596166"/>
                </a:cubicBezTo>
                <a:cubicBezTo>
                  <a:pt x="1622085" y="4598287"/>
                  <a:pt x="1625508" y="4600631"/>
                  <a:pt x="1627443" y="4603198"/>
                </a:cubicBezTo>
                <a:cubicBezTo>
                  <a:pt x="1629378" y="4605766"/>
                  <a:pt x="1630345" y="4609021"/>
                  <a:pt x="1630345" y="4612965"/>
                </a:cubicBezTo>
                <a:cubicBezTo>
                  <a:pt x="1630345" y="4617058"/>
                  <a:pt x="1629210" y="4620425"/>
                  <a:pt x="1626941" y="4623067"/>
                </a:cubicBezTo>
                <a:cubicBezTo>
                  <a:pt x="1624671" y="4625709"/>
                  <a:pt x="1621527" y="4627662"/>
                  <a:pt x="1617509" y="4628927"/>
                </a:cubicBezTo>
                <a:cubicBezTo>
                  <a:pt x="1613490" y="4630192"/>
                  <a:pt x="1608840" y="4630825"/>
                  <a:pt x="1603556" y="4630825"/>
                </a:cubicBezTo>
                <a:cubicBezTo>
                  <a:pt x="1598050" y="4630825"/>
                  <a:pt x="1593157" y="4630118"/>
                  <a:pt x="1588878" y="4628704"/>
                </a:cubicBezTo>
                <a:cubicBezTo>
                  <a:pt x="1584599" y="4627290"/>
                  <a:pt x="1581195" y="4624927"/>
                  <a:pt x="1578665" y="4621616"/>
                </a:cubicBezTo>
                <a:cubicBezTo>
                  <a:pt x="1576135" y="4618305"/>
                  <a:pt x="1574795" y="4613747"/>
                  <a:pt x="1574646" y="4607942"/>
                </a:cubicBezTo>
                <a:lnTo>
                  <a:pt x="1542500" y="4607942"/>
                </a:lnTo>
                <a:cubicBezTo>
                  <a:pt x="1542500" y="4619328"/>
                  <a:pt x="1545178" y="4628555"/>
                  <a:pt x="1550536" y="4635624"/>
                </a:cubicBezTo>
                <a:cubicBezTo>
                  <a:pt x="1555894" y="4642694"/>
                  <a:pt x="1563131" y="4647847"/>
                  <a:pt x="1572246" y="4651084"/>
                </a:cubicBezTo>
                <a:cubicBezTo>
                  <a:pt x="1581362" y="4654321"/>
                  <a:pt x="1591613" y="4655939"/>
                  <a:pt x="1602998" y="4655939"/>
                </a:cubicBezTo>
                <a:cubicBezTo>
                  <a:pt x="1614309" y="4655939"/>
                  <a:pt x="1624448" y="4654414"/>
                  <a:pt x="1633415" y="4651363"/>
                </a:cubicBezTo>
                <a:cubicBezTo>
                  <a:pt x="1642382" y="4648312"/>
                  <a:pt x="1649470" y="4643512"/>
                  <a:pt x="1654679" y="4636964"/>
                </a:cubicBezTo>
                <a:cubicBezTo>
                  <a:pt x="1659888" y="4630415"/>
                  <a:pt x="1662492" y="4621821"/>
                  <a:pt x="1662492" y="4611179"/>
                </a:cubicBezTo>
                <a:cubicBezTo>
                  <a:pt x="1662492" y="4601654"/>
                  <a:pt x="1660725" y="4593971"/>
                  <a:pt x="1657190" y="4588130"/>
                </a:cubicBezTo>
                <a:cubicBezTo>
                  <a:pt x="1653656" y="4582288"/>
                  <a:pt x="1648242" y="4577526"/>
                  <a:pt x="1640949" y="4573842"/>
                </a:cubicBezTo>
                <a:cubicBezTo>
                  <a:pt x="1633657" y="4570159"/>
                  <a:pt x="1624318" y="4566643"/>
                  <a:pt x="1612932" y="4563294"/>
                </a:cubicBezTo>
                <a:cubicBezTo>
                  <a:pt x="1603407" y="4560541"/>
                  <a:pt x="1596133" y="4558085"/>
                  <a:pt x="1591110" y="4555927"/>
                </a:cubicBezTo>
                <a:cubicBezTo>
                  <a:pt x="1586088" y="4553769"/>
                  <a:pt x="1582646" y="4551555"/>
                  <a:pt x="1580786" y="4549285"/>
                </a:cubicBezTo>
                <a:cubicBezTo>
                  <a:pt x="1578925" y="4547016"/>
                  <a:pt x="1577995" y="4544393"/>
                  <a:pt x="1577995" y="4541416"/>
                </a:cubicBezTo>
                <a:cubicBezTo>
                  <a:pt x="1577995" y="4536207"/>
                  <a:pt x="1580190" y="4532356"/>
                  <a:pt x="1584581" y="4529863"/>
                </a:cubicBezTo>
                <a:cubicBezTo>
                  <a:pt x="1588971" y="4527371"/>
                  <a:pt x="1594515" y="4526124"/>
                  <a:pt x="1601212" y="4526124"/>
                </a:cubicBezTo>
                <a:cubicBezTo>
                  <a:pt x="1607984" y="4526124"/>
                  <a:pt x="1613788" y="4527705"/>
                  <a:pt x="1618625" y="4530868"/>
                </a:cubicBezTo>
                <a:cubicBezTo>
                  <a:pt x="1623462" y="4534031"/>
                  <a:pt x="1625843" y="4538812"/>
                  <a:pt x="1625769" y="4545211"/>
                </a:cubicBezTo>
                <a:lnTo>
                  <a:pt x="1657916" y="4545211"/>
                </a:lnTo>
                <a:cubicBezTo>
                  <a:pt x="1657916" y="4535314"/>
                  <a:pt x="1655348" y="4527166"/>
                  <a:pt x="1650214" y="4520766"/>
                </a:cubicBezTo>
                <a:cubicBezTo>
                  <a:pt x="1645079" y="4514367"/>
                  <a:pt x="1638214" y="4509604"/>
                  <a:pt x="1629620" y="4506479"/>
                </a:cubicBezTo>
                <a:cubicBezTo>
                  <a:pt x="1621025" y="4503353"/>
                  <a:pt x="1611593" y="4501791"/>
                  <a:pt x="1601324" y="4501791"/>
                </a:cubicBezTo>
                <a:close/>
                <a:moveTo>
                  <a:pt x="553314" y="4488731"/>
                </a:moveTo>
                <a:lnTo>
                  <a:pt x="601051" y="4571331"/>
                </a:lnTo>
                <a:lnTo>
                  <a:pt x="553314" y="4653930"/>
                </a:lnTo>
                <a:lnTo>
                  <a:pt x="696300" y="4571331"/>
                </a:lnTo>
                <a:close/>
                <a:moveTo>
                  <a:pt x="1432767" y="4049882"/>
                </a:moveTo>
                <a:lnTo>
                  <a:pt x="1432767" y="4083652"/>
                </a:lnTo>
                <a:lnTo>
                  <a:pt x="1527668" y="4083652"/>
                </a:lnTo>
                <a:lnTo>
                  <a:pt x="1527668" y="4049882"/>
                </a:lnTo>
                <a:close/>
                <a:moveTo>
                  <a:pt x="1694997" y="4041994"/>
                </a:moveTo>
                <a:cubicBezTo>
                  <a:pt x="1714881" y="4041994"/>
                  <a:pt x="1724823" y="4066315"/>
                  <a:pt x="1724823" y="4114957"/>
                </a:cubicBezTo>
                <a:cubicBezTo>
                  <a:pt x="1724823" y="4144372"/>
                  <a:pt x="1718414" y="4159080"/>
                  <a:pt x="1705597" y="4159080"/>
                </a:cubicBezTo>
                <a:cubicBezTo>
                  <a:pt x="1696723" y="4159080"/>
                  <a:pt x="1689698" y="4152322"/>
                  <a:pt x="1684521" y="4138806"/>
                </a:cubicBezTo>
                <a:cubicBezTo>
                  <a:pt x="1679345" y="4125289"/>
                  <a:pt x="1676757" y="4105755"/>
                  <a:pt x="1676757" y="4080201"/>
                </a:cubicBezTo>
                <a:cubicBezTo>
                  <a:pt x="1676757" y="4073217"/>
                  <a:pt x="1677209" y="4062248"/>
                  <a:pt x="1678112" y="4047294"/>
                </a:cubicBezTo>
                <a:cubicBezTo>
                  <a:pt x="1685014" y="4043761"/>
                  <a:pt x="1690643" y="4041994"/>
                  <a:pt x="1694997" y="4041994"/>
                </a:cubicBezTo>
                <a:close/>
                <a:moveTo>
                  <a:pt x="1236002" y="4028314"/>
                </a:moveTo>
                <a:cubicBezTo>
                  <a:pt x="1253257" y="4028314"/>
                  <a:pt x="1261884" y="4049471"/>
                  <a:pt x="1261884" y="4091786"/>
                </a:cubicBezTo>
                <a:cubicBezTo>
                  <a:pt x="1261884" y="4132623"/>
                  <a:pt x="1254243" y="4153041"/>
                  <a:pt x="1238960" y="4153041"/>
                </a:cubicBezTo>
                <a:cubicBezTo>
                  <a:pt x="1228278" y="4153041"/>
                  <a:pt x="1218295" y="4146426"/>
                  <a:pt x="1209011" y="4133198"/>
                </a:cubicBezTo>
                <a:lnTo>
                  <a:pt x="1209011" y="4052100"/>
                </a:lnTo>
                <a:cubicBezTo>
                  <a:pt x="1216077" y="4036243"/>
                  <a:pt x="1225074" y="4028314"/>
                  <a:pt x="1236002" y="4028314"/>
                </a:cubicBezTo>
                <a:close/>
                <a:moveTo>
                  <a:pt x="879545" y="4020056"/>
                </a:moveTo>
                <a:cubicBezTo>
                  <a:pt x="895074" y="4020056"/>
                  <a:pt x="902839" y="4038872"/>
                  <a:pt x="902839" y="4076504"/>
                </a:cubicBezTo>
                <a:cubicBezTo>
                  <a:pt x="902839" y="4111670"/>
                  <a:pt x="901319" y="4134122"/>
                  <a:pt x="898278" y="4143859"/>
                </a:cubicBezTo>
                <a:cubicBezTo>
                  <a:pt x="895238" y="4153595"/>
                  <a:pt x="888788" y="4158464"/>
                  <a:pt x="878928" y="4158464"/>
                </a:cubicBezTo>
                <a:cubicBezTo>
                  <a:pt x="869972" y="4158464"/>
                  <a:pt x="863851" y="4153904"/>
                  <a:pt x="860564" y="4144783"/>
                </a:cubicBezTo>
                <a:cubicBezTo>
                  <a:pt x="857278" y="4135663"/>
                  <a:pt x="855635" y="4121489"/>
                  <a:pt x="855635" y="4102263"/>
                </a:cubicBezTo>
                <a:cubicBezTo>
                  <a:pt x="855635" y="4067178"/>
                  <a:pt x="857442" y="4044706"/>
                  <a:pt x="861057" y="4034846"/>
                </a:cubicBezTo>
                <a:cubicBezTo>
                  <a:pt x="864673" y="4024986"/>
                  <a:pt x="870835" y="4020056"/>
                  <a:pt x="879545" y="4020056"/>
                </a:cubicBezTo>
                <a:close/>
                <a:moveTo>
                  <a:pt x="968137" y="4013031"/>
                </a:moveTo>
                <a:lnTo>
                  <a:pt x="968137" y="4019070"/>
                </a:lnTo>
                <a:cubicBezTo>
                  <a:pt x="975696" y="4020056"/>
                  <a:pt x="980318" y="4022233"/>
                  <a:pt x="982002" y="4025602"/>
                </a:cubicBezTo>
                <a:cubicBezTo>
                  <a:pt x="983687" y="4028971"/>
                  <a:pt x="984529" y="4035791"/>
                  <a:pt x="984529" y="4046061"/>
                </a:cubicBezTo>
                <a:lnTo>
                  <a:pt x="984529" y="4106330"/>
                </a:lnTo>
                <a:cubicBezTo>
                  <a:pt x="984529" y="4120873"/>
                  <a:pt x="985371" y="4132130"/>
                  <a:pt x="987056" y="4140100"/>
                </a:cubicBezTo>
                <a:cubicBezTo>
                  <a:pt x="988740" y="4148070"/>
                  <a:pt x="993054" y="4154992"/>
                  <a:pt x="999997" y="4160867"/>
                </a:cubicBezTo>
                <a:cubicBezTo>
                  <a:pt x="1006940" y="4166742"/>
                  <a:pt x="1015054" y="4169679"/>
                  <a:pt x="1024338" y="4169679"/>
                </a:cubicBezTo>
                <a:cubicBezTo>
                  <a:pt x="1041182" y="4169679"/>
                  <a:pt x="1056547" y="4161381"/>
                  <a:pt x="1070433" y="4144783"/>
                </a:cubicBezTo>
                <a:lnTo>
                  <a:pt x="1070433" y="4165119"/>
                </a:lnTo>
                <a:lnTo>
                  <a:pt x="1132427" y="4165119"/>
                </a:lnTo>
                <a:lnTo>
                  <a:pt x="1132427" y="4159203"/>
                </a:lnTo>
                <a:cubicBezTo>
                  <a:pt x="1125032" y="4158382"/>
                  <a:pt x="1120451" y="4156163"/>
                  <a:pt x="1118685" y="4152548"/>
                </a:cubicBezTo>
                <a:cubicBezTo>
                  <a:pt x="1116918" y="4148933"/>
                  <a:pt x="1116035" y="4142113"/>
                  <a:pt x="1116035" y="4132089"/>
                </a:cubicBezTo>
                <a:lnTo>
                  <a:pt x="1116035" y="4013031"/>
                </a:lnTo>
                <a:lnTo>
                  <a:pt x="1054041" y="4013031"/>
                </a:lnTo>
                <a:lnTo>
                  <a:pt x="1054041" y="4019070"/>
                </a:lnTo>
                <a:cubicBezTo>
                  <a:pt x="1061600" y="4020056"/>
                  <a:pt x="1066222" y="4022233"/>
                  <a:pt x="1067906" y="4025602"/>
                </a:cubicBezTo>
                <a:cubicBezTo>
                  <a:pt x="1069591" y="4028971"/>
                  <a:pt x="1070433" y="4035791"/>
                  <a:pt x="1070433" y="4046061"/>
                </a:cubicBezTo>
                <a:lnTo>
                  <a:pt x="1070433" y="4127405"/>
                </a:lnTo>
                <a:cubicBezTo>
                  <a:pt x="1061066" y="4140798"/>
                  <a:pt x="1052357" y="4147495"/>
                  <a:pt x="1044304" y="4147495"/>
                </a:cubicBezTo>
                <a:cubicBezTo>
                  <a:pt x="1034855" y="4147495"/>
                  <a:pt x="1030131" y="4139114"/>
                  <a:pt x="1030131" y="4122352"/>
                </a:cubicBezTo>
                <a:lnTo>
                  <a:pt x="1030131" y="4013031"/>
                </a:lnTo>
                <a:close/>
                <a:moveTo>
                  <a:pt x="1251162" y="4008471"/>
                </a:moveTo>
                <a:cubicBezTo>
                  <a:pt x="1234153" y="4008471"/>
                  <a:pt x="1220103" y="4016646"/>
                  <a:pt x="1209011" y="4032997"/>
                </a:cubicBezTo>
                <a:lnTo>
                  <a:pt x="1209011" y="4013031"/>
                </a:lnTo>
                <a:lnTo>
                  <a:pt x="1145168" y="4013031"/>
                </a:lnTo>
                <a:lnTo>
                  <a:pt x="1145168" y="4019070"/>
                </a:lnTo>
                <a:cubicBezTo>
                  <a:pt x="1153385" y="4019563"/>
                  <a:pt x="1158479" y="4021638"/>
                  <a:pt x="1160451" y="4025294"/>
                </a:cubicBezTo>
                <a:cubicBezTo>
                  <a:pt x="1162423" y="4028950"/>
                  <a:pt x="1163409" y="4035421"/>
                  <a:pt x="1163409" y="4044706"/>
                </a:cubicBezTo>
                <a:lnTo>
                  <a:pt x="1163409" y="4205298"/>
                </a:lnTo>
                <a:cubicBezTo>
                  <a:pt x="1163409" y="4216473"/>
                  <a:pt x="1161868" y="4223395"/>
                  <a:pt x="1158787" y="4226065"/>
                </a:cubicBezTo>
                <a:cubicBezTo>
                  <a:pt x="1155706" y="4228736"/>
                  <a:pt x="1151166" y="4230153"/>
                  <a:pt x="1145168" y="4230318"/>
                </a:cubicBezTo>
                <a:lnTo>
                  <a:pt x="1145168" y="4236357"/>
                </a:lnTo>
                <a:lnTo>
                  <a:pt x="1231935" y="4236357"/>
                </a:lnTo>
                <a:lnTo>
                  <a:pt x="1231935" y="4230318"/>
                </a:lnTo>
                <a:cubicBezTo>
                  <a:pt x="1222486" y="4230318"/>
                  <a:pt x="1216303" y="4228777"/>
                  <a:pt x="1213386" y="4225696"/>
                </a:cubicBezTo>
                <a:cubicBezTo>
                  <a:pt x="1210469" y="4222615"/>
                  <a:pt x="1209011" y="4216144"/>
                  <a:pt x="1209011" y="4206284"/>
                </a:cubicBezTo>
                <a:lnTo>
                  <a:pt x="1209011" y="4149713"/>
                </a:lnTo>
                <a:cubicBezTo>
                  <a:pt x="1220103" y="4163024"/>
                  <a:pt x="1233619" y="4169679"/>
                  <a:pt x="1249559" y="4169679"/>
                </a:cubicBezTo>
                <a:cubicBezTo>
                  <a:pt x="1266403" y="4169679"/>
                  <a:pt x="1280638" y="4162798"/>
                  <a:pt x="1292265" y="4149035"/>
                </a:cubicBezTo>
                <a:cubicBezTo>
                  <a:pt x="1303891" y="4135273"/>
                  <a:pt x="1309705" y="4115039"/>
                  <a:pt x="1309705" y="4088335"/>
                </a:cubicBezTo>
                <a:cubicBezTo>
                  <a:pt x="1309705" y="4066726"/>
                  <a:pt x="1304692" y="4048013"/>
                  <a:pt x="1294668" y="4032196"/>
                </a:cubicBezTo>
                <a:cubicBezTo>
                  <a:pt x="1284644" y="4016379"/>
                  <a:pt x="1270142" y="4008471"/>
                  <a:pt x="1251162" y="4008471"/>
                </a:cubicBezTo>
                <a:close/>
                <a:moveTo>
                  <a:pt x="878928" y="4008471"/>
                </a:moveTo>
                <a:cubicBezTo>
                  <a:pt x="857648" y="4008471"/>
                  <a:pt x="840516" y="4016215"/>
                  <a:pt x="827534" y="4031703"/>
                </a:cubicBezTo>
                <a:cubicBezTo>
                  <a:pt x="814552" y="4047191"/>
                  <a:pt x="808061" y="4066562"/>
                  <a:pt x="808061" y="4089814"/>
                </a:cubicBezTo>
                <a:cubicBezTo>
                  <a:pt x="808061" y="4110767"/>
                  <a:pt x="814038" y="4129316"/>
                  <a:pt x="825993" y="4145461"/>
                </a:cubicBezTo>
                <a:cubicBezTo>
                  <a:pt x="837948" y="4161607"/>
                  <a:pt x="855758" y="4169679"/>
                  <a:pt x="879422" y="4169679"/>
                </a:cubicBezTo>
                <a:cubicBezTo>
                  <a:pt x="901113" y="4169679"/>
                  <a:pt x="918409" y="4162182"/>
                  <a:pt x="931309" y="4147187"/>
                </a:cubicBezTo>
                <a:cubicBezTo>
                  <a:pt x="944209" y="4132191"/>
                  <a:pt x="950659" y="4112862"/>
                  <a:pt x="950659" y="4089198"/>
                </a:cubicBezTo>
                <a:cubicBezTo>
                  <a:pt x="950659" y="4066438"/>
                  <a:pt x="944394" y="4047294"/>
                  <a:pt x="931864" y="4031764"/>
                </a:cubicBezTo>
                <a:cubicBezTo>
                  <a:pt x="919333" y="4016235"/>
                  <a:pt x="901688" y="4008471"/>
                  <a:pt x="878928" y="4008471"/>
                </a:cubicBezTo>
                <a:close/>
                <a:moveTo>
                  <a:pt x="766461" y="4008471"/>
                </a:moveTo>
                <a:cubicBezTo>
                  <a:pt x="750767" y="4008471"/>
                  <a:pt x="734581" y="4021494"/>
                  <a:pt x="717901" y="4047540"/>
                </a:cubicBezTo>
                <a:lnTo>
                  <a:pt x="717901" y="4013031"/>
                </a:lnTo>
                <a:lnTo>
                  <a:pt x="655784" y="4013031"/>
                </a:lnTo>
                <a:lnTo>
                  <a:pt x="655784" y="4019070"/>
                </a:lnTo>
                <a:cubicBezTo>
                  <a:pt x="663261" y="4019809"/>
                  <a:pt x="667944" y="4021884"/>
                  <a:pt x="669834" y="4025294"/>
                </a:cubicBezTo>
                <a:cubicBezTo>
                  <a:pt x="671724" y="4028704"/>
                  <a:pt x="672669" y="4035339"/>
                  <a:pt x="672669" y="4045199"/>
                </a:cubicBezTo>
                <a:lnTo>
                  <a:pt x="672669" y="4129377"/>
                </a:lnTo>
                <a:cubicBezTo>
                  <a:pt x="672669" y="4141538"/>
                  <a:pt x="671601" y="4149405"/>
                  <a:pt x="669465" y="4152979"/>
                </a:cubicBezTo>
                <a:cubicBezTo>
                  <a:pt x="667328" y="4156553"/>
                  <a:pt x="662768" y="4158628"/>
                  <a:pt x="655784" y="4159203"/>
                </a:cubicBezTo>
                <a:lnTo>
                  <a:pt x="655784" y="4165119"/>
                </a:lnTo>
                <a:lnTo>
                  <a:pt x="737990" y="4165119"/>
                </a:lnTo>
                <a:lnTo>
                  <a:pt x="737990" y="4159203"/>
                </a:lnTo>
                <a:cubicBezTo>
                  <a:pt x="729528" y="4158792"/>
                  <a:pt x="724084" y="4157067"/>
                  <a:pt x="721660" y="4154027"/>
                </a:cubicBezTo>
                <a:cubicBezTo>
                  <a:pt x="719236" y="4150987"/>
                  <a:pt x="718024" y="4145810"/>
                  <a:pt x="718024" y="4138498"/>
                </a:cubicBezTo>
                <a:lnTo>
                  <a:pt x="717901" y="4094375"/>
                </a:lnTo>
                <a:cubicBezTo>
                  <a:pt x="717901" y="4080078"/>
                  <a:pt x="719996" y="4067465"/>
                  <a:pt x="724187" y="4056537"/>
                </a:cubicBezTo>
                <a:cubicBezTo>
                  <a:pt x="728377" y="4045609"/>
                  <a:pt x="734375" y="4040145"/>
                  <a:pt x="742181" y="4040145"/>
                </a:cubicBezTo>
                <a:cubicBezTo>
                  <a:pt x="744153" y="4040145"/>
                  <a:pt x="747645" y="4042282"/>
                  <a:pt x="752657" y="4046554"/>
                </a:cubicBezTo>
                <a:cubicBezTo>
                  <a:pt x="757751" y="4050745"/>
                  <a:pt x="762969" y="4052840"/>
                  <a:pt x="768310" y="4052840"/>
                </a:cubicBezTo>
                <a:cubicBezTo>
                  <a:pt x="780388" y="4052840"/>
                  <a:pt x="786427" y="4045199"/>
                  <a:pt x="786427" y="4029916"/>
                </a:cubicBezTo>
                <a:cubicBezTo>
                  <a:pt x="786427" y="4015619"/>
                  <a:pt x="779772" y="4008471"/>
                  <a:pt x="766461" y="4008471"/>
                </a:cubicBezTo>
                <a:close/>
                <a:moveTo>
                  <a:pt x="1771658" y="3939944"/>
                </a:moveTo>
                <a:cubicBezTo>
                  <a:pt x="1728685" y="3940520"/>
                  <a:pt x="1693909" y="3954282"/>
                  <a:pt x="1667328" y="3981233"/>
                </a:cubicBezTo>
                <a:cubicBezTo>
                  <a:pt x="1640748" y="4008183"/>
                  <a:pt x="1627457" y="4040844"/>
                  <a:pt x="1627457" y="4079215"/>
                </a:cubicBezTo>
                <a:cubicBezTo>
                  <a:pt x="1627457" y="4103207"/>
                  <a:pt x="1633887" y="4124283"/>
                  <a:pt x="1646746" y="4142441"/>
                </a:cubicBezTo>
                <a:cubicBezTo>
                  <a:pt x="1659604" y="4160600"/>
                  <a:pt x="1677907" y="4169679"/>
                  <a:pt x="1701653" y="4169679"/>
                </a:cubicBezTo>
                <a:cubicBezTo>
                  <a:pt x="1719647" y="4169679"/>
                  <a:pt x="1735731" y="4162942"/>
                  <a:pt x="1749905" y="4149467"/>
                </a:cubicBezTo>
                <a:cubicBezTo>
                  <a:pt x="1764078" y="4135991"/>
                  <a:pt x="1771165" y="4116683"/>
                  <a:pt x="1771165" y="4091540"/>
                </a:cubicBezTo>
                <a:cubicBezTo>
                  <a:pt x="1771165" y="4071738"/>
                  <a:pt x="1765886" y="4055613"/>
                  <a:pt x="1755327" y="4043165"/>
                </a:cubicBezTo>
                <a:cubicBezTo>
                  <a:pt x="1744769" y="4030717"/>
                  <a:pt x="1730780" y="4024493"/>
                  <a:pt x="1713361" y="4024493"/>
                </a:cubicBezTo>
                <a:cubicBezTo>
                  <a:pt x="1700790" y="4024493"/>
                  <a:pt x="1689739" y="4027697"/>
                  <a:pt x="1680208" y="4034106"/>
                </a:cubicBezTo>
                <a:cubicBezTo>
                  <a:pt x="1686370" y="4006909"/>
                  <a:pt x="1696949" y="3986717"/>
                  <a:pt x="1711944" y="3973530"/>
                </a:cubicBezTo>
                <a:cubicBezTo>
                  <a:pt x="1726939" y="3960342"/>
                  <a:pt x="1746844" y="3950667"/>
                  <a:pt x="1771658" y="3944505"/>
                </a:cubicBezTo>
                <a:close/>
                <a:moveTo>
                  <a:pt x="522967" y="3939328"/>
                </a:moveTo>
                <a:cubicBezTo>
                  <a:pt x="499056" y="3939328"/>
                  <a:pt x="477940" y="3944546"/>
                  <a:pt x="459617" y="3954981"/>
                </a:cubicBezTo>
                <a:cubicBezTo>
                  <a:pt x="441294" y="3965416"/>
                  <a:pt x="426771" y="3979404"/>
                  <a:pt x="416049" y="3996947"/>
                </a:cubicBezTo>
                <a:cubicBezTo>
                  <a:pt x="405326" y="4014489"/>
                  <a:pt x="399965" y="4034764"/>
                  <a:pt x="399965" y="4057770"/>
                </a:cubicBezTo>
                <a:cubicBezTo>
                  <a:pt x="399965" y="4079790"/>
                  <a:pt x="405264" y="4099140"/>
                  <a:pt x="415864" y="4115820"/>
                </a:cubicBezTo>
                <a:cubicBezTo>
                  <a:pt x="426463" y="4132499"/>
                  <a:pt x="441068" y="4145749"/>
                  <a:pt x="459679" y="4155567"/>
                </a:cubicBezTo>
                <a:cubicBezTo>
                  <a:pt x="478289" y="4165386"/>
                  <a:pt x="500001" y="4170296"/>
                  <a:pt x="524815" y="4170296"/>
                </a:cubicBezTo>
                <a:cubicBezTo>
                  <a:pt x="557353" y="4170296"/>
                  <a:pt x="587836" y="4163969"/>
                  <a:pt x="616266" y="4151315"/>
                </a:cubicBezTo>
                <a:lnTo>
                  <a:pt x="616266" y="4105467"/>
                </a:lnTo>
                <a:cubicBezTo>
                  <a:pt x="616266" y="4095443"/>
                  <a:pt x="617950" y="4088623"/>
                  <a:pt x="621319" y="4085008"/>
                </a:cubicBezTo>
                <a:cubicBezTo>
                  <a:pt x="624687" y="4081392"/>
                  <a:pt x="631630" y="4079256"/>
                  <a:pt x="642148" y="4078599"/>
                </a:cubicBezTo>
                <a:lnTo>
                  <a:pt x="642148" y="4072560"/>
                </a:lnTo>
                <a:lnTo>
                  <a:pt x="534921" y="4072560"/>
                </a:lnTo>
                <a:lnTo>
                  <a:pt x="534921" y="4078599"/>
                </a:lnTo>
                <a:lnTo>
                  <a:pt x="540591" y="4078599"/>
                </a:lnTo>
                <a:cubicBezTo>
                  <a:pt x="555792" y="4078599"/>
                  <a:pt x="563392" y="4087555"/>
                  <a:pt x="563392" y="4105467"/>
                </a:cubicBezTo>
                <a:lnTo>
                  <a:pt x="563392" y="4151315"/>
                </a:lnTo>
                <a:cubicBezTo>
                  <a:pt x="551396" y="4155752"/>
                  <a:pt x="540221" y="4157971"/>
                  <a:pt x="529868" y="4157971"/>
                </a:cubicBezTo>
                <a:cubicBezTo>
                  <a:pt x="482377" y="4157971"/>
                  <a:pt x="458631" y="4123954"/>
                  <a:pt x="458631" y="4055921"/>
                </a:cubicBezTo>
                <a:cubicBezTo>
                  <a:pt x="458631" y="4026506"/>
                  <a:pt x="464115" y="4001856"/>
                  <a:pt x="475085" y="3981972"/>
                </a:cubicBezTo>
                <a:cubicBezTo>
                  <a:pt x="486054" y="3962088"/>
                  <a:pt x="504315" y="3952146"/>
                  <a:pt x="529868" y="3952146"/>
                </a:cubicBezTo>
                <a:cubicBezTo>
                  <a:pt x="548191" y="3952146"/>
                  <a:pt x="564460" y="3957959"/>
                  <a:pt x="578675" y="3969586"/>
                </a:cubicBezTo>
                <a:cubicBezTo>
                  <a:pt x="592889" y="3981212"/>
                  <a:pt x="603407" y="3997091"/>
                  <a:pt x="610226" y="4017221"/>
                </a:cubicBezTo>
                <a:lnTo>
                  <a:pt x="616266" y="4017221"/>
                </a:lnTo>
                <a:lnTo>
                  <a:pt x="616266" y="3939452"/>
                </a:lnTo>
                <a:lnTo>
                  <a:pt x="610226" y="3939452"/>
                </a:lnTo>
                <a:cubicBezTo>
                  <a:pt x="606529" y="3950051"/>
                  <a:pt x="601352" y="3955351"/>
                  <a:pt x="594697" y="3955351"/>
                </a:cubicBezTo>
                <a:cubicBezTo>
                  <a:pt x="592643" y="3955351"/>
                  <a:pt x="586193" y="3953379"/>
                  <a:pt x="575347" y="3949435"/>
                </a:cubicBezTo>
                <a:cubicBezTo>
                  <a:pt x="556778" y="3942697"/>
                  <a:pt x="539317" y="3939328"/>
                  <a:pt x="522967" y="3939328"/>
                </a:cubicBezTo>
                <a:close/>
                <a:moveTo>
                  <a:pt x="7706554" y="3334225"/>
                </a:moveTo>
                <a:lnTo>
                  <a:pt x="7735047" y="3345476"/>
                </a:lnTo>
                <a:lnTo>
                  <a:pt x="7715207" y="3339323"/>
                </a:lnTo>
                <a:close/>
                <a:moveTo>
                  <a:pt x="7826947" y="3270313"/>
                </a:moveTo>
                <a:lnTo>
                  <a:pt x="7828778" y="3271298"/>
                </a:lnTo>
                <a:lnTo>
                  <a:pt x="7828135" y="3271080"/>
                </a:lnTo>
                <a:close/>
                <a:moveTo>
                  <a:pt x="7811899" y="3260593"/>
                </a:moveTo>
                <a:lnTo>
                  <a:pt x="7826947" y="3270313"/>
                </a:lnTo>
                <a:lnTo>
                  <a:pt x="7816462" y="3264670"/>
                </a:lnTo>
                <a:close/>
                <a:moveTo>
                  <a:pt x="7265884" y="3115880"/>
                </a:moveTo>
                <a:cubicBezTo>
                  <a:pt x="7294748" y="3201300"/>
                  <a:pt x="7341960" y="3273141"/>
                  <a:pt x="7407522" y="3331401"/>
                </a:cubicBezTo>
                <a:lnTo>
                  <a:pt x="7389432" y="3358007"/>
                </a:lnTo>
                <a:lnTo>
                  <a:pt x="6619832" y="3358007"/>
                </a:lnTo>
                <a:lnTo>
                  <a:pt x="6637021" y="3404972"/>
                </a:lnTo>
                <a:lnTo>
                  <a:pt x="7415939" y="3404972"/>
                </a:lnTo>
                <a:lnTo>
                  <a:pt x="7458323" y="3326120"/>
                </a:lnTo>
                <a:lnTo>
                  <a:pt x="7447160" y="3317303"/>
                </a:lnTo>
                <a:cubicBezTo>
                  <a:pt x="7384667" y="3252482"/>
                  <a:pt x="7340188" y="3189273"/>
                  <a:pt x="7313727" y="3127677"/>
                </a:cubicBezTo>
                <a:close/>
                <a:moveTo>
                  <a:pt x="4364368" y="2925691"/>
                </a:moveTo>
                <a:lnTo>
                  <a:pt x="4370784" y="2944283"/>
                </a:lnTo>
                <a:lnTo>
                  <a:pt x="4322724" y="2957389"/>
                </a:lnTo>
                <a:cubicBezTo>
                  <a:pt x="4302233" y="2961493"/>
                  <a:pt x="4278676" y="2964950"/>
                  <a:pt x="4252055" y="2967759"/>
                </a:cubicBezTo>
                <a:lnTo>
                  <a:pt x="4227438" y="2971284"/>
                </a:lnTo>
                <a:lnTo>
                  <a:pt x="4227438" y="3257393"/>
                </a:lnTo>
                <a:lnTo>
                  <a:pt x="4218188" y="3245411"/>
                </a:lnTo>
                <a:lnTo>
                  <a:pt x="4218188" y="2951604"/>
                </a:lnTo>
                <a:lnTo>
                  <a:pt x="4267060" y="2945206"/>
                </a:lnTo>
                <a:cubicBezTo>
                  <a:pt x="4300255" y="2940471"/>
                  <a:pt x="4325956" y="2935936"/>
                  <a:pt x="4344167" y="2931603"/>
                </a:cubicBezTo>
                <a:close/>
                <a:moveTo>
                  <a:pt x="6840846" y="2894766"/>
                </a:moveTo>
                <a:lnTo>
                  <a:pt x="7009313" y="2894766"/>
                </a:lnTo>
                <a:lnTo>
                  <a:pt x="7013425" y="2899036"/>
                </a:lnTo>
                <a:lnTo>
                  <a:pt x="6856500" y="2899036"/>
                </a:lnTo>
                <a:lnTo>
                  <a:pt x="6856500" y="3257674"/>
                </a:lnTo>
                <a:lnTo>
                  <a:pt x="6840846" y="3257674"/>
                </a:lnTo>
                <a:close/>
                <a:moveTo>
                  <a:pt x="7122633" y="2696546"/>
                </a:moveTo>
                <a:lnTo>
                  <a:pt x="7122633" y="3028077"/>
                </a:lnTo>
                <a:lnTo>
                  <a:pt x="7169598" y="3042342"/>
                </a:lnTo>
                <a:lnTo>
                  <a:pt x="7169598" y="2711322"/>
                </a:lnTo>
                <a:close/>
                <a:moveTo>
                  <a:pt x="3430399" y="2580246"/>
                </a:moveTo>
                <a:lnTo>
                  <a:pt x="3487315" y="2580246"/>
                </a:lnTo>
                <a:cubicBezTo>
                  <a:pt x="3532085" y="2580246"/>
                  <a:pt x="3566454" y="2584664"/>
                  <a:pt x="3590422" y="2593500"/>
                </a:cubicBezTo>
                <a:cubicBezTo>
                  <a:pt x="3608397" y="2600126"/>
                  <a:pt x="3628934" y="2611312"/>
                  <a:pt x="3652033" y="2627057"/>
                </a:cubicBezTo>
                <a:lnTo>
                  <a:pt x="3659764" y="2632630"/>
                </a:lnTo>
                <a:lnTo>
                  <a:pt x="3664770" y="2650668"/>
                </a:lnTo>
                <a:cubicBezTo>
                  <a:pt x="3666968" y="2663584"/>
                  <a:pt x="3668068" y="2677531"/>
                  <a:pt x="3668068" y="2692510"/>
                </a:cubicBezTo>
                <a:cubicBezTo>
                  <a:pt x="3668068" y="2744863"/>
                  <a:pt x="3648251" y="2783479"/>
                  <a:pt x="3608617" y="2808359"/>
                </a:cubicBezTo>
                <a:cubicBezTo>
                  <a:pt x="3568984" y="2833238"/>
                  <a:pt x="3509577" y="2845678"/>
                  <a:pt x="3430399" y="2845678"/>
                </a:cubicBezTo>
                <a:close/>
                <a:moveTo>
                  <a:pt x="4334109" y="2553917"/>
                </a:moveTo>
                <a:cubicBezTo>
                  <a:pt x="4368332" y="2553917"/>
                  <a:pt x="4397755" y="2558826"/>
                  <a:pt x="4422380" y="2568644"/>
                </a:cubicBezTo>
                <a:cubicBezTo>
                  <a:pt x="4440847" y="2576007"/>
                  <a:pt x="4466250" y="2588719"/>
                  <a:pt x="4498590" y="2606778"/>
                </a:cubicBezTo>
                <a:lnTo>
                  <a:pt x="4518820" y="2618363"/>
                </a:lnTo>
                <a:lnTo>
                  <a:pt x="4519988" y="2621828"/>
                </a:lnTo>
                <a:cubicBezTo>
                  <a:pt x="4522300" y="2632613"/>
                  <a:pt x="4523457" y="2643896"/>
                  <a:pt x="4523457" y="2655674"/>
                </a:cubicBezTo>
                <a:cubicBezTo>
                  <a:pt x="4523457" y="2708850"/>
                  <a:pt x="4502565" y="2752401"/>
                  <a:pt x="4460782" y="2786328"/>
                </a:cubicBezTo>
                <a:cubicBezTo>
                  <a:pt x="4429444" y="2811772"/>
                  <a:pt x="4384801" y="2832257"/>
                  <a:pt x="4326849" y="2847783"/>
                </a:cubicBezTo>
                <a:lnTo>
                  <a:pt x="4274402" y="2859445"/>
                </a:lnTo>
                <a:lnTo>
                  <a:pt x="4274402" y="2558721"/>
                </a:lnTo>
                <a:cubicBezTo>
                  <a:pt x="4287559" y="2555518"/>
                  <a:pt x="4307461" y="2553917"/>
                  <a:pt x="4334109" y="2553917"/>
                </a:cubicBezTo>
                <a:close/>
                <a:moveTo>
                  <a:pt x="3440016" y="2521896"/>
                </a:moveTo>
                <a:cubicBezTo>
                  <a:pt x="3501273" y="2521896"/>
                  <a:pt x="3549454" y="2529466"/>
                  <a:pt x="3584556" y="2544605"/>
                </a:cubicBezTo>
                <a:lnTo>
                  <a:pt x="3587843" y="2546493"/>
                </a:lnTo>
                <a:lnTo>
                  <a:pt x="3581838" y="2544542"/>
                </a:lnTo>
                <a:cubicBezTo>
                  <a:pt x="3555080" y="2537984"/>
                  <a:pt x="3518690" y="2534705"/>
                  <a:pt x="3472671" y="2534705"/>
                </a:cubicBezTo>
                <a:lnTo>
                  <a:pt x="3382011" y="2534705"/>
                </a:lnTo>
                <a:lnTo>
                  <a:pt x="3382011" y="2846303"/>
                </a:lnTo>
                <a:lnTo>
                  <a:pt x="3363988" y="2845678"/>
                </a:lnTo>
                <a:lnTo>
                  <a:pt x="3374895" y="2845678"/>
                </a:lnTo>
                <a:lnTo>
                  <a:pt x="3374895" y="2523853"/>
                </a:lnTo>
                <a:cubicBezTo>
                  <a:pt x="3396962" y="2522549"/>
                  <a:pt x="3418669" y="2521896"/>
                  <a:pt x="3440016" y="2521896"/>
                </a:cubicBezTo>
                <a:close/>
                <a:moveTo>
                  <a:pt x="8826408" y="2512645"/>
                </a:moveTo>
                <a:cubicBezTo>
                  <a:pt x="8862115" y="2512645"/>
                  <a:pt x="8890723" y="2517825"/>
                  <a:pt x="8912233" y="2528184"/>
                </a:cubicBezTo>
                <a:lnTo>
                  <a:pt x="8920790" y="2533585"/>
                </a:lnTo>
                <a:lnTo>
                  <a:pt x="8890693" y="2526452"/>
                </a:lnTo>
                <a:cubicBezTo>
                  <a:pt x="8875131" y="2524364"/>
                  <a:pt x="8857228" y="2523319"/>
                  <a:pt x="8836981" y="2523319"/>
                </a:cubicBezTo>
                <a:lnTo>
                  <a:pt x="8775885" y="2524731"/>
                </a:lnTo>
                <a:lnTo>
                  <a:pt x="8775885" y="3258500"/>
                </a:lnTo>
                <a:lnTo>
                  <a:pt x="8770193" y="3251848"/>
                </a:lnTo>
                <a:lnTo>
                  <a:pt x="8770193" y="2515492"/>
                </a:lnTo>
                <a:lnTo>
                  <a:pt x="8764856" y="2515492"/>
                </a:lnTo>
                <a:cubicBezTo>
                  <a:pt x="8785744" y="2513594"/>
                  <a:pt x="8806261" y="2512645"/>
                  <a:pt x="8826408" y="2512645"/>
                </a:cubicBezTo>
                <a:close/>
                <a:moveTo>
                  <a:pt x="6951452" y="2509799"/>
                </a:moveTo>
                <a:cubicBezTo>
                  <a:pt x="7024634" y="2509799"/>
                  <a:pt x="7074656" y="2517273"/>
                  <a:pt x="7101519" y="2532220"/>
                </a:cubicBezTo>
                <a:cubicBezTo>
                  <a:pt x="7104877" y="2534088"/>
                  <a:pt x="7108214" y="2536255"/>
                  <a:pt x="7111532" y="2538719"/>
                </a:cubicBezTo>
                <a:lnTo>
                  <a:pt x="7111954" y="2539072"/>
                </a:lnTo>
                <a:lnTo>
                  <a:pt x="7108840" y="2537395"/>
                </a:lnTo>
                <a:cubicBezTo>
                  <a:pt x="7078572" y="2523741"/>
                  <a:pt x="7032892" y="2516915"/>
                  <a:pt x="6971799" y="2516915"/>
                </a:cubicBezTo>
                <a:cubicBezTo>
                  <a:pt x="6940460" y="2516915"/>
                  <a:pt x="6902027" y="2519035"/>
                  <a:pt x="6856500" y="2523275"/>
                </a:cubicBezTo>
                <a:lnTo>
                  <a:pt x="6856500" y="2805818"/>
                </a:lnTo>
                <a:lnTo>
                  <a:pt x="6840846" y="2805818"/>
                </a:lnTo>
                <a:lnTo>
                  <a:pt x="6840846" y="2512601"/>
                </a:lnTo>
                <a:cubicBezTo>
                  <a:pt x="6880175" y="2510733"/>
                  <a:pt x="6917044" y="2509799"/>
                  <a:pt x="6951452" y="2509799"/>
                </a:cubicBezTo>
                <a:close/>
                <a:moveTo>
                  <a:pt x="5284870" y="2503395"/>
                </a:moveTo>
                <a:cubicBezTo>
                  <a:pt x="5350099" y="2503395"/>
                  <a:pt x="5404576" y="2533637"/>
                  <a:pt x="5448301" y="2594122"/>
                </a:cubicBezTo>
                <a:cubicBezTo>
                  <a:pt x="5474911" y="2645690"/>
                  <a:pt x="5488217" y="2743766"/>
                  <a:pt x="5488217" y="2888351"/>
                </a:cubicBezTo>
                <a:cubicBezTo>
                  <a:pt x="5488217" y="3016155"/>
                  <a:pt x="5470364" y="3112149"/>
                  <a:pt x="5434658" y="3176337"/>
                </a:cubicBezTo>
                <a:cubicBezTo>
                  <a:pt x="5398954" y="3240524"/>
                  <a:pt x="5347865" y="3272618"/>
                  <a:pt x="5281390" y="3272618"/>
                </a:cubicBezTo>
                <a:cubicBezTo>
                  <a:pt x="5272338" y="3272618"/>
                  <a:pt x="5263567" y="3272138"/>
                  <a:pt x="5255079" y="3271176"/>
                </a:cubicBezTo>
                <a:lnTo>
                  <a:pt x="5236819" y="3267969"/>
                </a:lnTo>
                <a:lnTo>
                  <a:pt x="5244699" y="3258397"/>
                </a:lnTo>
                <a:cubicBezTo>
                  <a:pt x="5168901" y="3197935"/>
                  <a:pt x="5131001" y="3081994"/>
                  <a:pt x="5131001" y="2910577"/>
                </a:cubicBezTo>
                <a:cubicBezTo>
                  <a:pt x="5131001" y="2679445"/>
                  <a:pt x="5187179" y="2563880"/>
                  <a:pt x="5299536" y="2563880"/>
                </a:cubicBezTo>
                <a:cubicBezTo>
                  <a:pt x="5334114" y="2563880"/>
                  <a:pt x="5373474" y="2576243"/>
                  <a:pt x="5417614" y="2600971"/>
                </a:cubicBezTo>
                <a:lnTo>
                  <a:pt x="5449124" y="2608476"/>
                </a:lnTo>
                <a:cubicBezTo>
                  <a:pt x="5415568" y="2547910"/>
                  <a:pt x="5365280" y="2517627"/>
                  <a:pt x="5298257" y="2517627"/>
                </a:cubicBezTo>
                <a:cubicBezTo>
                  <a:pt x="5153072" y="2517627"/>
                  <a:pt x="5080479" y="2651456"/>
                  <a:pt x="5080479" y="2919116"/>
                </a:cubicBezTo>
                <a:cubicBezTo>
                  <a:pt x="5080479" y="3012957"/>
                  <a:pt x="5090703" y="3087728"/>
                  <a:pt x="5111150" y="3143432"/>
                </a:cubicBezTo>
                <a:cubicBezTo>
                  <a:pt x="5121373" y="3171284"/>
                  <a:pt x="5136027" y="3196718"/>
                  <a:pt x="5155110" y="3219736"/>
                </a:cubicBezTo>
                <a:lnTo>
                  <a:pt x="5180373" y="3245602"/>
                </a:lnTo>
                <a:lnTo>
                  <a:pt x="5166811" y="3236591"/>
                </a:lnTo>
                <a:cubicBezTo>
                  <a:pt x="5098345" y="3183752"/>
                  <a:pt x="5064112" y="3072790"/>
                  <a:pt x="5064112" y="2903705"/>
                </a:cubicBezTo>
                <a:cubicBezTo>
                  <a:pt x="5064112" y="2636832"/>
                  <a:pt x="5137698" y="2503395"/>
                  <a:pt x="5284870" y="2503395"/>
                </a:cubicBezTo>
                <a:close/>
                <a:moveTo>
                  <a:pt x="4660226" y="2501861"/>
                </a:moveTo>
                <a:cubicBezTo>
                  <a:pt x="4696658" y="2568438"/>
                  <a:pt x="4714873" y="2622945"/>
                  <a:pt x="4714873" y="2665380"/>
                </a:cubicBezTo>
                <a:cubicBezTo>
                  <a:pt x="4714873" y="2769635"/>
                  <a:pt x="4643867" y="2849236"/>
                  <a:pt x="4501854" y="2904183"/>
                </a:cubicBezTo>
                <a:lnTo>
                  <a:pt x="4506290" y="2927933"/>
                </a:lnTo>
                <a:cubicBezTo>
                  <a:pt x="4584557" y="3128007"/>
                  <a:pt x="4689823" y="3267722"/>
                  <a:pt x="4822089" y="3347078"/>
                </a:cubicBezTo>
                <a:cubicBezTo>
                  <a:pt x="4726862" y="3369494"/>
                  <a:pt x="4632211" y="3413663"/>
                  <a:pt x="4538134" y="3479588"/>
                </a:cubicBezTo>
                <a:lnTo>
                  <a:pt x="4565785" y="3506139"/>
                </a:lnTo>
                <a:lnTo>
                  <a:pt x="4582286" y="3498735"/>
                </a:lnTo>
                <a:cubicBezTo>
                  <a:pt x="4673508" y="3441993"/>
                  <a:pt x="4775261" y="3396897"/>
                  <a:pt x="4887544" y="3363445"/>
                </a:cubicBezTo>
                <a:cubicBezTo>
                  <a:pt x="4813316" y="3307400"/>
                  <a:pt x="4753310" y="3251237"/>
                  <a:pt x="4707524" y="3194955"/>
                </a:cubicBezTo>
                <a:cubicBezTo>
                  <a:pt x="4634497" y="3105080"/>
                  <a:pt x="4583804" y="3017129"/>
                  <a:pt x="4555446" y="2931102"/>
                </a:cubicBezTo>
                <a:cubicBezTo>
                  <a:pt x="4691617" y="2876591"/>
                  <a:pt x="4759703" y="2792668"/>
                  <a:pt x="4759703" y="2679334"/>
                </a:cubicBezTo>
                <a:cubicBezTo>
                  <a:pt x="4759703" y="2609310"/>
                  <a:pt x="4726544" y="2550152"/>
                  <a:pt x="4660226" y="2501861"/>
                </a:cubicBezTo>
                <a:close/>
                <a:moveTo>
                  <a:pt x="4326570" y="2491298"/>
                </a:moveTo>
                <a:cubicBezTo>
                  <a:pt x="4383831" y="2491298"/>
                  <a:pt x="4430960" y="2506915"/>
                  <a:pt x="4467960" y="2538151"/>
                </a:cubicBezTo>
                <a:cubicBezTo>
                  <a:pt x="4477208" y="2545960"/>
                  <a:pt x="4485303" y="2554266"/>
                  <a:pt x="4492240" y="2563067"/>
                </a:cubicBezTo>
                <a:lnTo>
                  <a:pt x="4499108" y="2574113"/>
                </a:lnTo>
                <a:lnTo>
                  <a:pt x="4479494" y="2554999"/>
                </a:lnTo>
                <a:cubicBezTo>
                  <a:pt x="4442600" y="2524391"/>
                  <a:pt x="4393983" y="2509088"/>
                  <a:pt x="4333642" y="2509088"/>
                </a:cubicBezTo>
                <a:cubicBezTo>
                  <a:pt x="4297017" y="2509088"/>
                  <a:pt x="4261616" y="2513646"/>
                  <a:pt x="4227438" y="2522764"/>
                </a:cubicBezTo>
                <a:lnTo>
                  <a:pt x="4227438" y="2865225"/>
                </a:lnTo>
                <a:cubicBezTo>
                  <a:pt x="4224428" y="2865803"/>
                  <a:pt x="4221345" y="2866092"/>
                  <a:pt x="4218188" y="2866092"/>
                </a:cubicBezTo>
                <a:lnTo>
                  <a:pt x="4218188" y="2512612"/>
                </a:lnTo>
                <a:cubicBezTo>
                  <a:pt x="4244427" y="2498403"/>
                  <a:pt x="4280555" y="2491298"/>
                  <a:pt x="4326570" y="2491298"/>
                </a:cubicBezTo>
                <a:close/>
                <a:moveTo>
                  <a:pt x="7869522" y="2487028"/>
                </a:moveTo>
                <a:cubicBezTo>
                  <a:pt x="7907875" y="2487028"/>
                  <a:pt x="7942141" y="2497978"/>
                  <a:pt x="7972320" y="2519878"/>
                </a:cubicBezTo>
                <a:lnTo>
                  <a:pt x="7975351" y="2522316"/>
                </a:lnTo>
                <a:lnTo>
                  <a:pt x="7963026" y="2515445"/>
                </a:lnTo>
                <a:cubicBezTo>
                  <a:pt x="7939938" y="2504090"/>
                  <a:pt x="7916142" y="2498414"/>
                  <a:pt x="7891636" y="2498414"/>
                </a:cubicBezTo>
                <a:cubicBezTo>
                  <a:pt x="7749949" y="2498414"/>
                  <a:pt x="7679106" y="2623352"/>
                  <a:pt x="7679106" y="2873229"/>
                </a:cubicBezTo>
                <a:cubicBezTo>
                  <a:pt x="7679106" y="2987639"/>
                  <a:pt x="7696197" y="3082960"/>
                  <a:pt x="7730379" y="3159192"/>
                </a:cubicBezTo>
                <a:cubicBezTo>
                  <a:pt x="7741061" y="3183015"/>
                  <a:pt x="7753575" y="3203716"/>
                  <a:pt x="7767923" y="3221296"/>
                </a:cubicBezTo>
                <a:lnTo>
                  <a:pt x="7811899" y="3260593"/>
                </a:lnTo>
                <a:lnTo>
                  <a:pt x="7773094" y="3235528"/>
                </a:lnTo>
                <a:cubicBezTo>
                  <a:pt x="7756318" y="3220191"/>
                  <a:pt x="7741112" y="3201369"/>
                  <a:pt x="7727477" y="3179061"/>
                </a:cubicBezTo>
                <a:cubicBezTo>
                  <a:pt x="7683844" y="3107676"/>
                  <a:pt x="7662028" y="3007041"/>
                  <a:pt x="7662028" y="2877154"/>
                </a:cubicBezTo>
                <a:cubicBezTo>
                  <a:pt x="7662028" y="2726625"/>
                  <a:pt x="7681259" y="2622422"/>
                  <a:pt x="7719722" y="2564547"/>
                </a:cubicBezTo>
                <a:cubicBezTo>
                  <a:pt x="7765500" y="2512868"/>
                  <a:pt x="7815434" y="2487028"/>
                  <a:pt x="7869522" y="2487028"/>
                </a:cubicBezTo>
                <a:close/>
                <a:moveTo>
                  <a:pt x="7351330" y="2458565"/>
                </a:moveTo>
                <a:cubicBezTo>
                  <a:pt x="7292868" y="2523060"/>
                  <a:pt x="7247412" y="2594637"/>
                  <a:pt x="7214961" y="2673297"/>
                </a:cubicBezTo>
                <a:lnTo>
                  <a:pt x="7246159" y="2699792"/>
                </a:lnTo>
                <a:cubicBezTo>
                  <a:pt x="7270805" y="2643066"/>
                  <a:pt x="7311399" y="2576707"/>
                  <a:pt x="7367940" y="2500715"/>
                </a:cubicBezTo>
                <a:lnTo>
                  <a:pt x="7374600" y="2488163"/>
                </a:lnTo>
                <a:close/>
                <a:moveTo>
                  <a:pt x="9139127" y="2454296"/>
                </a:moveTo>
                <a:lnTo>
                  <a:pt x="9125418" y="2463713"/>
                </a:lnTo>
                <a:cubicBezTo>
                  <a:pt x="9092166" y="2502798"/>
                  <a:pt x="9058436" y="2570225"/>
                  <a:pt x="9024229" y="2665992"/>
                </a:cubicBezTo>
                <a:lnTo>
                  <a:pt x="9020337" y="2684771"/>
                </a:lnTo>
                <a:lnTo>
                  <a:pt x="9056117" y="2707619"/>
                </a:lnTo>
                <a:lnTo>
                  <a:pt x="9065345" y="2694622"/>
                </a:lnTo>
                <a:cubicBezTo>
                  <a:pt x="9100939" y="2598966"/>
                  <a:pt x="9135428" y="2527907"/>
                  <a:pt x="9168813" y="2481447"/>
                </a:cubicBezTo>
                <a:close/>
                <a:moveTo>
                  <a:pt x="8255506" y="2424409"/>
                </a:moveTo>
                <a:lnTo>
                  <a:pt x="8260987" y="2451761"/>
                </a:lnTo>
                <a:lnTo>
                  <a:pt x="8277052" y="2485477"/>
                </a:lnTo>
                <a:lnTo>
                  <a:pt x="8247195" y="2469550"/>
                </a:lnTo>
                <a:lnTo>
                  <a:pt x="8232997" y="2489452"/>
                </a:lnTo>
                <a:lnTo>
                  <a:pt x="8175403" y="2596590"/>
                </a:lnTo>
                <a:cubicBezTo>
                  <a:pt x="8159266" y="2622785"/>
                  <a:pt x="8139149" y="2661237"/>
                  <a:pt x="8115052" y="2711945"/>
                </a:cubicBezTo>
                <a:lnTo>
                  <a:pt x="8106335" y="2741743"/>
                </a:lnTo>
                <a:lnTo>
                  <a:pt x="8146996" y="2758142"/>
                </a:lnTo>
                <a:cubicBezTo>
                  <a:pt x="8180588" y="2682455"/>
                  <a:pt x="8222805" y="2601130"/>
                  <a:pt x="8273646" y="2514169"/>
                </a:cubicBezTo>
                <a:lnTo>
                  <a:pt x="8281293" y="2494379"/>
                </a:lnTo>
                <a:lnTo>
                  <a:pt x="8315846" y="2566904"/>
                </a:lnTo>
                <a:cubicBezTo>
                  <a:pt x="8331687" y="2604284"/>
                  <a:pt x="8345081" y="2640664"/>
                  <a:pt x="8356029" y="2676043"/>
                </a:cubicBezTo>
                <a:lnTo>
                  <a:pt x="8389173" y="2676043"/>
                </a:lnTo>
                <a:cubicBezTo>
                  <a:pt x="8392197" y="2612801"/>
                  <a:pt x="8405591" y="2570232"/>
                  <a:pt x="8429355" y="2548336"/>
                </a:cubicBezTo>
                <a:cubicBezTo>
                  <a:pt x="8453119" y="2526440"/>
                  <a:pt x="8492938" y="2515492"/>
                  <a:pt x="8548812" y="2515492"/>
                </a:cubicBezTo>
                <a:cubicBezTo>
                  <a:pt x="8569019" y="2515492"/>
                  <a:pt x="8586833" y="2516400"/>
                  <a:pt x="8602259" y="2518216"/>
                </a:cubicBezTo>
                <a:lnTo>
                  <a:pt x="8602259" y="2525421"/>
                </a:lnTo>
                <a:lnTo>
                  <a:pt x="8608930" y="2525532"/>
                </a:lnTo>
                <a:lnTo>
                  <a:pt x="8553471" y="2524742"/>
                </a:lnTo>
                <a:cubicBezTo>
                  <a:pt x="8505787" y="2524742"/>
                  <a:pt x="8469059" y="2536721"/>
                  <a:pt x="8443287" y="2560678"/>
                </a:cubicBezTo>
                <a:cubicBezTo>
                  <a:pt x="8417513" y="2584634"/>
                  <a:pt x="8401899" y="2630768"/>
                  <a:pt x="8396444" y="2699080"/>
                </a:cubicBezTo>
                <a:lnTo>
                  <a:pt x="8442508" y="2699080"/>
                </a:lnTo>
                <a:cubicBezTo>
                  <a:pt x="8446637" y="2646594"/>
                  <a:pt x="8457427" y="2612243"/>
                  <a:pt x="8474879" y="2596029"/>
                </a:cubicBezTo>
                <a:cubicBezTo>
                  <a:pt x="8492332" y="2579814"/>
                  <a:pt x="8523025" y="2571707"/>
                  <a:pt x="8566957" y="2571707"/>
                </a:cubicBezTo>
                <a:lnTo>
                  <a:pt x="8602259" y="2571940"/>
                </a:lnTo>
                <a:lnTo>
                  <a:pt x="8602259" y="3245388"/>
                </a:lnTo>
                <a:lnTo>
                  <a:pt x="8504583" y="3348045"/>
                </a:lnTo>
                <a:lnTo>
                  <a:pt x="8852525" y="3348045"/>
                </a:lnTo>
                <a:lnTo>
                  <a:pt x="8828868" y="3320406"/>
                </a:lnTo>
                <a:lnTo>
                  <a:pt x="8869381" y="3358007"/>
                </a:lnTo>
                <a:lnTo>
                  <a:pt x="8535181" y="3358007"/>
                </a:lnTo>
                <a:lnTo>
                  <a:pt x="8558819" y="3404972"/>
                </a:lnTo>
                <a:lnTo>
                  <a:pt x="8936926" y="3404972"/>
                </a:lnTo>
                <a:lnTo>
                  <a:pt x="8825985" y="3255172"/>
                </a:lnTo>
                <a:lnTo>
                  <a:pt x="8823206" y="2570962"/>
                </a:lnTo>
                <a:cubicBezTo>
                  <a:pt x="8826274" y="2570510"/>
                  <a:pt x="8832457" y="2570284"/>
                  <a:pt x="8841751" y="2570284"/>
                </a:cubicBezTo>
                <a:cubicBezTo>
                  <a:pt x="8875369" y="2570284"/>
                  <a:pt x="8910121" y="2576922"/>
                  <a:pt x="8946011" y="2590197"/>
                </a:cubicBezTo>
                <a:lnTo>
                  <a:pt x="8969970" y="2600429"/>
                </a:lnTo>
                <a:lnTo>
                  <a:pt x="8973918" y="2609752"/>
                </a:lnTo>
                <a:cubicBezTo>
                  <a:pt x="8977779" y="2620588"/>
                  <a:pt x="8981352" y="2632464"/>
                  <a:pt x="8984635" y="2645378"/>
                </a:cubicBezTo>
                <a:lnTo>
                  <a:pt x="8987337" y="2657130"/>
                </a:lnTo>
                <a:lnTo>
                  <a:pt x="9014089" y="2667671"/>
                </a:lnTo>
                <a:lnTo>
                  <a:pt x="9023161" y="2653083"/>
                </a:lnTo>
                <a:cubicBezTo>
                  <a:pt x="9036695" y="2609803"/>
                  <a:pt x="9051909" y="2572004"/>
                  <a:pt x="9068803" y="2539686"/>
                </a:cubicBezTo>
                <a:lnTo>
                  <a:pt x="9115256" y="2459844"/>
                </a:lnTo>
                <a:cubicBezTo>
                  <a:pt x="9116138" y="2457983"/>
                  <a:pt x="9119259" y="2446172"/>
                  <a:pt x="9124617" y="2424409"/>
                </a:cubicBezTo>
                <a:close/>
                <a:moveTo>
                  <a:pt x="6567575" y="2424409"/>
                </a:moveTo>
                <a:lnTo>
                  <a:pt x="6673623" y="2529245"/>
                </a:lnTo>
                <a:lnTo>
                  <a:pt x="6673623" y="2805818"/>
                </a:lnTo>
                <a:cubicBezTo>
                  <a:pt x="6599655" y="2805818"/>
                  <a:pt x="6550819" y="2852309"/>
                  <a:pt x="6527114" y="2945289"/>
                </a:cubicBezTo>
                <a:cubicBezTo>
                  <a:pt x="6579535" y="2910658"/>
                  <a:pt x="6627533" y="2893343"/>
                  <a:pt x="6671110" y="2893343"/>
                </a:cubicBezTo>
                <a:cubicBezTo>
                  <a:pt x="6673201" y="2893343"/>
                  <a:pt x="6674038" y="2893321"/>
                  <a:pt x="6673623" y="2893277"/>
                </a:cubicBezTo>
                <a:lnTo>
                  <a:pt x="6673623" y="2900792"/>
                </a:lnTo>
                <a:cubicBezTo>
                  <a:pt x="6630476" y="2906085"/>
                  <a:pt x="6591872" y="2922214"/>
                  <a:pt x="6557813" y="2949180"/>
                </a:cubicBezTo>
                <a:lnTo>
                  <a:pt x="6577537" y="2981613"/>
                </a:lnTo>
                <a:cubicBezTo>
                  <a:pt x="6615444" y="2961770"/>
                  <a:pt x="6647473" y="2949663"/>
                  <a:pt x="6673623" y="2945289"/>
                </a:cubicBezTo>
                <a:lnTo>
                  <a:pt x="6673623" y="3235715"/>
                </a:lnTo>
                <a:lnTo>
                  <a:pt x="6567575" y="3338083"/>
                </a:lnTo>
                <a:lnTo>
                  <a:pt x="7378659" y="3338083"/>
                </a:lnTo>
                <a:cubicBezTo>
                  <a:pt x="7335333" y="3281928"/>
                  <a:pt x="7305043" y="3239023"/>
                  <a:pt x="7287787" y="3209370"/>
                </a:cubicBezTo>
                <a:cubicBezTo>
                  <a:pt x="7270531" y="3179717"/>
                  <a:pt x="7253150" y="3136215"/>
                  <a:pt x="7235641" y="3078866"/>
                </a:cubicBezTo>
                <a:cubicBezTo>
                  <a:pt x="7218571" y="3092394"/>
                  <a:pt x="7209657" y="3099914"/>
                  <a:pt x="7208901" y="3101426"/>
                </a:cubicBezTo>
                <a:lnTo>
                  <a:pt x="7184340" y="3157797"/>
                </a:lnTo>
                <a:cubicBezTo>
                  <a:pt x="7155210" y="3199106"/>
                  <a:pt x="7121962" y="3226079"/>
                  <a:pt x="7084596" y="3238717"/>
                </a:cubicBezTo>
                <a:cubicBezTo>
                  <a:pt x="7047231" y="3251355"/>
                  <a:pt x="6986854" y="3257674"/>
                  <a:pt x="6903465" y="3257674"/>
                </a:cubicBezTo>
                <a:lnTo>
                  <a:pt x="6903465" y="2945289"/>
                </a:lnTo>
                <a:lnTo>
                  <a:pt x="7055122" y="2945289"/>
                </a:lnTo>
                <a:lnTo>
                  <a:pt x="7050711" y="2937748"/>
                </a:lnTo>
                <a:lnTo>
                  <a:pt x="7121210" y="3010943"/>
                </a:lnTo>
                <a:lnTo>
                  <a:pt x="7121210" y="2682525"/>
                </a:lnTo>
                <a:lnTo>
                  <a:pt x="7009335" y="2805818"/>
                </a:lnTo>
                <a:lnTo>
                  <a:pt x="6903465" y="2805818"/>
                </a:lnTo>
                <a:lnTo>
                  <a:pt x="6903465" y="2568416"/>
                </a:lnTo>
                <a:lnTo>
                  <a:pt x="6903843" y="2568394"/>
                </a:lnTo>
                <a:cubicBezTo>
                  <a:pt x="6941898" y="2566333"/>
                  <a:pt x="6968119" y="2565303"/>
                  <a:pt x="6982506" y="2565303"/>
                </a:cubicBezTo>
                <a:cubicBezTo>
                  <a:pt x="7029915" y="2565303"/>
                  <a:pt x="7061228" y="2567862"/>
                  <a:pt x="7076441" y="2572980"/>
                </a:cubicBezTo>
                <a:cubicBezTo>
                  <a:pt x="7091655" y="2578098"/>
                  <a:pt x="7116273" y="2594211"/>
                  <a:pt x="7150296" y="2621318"/>
                </a:cubicBezTo>
                <a:cubicBezTo>
                  <a:pt x="7152190" y="2622908"/>
                  <a:pt x="7156585" y="2625062"/>
                  <a:pt x="7163482" y="2627780"/>
                </a:cubicBezTo>
                <a:lnTo>
                  <a:pt x="7177482" y="2632670"/>
                </a:lnTo>
                <a:lnTo>
                  <a:pt x="7178270" y="2634304"/>
                </a:lnTo>
                <a:cubicBezTo>
                  <a:pt x="7180598" y="2639352"/>
                  <a:pt x="7188921" y="2650011"/>
                  <a:pt x="7203242" y="2666281"/>
                </a:cubicBezTo>
                <a:cubicBezTo>
                  <a:pt x="7239177" y="2585924"/>
                  <a:pt x="7280668" y="2516930"/>
                  <a:pt x="7327714" y="2459299"/>
                </a:cubicBezTo>
                <a:lnTo>
                  <a:pt x="7340978" y="2424409"/>
                </a:lnTo>
                <a:close/>
                <a:moveTo>
                  <a:pt x="6103506" y="2424409"/>
                </a:moveTo>
                <a:lnTo>
                  <a:pt x="6198392" y="2530913"/>
                </a:lnTo>
                <a:lnTo>
                  <a:pt x="6198392" y="3101337"/>
                </a:lnTo>
                <a:cubicBezTo>
                  <a:pt x="6198392" y="3194093"/>
                  <a:pt x="6177356" y="3252066"/>
                  <a:pt x="6135287" y="3275255"/>
                </a:cubicBezTo>
                <a:lnTo>
                  <a:pt x="6113170" y="3283695"/>
                </a:lnTo>
                <a:lnTo>
                  <a:pt x="6081179" y="3255452"/>
                </a:lnTo>
                <a:cubicBezTo>
                  <a:pt x="6043096" y="3212780"/>
                  <a:pt x="6024054" y="3159770"/>
                  <a:pt x="6024054" y="3096423"/>
                </a:cubicBezTo>
                <a:cubicBezTo>
                  <a:pt x="6024054" y="3073445"/>
                  <a:pt x="6028512" y="3036153"/>
                  <a:pt x="6037429" y="2984548"/>
                </a:cubicBezTo>
                <a:lnTo>
                  <a:pt x="6039097" y="2958809"/>
                </a:lnTo>
                <a:lnTo>
                  <a:pt x="5994678" y="2958809"/>
                </a:lnTo>
                <a:cubicBezTo>
                  <a:pt x="5982478" y="3009591"/>
                  <a:pt x="5976377" y="3059413"/>
                  <a:pt x="5976377" y="3108275"/>
                </a:cubicBezTo>
                <a:cubicBezTo>
                  <a:pt x="5976377" y="3196300"/>
                  <a:pt x="6007346" y="3254874"/>
                  <a:pt x="6069284" y="3283998"/>
                </a:cubicBezTo>
                <a:lnTo>
                  <a:pt x="6072464" y="3285192"/>
                </a:lnTo>
                <a:lnTo>
                  <a:pt x="6059812" y="3283667"/>
                </a:lnTo>
                <a:cubicBezTo>
                  <a:pt x="6034765" y="3277301"/>
                  <a:pt x="6013758" y="3261388"/>
                  <a:pt x="5996791" y="3235926"/>
                </a:cubicBezTo>
                <a:cubicBezTo>
                  <a:pt x="5974168" y="3201978"/>
                  <a:pt x="5962857" y="3154969"/>
                  <a:pt x="5962857" y="3094900"/>
                </a:cubicBezTo>
                <a:cubicBezTo>
                  <a:pt x="5962857" y="3049165"/>
                  <a:pt x="5966675" y="2998446"/>
                  <a:pt x="5974309" y="2942743"/>
                </a:cubicBezTo>
                <a:lnTo>
                  <a:pt x="5736529" y="3121095"/>
                </a:lnTo>
                <a:cubicBezTo>
                  <a:pt x="5761442" y="3127766"/>
                  <a:pt x="5776165" y="3132741"/>
                  <a:pt x="5780697" y="3136021"/>
                </a:cubicBezTo>
                <a:cubicBezTo>
                  <a:pt x="5785230" y="3139301"/>
                  <a:pt x="5790124" y="3148557"/>
                  <a:pt x="5795380" y="3163789"/>
                </a:cubicBezTo>
                <a:lnTo>
                  <a:pt x="5802773" y="3183725"/>
                </a:lnTo>
                <a:cubicBezTo>
                  <a:pt x="5846899" y="3304657"/>
                  <a:pt x="5945597" y="3365123"/>
                  <a:pt x="6098870" y="3365123"/>
                </a:cubicBezTo>
                <a:cubicBezTo>
                  <a:pt x="6181881" y="3365123"/>
                  <a:pt x="6251608" y="3344894"/>
                  <a:pt x="6308053" y="3304433"/>
                </a:cubicBezTo>
                <a:cubicBezTo>
                  <a:pt x="6350387" y="3274088"/>
                  <a:pt x="6378572" y="3235057"/>
                  <a:pt x="6392607" y="3187340"/>
                </a:cubicBezTo>
                <a:lnTo>
                  <a:pt x="6398239" y="3156755"/>
                </a:lnTo>
                <a:lnTo>
                  <a:pt x="6419149" y="3175942"/>
                </a:lnTo>
                <a:cubicBezTo>
                  <a:pt x="6405704" y="3230505"/>
                  <a:pt x="6368655" y="3278285"/>
                  <a:pt x="6308003" y="3319282"/>
                </a:cubicBezTo>
                <a:cubicBezTo>
                  <a:pt x="6247352" y="3360280"/>
                  <a:pt x="6178048" y="3380778"/>
                  <a:pt x="6100093" y="3380778"/>
                </a:cubicBezTo>
                <a:cubicBezTo>
                  <a:pt x="6055664" y="3380778"/>
                  <a:pt x="6019088" y="3376142"/>
                  <a:pt x="5990364" y="3366869"/>
                </a:cubicBezTo>
                <a:cubicBezTo>
                  <a:pt x="5961642" y="3357597"/>
                  <a:pt x="5922586" y="3339192"/>
                  <a:pt x="5873198" y="3311655"/>
                </a:cubicBezTo>
                <a:lnTo>
                  <a:pt x="5873198" y="3337873"/>
                </a:lnTo>
                <a:cubicBezTo>
                  <a:pt x="5934438" y="3396363"/>
                  <a:pt x="6013558" y="3425608"/>
                  <a:pt x="6110555" y="3425608"/>
                </a:cubicBezTo>
                <a:cubicBezTo>
                  <a:pt x="6237239" y="3425608"/>
                  <a:pt x="6335653" y="3381875"/>
                  <a:pt x="6405796" y="3294410"/>
                </a:cubicBezTo>
                <a:cubicBezTo>
                  <a:pt x="6441079" y="3250840"/>
                  <a:pt x="6462234" y="3205236"/>
                  <a:pt x="6469261" y="3157596"/>
                </a:cubicBezTo>
                <a:cubicBezTo>
                  <a:pt x="6447602" y="3143158"/>
                  <a:pt x="6434549" y="3131490"/>
                  <a:pt x="6430102" y="3122596"/>
                </a:cubicBezTo>
                <a:lnTo>
                  <a:pt x="6421118" y="3083514"/>
                </a:lnTo>
                <a:lnTo>
                  <a:pt x="6421118" y="3057397"/>
                </a:lnTo>
                <a:lnTo>
                  <a:pt x="6421118" y="2552972"/>
                </a:lnTo>
                <a:lnTo>
                  <a:pt x="6489496" y="2479068"/>
                </a:lnTo>
                <a:lnTo>
                  <a:pt x="6466137" y="2448825"/>
                </a:lnTo>
                <a:lnTo>
                  <a:pt x="6373442" y="2533837"/>
                </a:lnTo>
                <a:lnTo>
                  <a:pt x="6373442" y="3053216"/>
                </a:lnTo>
                <a:cubicBezTo>
                  <a:pt x="6373442" y="3072510"/>
                  <a:pt x="6374115" y="3088745"/>
                  <a:pt x="6375462" y="3101918"/>
                </a:cubicBezTo>
                <a:lnTo>
                  <a:pt x="6377071" y="3113042"/>
                </a:lnTo>
                <a:lnTo>
                  <a:pt x="6375759" y="3111327"/>
                </a:lnTo>
                <a:cubicBezTo>
                  <a:pt x="6369945" y="3100779"/>
                  <a:pt x="6367037" y="3088150"/>
                  <a:pt x="6367037" y="3073441"/>
                </a:cubicBezTo>
                <a:lnTo>
                  <a:pt x="6367037" y="3051126"/>
                </a:lnTo>
                <a:lnTo>
                  <a:pt x="6367037" y="2538629"/>
                </a:lnTo>
                <a:lnTo>
                  <a:pt x="6461222" y="2424409"/>
                </a:lnTo>
                <a:close/>
                <a:moveTo>
                  <a:pt x="3118291" y="2424409"/>
                </a:moveTo>
                <a:lnTo>
                  <a:pt x="3203403" y="2529312"/>
                </a:lnTo>
                <a:lnTo>
                  <a:pt x="3203403" y="2850893"/>
                </a:lnTo>
                <a:lnTo>
                  <a:pt x="3206360" y="2850760"/>
                </a:lnTo>
                <a:cubicBezTo>
                  <a:pt x="3137952" y="2850685"/>
                  <a:pt x="3087663" y="2881617"/>
                  <a:pt x="3055493" y="2943554"/>
                </a:cubicBezTo>
                <a:lnTo>
                  <a:pt x="3073483" y="2967414"/>
                </a:lnTo>
                <a:cubicBezTo>
                  <a:pt x="3109055" y="2943651"/>
                  <a:pt x="3149897" y="2931769"/>
                  <a:pt x="3196009" y="2931769"/>
                </a:cubicBezTo>
                <a:cubicBezTo>
                  <a:pt x="3198818" y="2931769"/>
                  <a:pt x="3201283" y="2931862"/>
                  <a:pt x="3203403" y="2932047"/>
                </a:cubicBezTo>
                <a:lnTo>
                  <a:pt x="3203403" y="2939652"/>
                </a:lnTo>
                <a:lnTo>
                  <a:pt x="3186937" y="2939652"/>
                </a:lnTo>
                <a:cubicBezTo>
                  <a:pt x="3159897" y="2939652"/>
                  <a:pt x="3127245" y="2951393"/>
                  <a:pt x="3088983" y="2974875"/>
                </a:cubicBezTo>
                <a:lnTo>
                  <a:pt x="3102880" y="3007219"/>
                </a:lnTo>
                <a:cubicBezTo>
                  <a:pt x="3131049" y="2996534"/>
                  <a:pt x="3157384" y="2989856"/>
                  <a:pt x="3181883" y="2987185"/>
                </a:cubicBezTo>
                <a:lnTo>
                  <a:pt x="3203403" y="2985982"/>
                </a:lnTo>
                <a:lnTo>
                  <a:pt x="3203403" y="3245555"/>
                </a:lnTo>
                <a:lnTo>
                  <a:pt x="3106428" y="3348045"/>
                </a:lnTo>
                <a:lnTo>
                  <a:pt x="3459707" y="3348045"/>
                </a:lnTo>
                <a:lnTo>
                  <a:pt x="3456569" y="3344463"/>
                </a:lnTo>
                <a:lnTo>
                  <a:pt x="3470992" y="3358007"/>
                </a:lnTo>
                <a:lnTo>
                  <a:pt x="3142707" y="3358007"/>
                </a:lnTo>
                <a:lnTo>
                  <a:pt x="3169836" y="3404972"/>
                </a:lnTo>
                <a:lnTo>
                  <a:pt x="3539938" y="3404972"/>
                </a:lnTo>
                <a:lnTo>
                  <a:pt x="3430399" y="3256585"/>
                </a:lnTo>
                <a:lnTo>
                  <a:pt x="3430399" y="2987361"/>
                </a:lnTo>
                <a:cubicBezTo>
                  <a:pt x="3436136" y="2988250"/>
                  <a:pt x="3451168" y="2988695"/>
                  <a:pt x="3475496" y="2988695"/>
                </a:cubicBezTo>
                <a:cubicBezTo>
                  <a:pt x="3621118" y="2988695"/>
                  <a:pt x="3724527" y="2971358"/>
                  <a:pt x="3785724" y="2936683"/>
                </a:cubicBezTo>
                <a:cubicBezTo>
                  <a:pt x="3869053" y="2889592"/>
                  <a:pt x="3910718" y="2812882"/>
                  <a:pt x="3910718" y="2706552"/>
                </a:cubicBezTo>
                <a:cubicBezTo>
                  <a:pt x="3910718" y="2659981"/>
                  <a:pt x="3901473" y="2617890"/>
                  <a:pt x="3882983" y="2580279"/>
                </a:cubicBezTo>
                <a:cubicBezTo>
                  <a:pt x="3864493" y="2542669"/>
                  <a:pt x="3832514" y="2515599"/>
                  <a:pt x="3787047" y="2499070"/>
                </a:cubicBezTo>
                <a:cubicBezTo>
                  <a:pt x="3817912" y="2547932"/>
                  <a:pt x="3838650" y="2585086"/>
                  <a:pt x="3849260" y="2610533"/>
                </a:cubicBezTo>
                <a:cubicBezTo>
                  <a:pt x="3859871" y="2635979"/>
                  <a:pt x="3865176" y="2665714"/>
                  <a:pt x="3865176" y="2699737"/>
                </a:cubicBezTo>
                <a:cubicBezTo>
                  <a:pt x="3865176" y="2782503"/>
                  <a:pt x="3837751" y="2843882"/>
                  <a:pt x="3782899" y="2883876"/>
                </a:cubicBezTo>
                <a:cubicBezTo>
                  <a:pt x="3728048" y="2923869"/>
                  <a:pt x="3642158" y="2943866"/>
                  <a:pt x="3525228" y="2943866"/>
                </a:cubicBezTo>
                <a:cubicBezTo>
                  <a:pt x="3477908" y="2943866"/>
                  <a:pt x="3430169" y="2942594"/>
                  <a:pt x="3382011" y="2940052"/>
                </a:cubicBezTo>
                <a:lnTo>
                  <a:pt x="3382011" y="3259319"/>
                </a:lnTo>
                <a:lnTo>
                  <a:pt x="3374895" y="3251193"/>
                </a:lnTo>
                <a:lnTo>
                  <a:pt x="3374895" y="2933192"/>
                </a:lnTo>
                <a:lnTo>
                  <a:pt x="3445453" y="2933192"/>
                </a:lnTo>
                <a:cubicBezTo>
                  <a:pt x="3554629" y="2933192"/>
                  <a:pt x="3634531" y="2924838"/>
                  <a:pt x="3685157" y="2908131"/>
                </a:cubicBezTo>
                <a:cubicBezTo>
                  <a:pt x="3737607" y="2890816"/>
                  <a:pt x="3778469" y="2862569"/>
                  <a:pt x="3807744" y="2823391"/>
                </a:cubicBezTo>
                <a:cubicBezTo>
                  <a:pt x="3837019" y="2784213"/>
                  <a:pt x="3851656" y="2738225"/>
                  <a:pt x="3851656" y="2685427"/>
                </a:cubicBezTo>
                <a:cubicBezTo>
                  <a:pt x="3851656" y="2598777"/>
                  <a:pt x="3813520" y="2530943"/>
                  <a:pt x="3737248" y="2481925"/>
                </a:cubicBezTo>
                <a:cubicBezTo>
                  <a:pt x="3678490" y="2443581"/>
                  <a:pt x="3581225" y="2424409"/>
                  <a:pt x="3445453" y="2424409"/>
                </a:cubicBezTo>
                <a:close/>
                <a:moveTo>
                  <a:pt x="5284926" y="2415158"/>
                </a:moveTo>
                <a:cubicBezTo>
                  <a:pt x="5162363" y="2415158"/>
                  <a:pt x="5064915" y="2458055"/>
                  <a:pt x="4992581" y="2543850"/>
                </a:cubicBezTo>
                <a:cubicBezTo>
                  <a:pt x="4920248" y="2629644"/>
                  <a:pt x="4884082" y="2744474"/>
                  <a:pt x="4884082" y="2888340"/>
                </a:cubicBezTo>
                <a:cubicBezTo>
                  <a:pt x="4884082" y="3057096"/>
                  <a:pt x="4936727" y="3184726"/>
                  <a:pt x="5042020" y="3271228"/>
                </a:cubicBezTo>
                <a:cubicBezTo>
                  <a:pt x="5113876" y="3330030"/>
                  <a:pt x="5196004" y="3359431"/>
                  <a:pt x="5288406" y="3359431"/>
                </a:cubicBezTo>
                <a:cubicBezTo>
                  <a:pt x="5405795" y="3359431"/>
                  <a:pt x="5499161" y="3317651"/>
                  <a:pt x="5568503" y="3234092"/>
                </a:cubicBezTo>
                <a:cubicBezTo>
                  <a:pt x="5637846" y="3150533"/>
                  <a:pt x="5672517" y="3039466"/>
                  <a:pt x="5672517" y="2900893"/>
                </a:cubicBezTo>
                <a:cubicBezTo>
                  <a:pt x="5672517" y="2754654"/>
                  <a:pt x="5637392" y="2637139"/>
                  <a:pt x="5567141" y="2548347"/>
                </a:cubicBezTo>
                <a:cubicBezTo>
                  <a:pt x="5558360" y="2537248"/>
                  <a:pt x="5549207" y="2526843"/>
                  <a:pt x="5539681" y="2517131"/>
                </a:cubicBezTo>
                <a:lnTo>
                  <a:pt x="5523857" y="2502714"/>
                </a:lnTo>
                <a:lnTo>
                  <a:pt x="5538837" y="2513358"/>
                </a:lnTo>
                <a:cubicBezTo>
                  <a:pt x="5581516" y="2549101"/>
                  <a:pt x="5615348" y="2594803"/>
                  <a:pt x="5640334" y="2650465"/>
                </a:cubicBezTo>
                <a:cubicBezTo>
                  <a:pt x="5673649" y="2724681"/>
                  <a:pt x="5690307" y="2811559"/>
                  <a:pt x="5690307" y="2911099"/>
                </a:cubicBezTo>
                <a:cubicBezTo>
                  <a:pt x="5690307" y="3044410"/>
                  <a:pt x="5654126" y="3153528"/>
                  <a:pt x="5581762" y="3238451"/>
                </a:cubicBezTo>
                <a:cubicBezTo>
                  <a:pt x="5509400" y="3323374"/>
                  <a:pt x="5416992" y="3365835"/>
                  <a:pt x="5304539" y="3365835"/>
                </a:cubicBezTo>
                <a:cubicBezTo>
                  <a:pt x="5220817" y="3365835"/>
                  <a:pt x="5143702" y="3344521"/>
                  <a:pt x="5073197" y="3301893"/>
                </a:cubicBezTo>
                <a:lnTo>
                  <a:pt x="5073197" y="3326787"/>
                </a:lnTo>
                <a:cubicBezTo>
                  <a:pt x="5148068" y="3385078"/>
                  <a:pt x="5226769" y="3414223"/>
                  <a:pt x="5309298" y="3414223"/>
                </a:cubicBezTo>
                <a:cubicBezTo>
                  <a:pt x="5437835" y="3414223"/>
                  <a:pt x="5541417" y="3366621"/>
                  <a:pt x="5620043" y="3271416"/>
                </a:cubicBezTo>
                <a:cubicBezTo>
                  <a:pt x="5698670" y="3176212"/>
                  <a:pt x="5737983" y="3052104"/>
                  <a:pt x="5737983" y="2899092"/>
                </a:cubicBezTo>
                <a:cubicBezTo>
                  <a:pt x="5737983" y="2795274"/>
                  <a:pt x="5718073" y="2703310"/>
                  <a:pt x="5678254" y="2623197"/>
                </a:cubicBezTo>
                <a:cubicBezTo>
                  <a:pt x="5638435" y="2543084"/>
                  <a:pt x="5576754" y="2485661"/>
                  <a:pt x="5493209" y="2450927"/>
                </a:cubicBezTo>
                <a:lnTo>
                  <a:pt x="5493209" y="2478047"/>
                </a:lnTo>
                <a:lnTo>
                  <a:pt x="5478060" y="2467185"/>
                </a:lnTo>
                <a:cubicBezTo>
                  <a:pt x="5422987" y="2432501"/>
                  <a:pt x="5358610" y="2415158"/>
                  <a:pt x="5284926" y="2415158"/>
                </a:cubicBezTo>
                <a:close/>
                <a:moveTo>
                  <a:pt x="4348252" y="2412312"/>
                </a:moveTo>
                <a:cubicBezTo>
                  <a:pt x="4218743" y="2412312"/>
                  <a:pt x="4095458" y="2449933"/>
                  <a:pt x="3978395" y="2525176"/>
                </a:cubicBezTo>
                <a:lnTo>
                  <a:pt x="3992983" y="2537807"/>
                </a:lnTo>
                <a:cubicBezTo>
                  <a:pt x="4014960" y="2546361"/>
                  <a:pt x="4034051" y="2555570"/>
                  <a:pt x="4050254" y="2565436"/>
                </a:cubicBezTo>
                <a:lnTo>
                  <a:pt x="4050254" y="2888107"/>
                </a:lnTo>
                <a:cubicBezTo>
                  <a:pt x="4048882" y="2888277"/>
                  <a:pt x="4042000" y="2888362"/>
                  <a:pt x="4029607" y="2888362"/>
                </a:cubicBezTo>
                <a:cubicBezTo>
                  <a:pt x="4016264" y="2888362"/>
                  <a:pt x="3996607" y="2887684"/>
                  <a:pt x="3970634" y="2886327"/>
                </a:cubicBezTo>
                <a:cubicBezTo>
                  <a:pt x="3967410" y="2895711"/>
                  <a:pt x="3965531" y="2901215"/>
                  <a:pt x="3964997" y="2902838"/>
                </a:cubicBezTo>
                <a:cubicBezTo>
                  <a:pt x="3959652" y="2920991"/>
                  <a:pt x="3956517" y="2930990"/>
                  <a:pt x="3955591" y="2932836"/>
                </a:cubicBezTo>
                <a:cubicBezTo>
                  <a:pt x="3946726" y="2957964"/>
                  <a:pt x="3941767" y="2979623"/>
                  <a:pt x="3940715" y="2997813"/>
                </a:cubicBezTo>
                <a:lnTo>
                  <a:pt x="3967354" y="2994410"/>
                </a:lnTo>
                <a:cubicBezTo>
                  <a:pt x="4006936" y="2982721"/>
                  <a:pt x="4034806" y="2976877"/>
                  <a:pt x="4050965" y="2976877"/>
                </a:cubicBezTo>
                <a:lnTo>
                  <a:pt x="4050965" y="2987790"/>
                </a:lnTo>
                <a:lnTo>
                  <a:pt x="4019189" y="2995600"/>
                </a:lnTo>
                <a:cubicBezTo>
                  <a:pt x="4007121" y="2998513"/>
                  <a:pt x="3987475" y="3005885"/>
                  <a:pt x="3960249" y="3017715"/>
                </a:cubicBezTo>
                <a:lnTo>
                  <a:pt x="3973102" y="3053628"/>
                </a:lnTo>
                <a:lnTo>
                  <a:pt x="3989513" y="3051381"/>
                </a:lnTo>
                <a:lnTo>
                  <a:pt x="4050965" y="3034373"/>
                </a:lnTo>
                <a:lnTo>
                  <a:pt x="4050965" y="3244410"/>
                </a:lnTo>
                <a:lnTo>
                  <a:pt x="3960249" y="3348045"/>
                </a:lnTo>
                <a:lnTo>
                  <a:pt x="4297429" y="3348045"/>
                </a:lnTo>
                <a:lnTo>
                  <a:pt x="4258112" y="3297123"/>
                </a:lnTo>
                <a:lnTo>
                  <a:pt x="4328249" y="3358007"/>
                </a:lnTo>
                <a:lnTo>
                  <a:pt x="3996529" y="3358007"/>
                </a:lnTo>
                <a:lnTo>
                  <a:pt x="4013718" y="3404972"/>
                </a:lnTo>
                <a:lnTo>
                  <a:pt x="4397195" y="3404972"/>
                </a:lnTo>
                <a:lnTo>
                  <a:pt x="4274402" y="3254783"/>
                </a:lnTo>
                <a:lnTo>
                  <a:pt x="4274402" y="3011488"/>
                </a:lnTo>
                <a:lnTo>
                  <a:pt x="4269610" y="3012089"/>
                </a:lnTo>
                <a:cubicBezTo>
                  <a:pt x="4296536" y="3007678"/>
                  <a:pt x="4319734" y="3002539"/>
                  <a:pt x="4339206" y="2996670"/>
                </a:cubicBezTo>
                <a:lnTo>
                  <a:pt x="4384655" y="2977626"/>
                </a:lnTo>
                <a:lnTo>
                  <a:pt x="4402536" y="3021831"/>
                </a:lnTo>
                <a:cubicBezTo>
                  <a:pt x="4446672" y="3137200"/>
                  <a:pt x="4481882" y="3274312"/>
                  <a:pt x="4508170" y="3433169"/>
                </a:cubicBezTo>
                <a:lnTo>
                  <a:pt x="4514551" y="3463578"/>
                </a:lnTo>
                <a:lnTo>
                  <a:pt x="4543793" y="3454394"/>
                </a:lnTo>
                <a:cubicBezTo>
                  <a:pt x="4609266" y="3411878"/>
                  <a:pt x="4676048" y="3378996"/>
                  <a:pt x="4744137" y="3355751"/>
                </a:cubicBezTo>
                <a:lnTo>
                  <a:pt x="4764873" y="3344032"/>
                </a:lnTo>
                <a:cubicBezTo>
                  <a:pt x="4707198" y="3289699"/>
                  <a:pt x="4651142" y="3221189"/>
                  <a:pt x="4596706" y="3138501"/>
                </a:cubicBezTo>
                <a:cubicBezTo>
                  <a:pt x="4542269" y="3055812"/>
                  <a:pt x="4499490" y="2975557"/>
                  <a:pt x="4468365" y="2897735"/>
                </a:cubicBezTo>
                <a:cubicBezTo>
                  <a:pt x="4536380" y="2881020"/>
                  <a:pt x="4592453" y="2850706"/>
                  <a:pt x="4636583" y="2806791"/>
                </a:cubicBezTo>
                <a:cubicBezTo>
                  <a:pt x="4680711" y="2762877"/>
                  <a:pt x="4702777" y="2711989"/>
                  <a:pt x="4702777" y="2654129"/>
                </a:cubicBezTo>
                <a:cubicBezTo>
                  <a:pt x="4702777" y="2583207"/>
                  <a:pt x="4669080" y="2525174"/>
                  <a:pt x="4601687" y="2480029"/>
                </a:cubicBezTo>
                <a:cubicBezTo>
                  <a:pt x="4534294" y="2434884"/>
                  <a:pt x="4449816" y="2412312"/>
                  <a:pt x="4348252" y="2412312"/>
                </a:cubicBezTo>
                <a:close/>
                <a:moveTo>
                  <a:pt x="7875659" y="2400927"/>
                </a:moveTo>
                <a:cubicBezTo>
                  <a:pt x="7761383" y="2400927"/>
                  <a:pt x="7666017" y="2447580"/>
                  <a:pt x="7589563" y="2540887"/>
                </a:cubicBezTo>
                <a:cubicBezTo>
                  <a:pt x="7513109" y="2634193"/>
                  <a:pt x="7474881" y="2749310"/>
                  <a:pt x="7474881" y="2886238"/>
                </a:cubicBezTo>
                <a:cubicBezTo>
                  <a:pt x="7474881" y="3034685"/>
                  <a:pt x="7511681" y="3152797"/>
                  <a:pt x="7585283" y="3240574"/>
                </a:cubicBezTo>
                <a:cubicBezTo>
                  <a:pt x="7603683" y="3262519"/>
                  <a:pt x="7623710" y="3281720"/>
                  <a:pt x="7645364" y="3298178"/>
                </a:cubicBezTo>
                <a:lnTo>
                  <a:pt x="7706554" y="3334225"/>
                </a:lnTo>
                <a:lnTo>
                  <a:pt x="7675860" y="3322106"/>
                </a:lnTo>
                <a:lnTo>
                  <a:pt x="7675860" y="3349580"/>
                </a:lnTo>
                <a:cubicBezTo>
                  <a:pt x="7748982" y="3401689"/>
                  <a:pt x="7826052" y="3427743"/>
                  <a:pt x="7907069" y="3427743"/>
                </a:cubicBezTo>
                <a:cubicBezTo>
                  <a:pt x="8013888" y="3427743"/>
                  <a:pt x="8097060" y="3396315"/>
                  <a:pt x="8156585" y="3333459"/>
                </a:cubicBezTo>
                <a:cubicBezTo>
                  <a:pt x="8216110" y="3270601"/>
                  <a:pt x="8249782" y="3176598"/>
                  <a:pt x="8257602" y="3051448"/>
                </a:cubicBezTo>
                <a:lnTo>
                  <a:pt x="8209937" y="3036895"/>
                </a:lnTo>
                <a:lnTo>
                  <a:pt x="8206802" y="3066058"/>
                </a:lnTo>
                <a:cubicBezTo>
                  <a:pt x="8202243" y="3123919"/>
                  <a:pt x="8193521" y="3169955"/>
                  <a:pt x="8180634" y="3204166"/>
                </a:cubicBezTo>
                <a:cubicBezTo>
                  <a:pt x="8167748" y="3238378"/>
                  <a:pt x="8147803" y="3269201"/>
                  <a:pt x="8120800" y="3296633"/>
                </a:cubicBezTo>
                <a:cubicBezTo>
                  <a:pt x="8065578" y="3352730"/>
                  <a:pt x="7993871" y="3380778"/>
                  <a:pt x="7905679" y="3380778"/>
                </a:cubicBezTo>
                <a:cubicBezTo>
                  <a:pt x="7865067" y="3380778"/>
                  <a:pt x="7825609" y="3375889"/>
                  <a:pt x="7787306" y="3366111"/>
                </a:cubicBezTo>
                <a:lnTo>
                  <a:pt x="7735047" y="3345476"/>
                </a:lnTo>
                <a:lnTo>
                  <a:pt x="7794811" y="3364011"/>
                </a:lnTo>
                <a:cubicBezTo>
                  <a:pt x="7822972" y="3369496"/>
                  <a:pt x="7852761" y="3372239"/>
                  <a:pt x="7884176" y="3372239"/>
                </a:cubicBezTo>
                <a:cubicBezTo>
                  <a:pt x="8026167" y="3372239"/>
                  <a:pt x="8120022" y="3318240"/>
                  <a:pt x="8165741" y="3210243"/>
                </a:cubicBezTo>
                <a:cubicBezTo>
                  <a:pt x="8187148" y="3159721"/>
                  <a:pt x="8197851" y="3111170"/>
                  <a:pt x="8197851" y="3064590"/>
                </a:cubicBezTo>
                <a:cubicBezTo>
                  <a:pt x="8197851" y="3024905"/>
                  <a:pt x="8183801" y="3005062"/>
                  <a:pt x="8155701" y="3005062"/>
                </a:cubicBezTo>
                <a:cubicBezTo>
                  <a:pt x="8133071" y="3005062"/>
                  <a:pt x="8120418" y="3019164"/>
                  <a:pt x="8117743" y="3047368"/>
                </a:cubicBezTo>
                <a:cubicBezTo>
                  <a:pt x="8110590" y="3125190"/>
                  <a:pt x="8088843" y="3184440"/>
                  <a:pt x="8052505" y="3225120"/>
                </a:cubicBezTo>
                <a:cubicBezTo>
                  <a:pt x="8016166" y="3265798"/>
                  <a:pt x="7967538" y="3286138"/>
                  <a:pt x="7906624" y="3286138"/>
                </a:cubicBezTo>
                <a:lnTo>
                  <a:pt x="7889223" y="3285086"/>
                </a:lnTo>
                <a:lnTo>
                  <a:pt x="7889223" y="3261521"/>
                </a:lnTo>
                <a:cubicBezTo>
                  <a:pt x="7836092" y="3240166"/>
                  <a:pt x="7796091" y="3196152"/>
                  <a:pt x="7769222" y="3129478"/>
                </a:cubicBezTo>
                <a:cubicBezTo>
                  <a:pt x="7742352" y="3062804"/>
                  <a:pt x="7728917" y="2977918"/>
                  <a:pt x="7728917" y="2874819"/>
                </a:cubicBezTo>
                <a:cubicBezTo>
                  <a:pt x="7728917" y="2654718"/>
                  <a:pt x="7784279" y="2544667"/>
                  <a:pt x="7895005" y="2544667"/>
                </a:cubicBezTo>
                <a:cubicBezTo>
                  <a:pt x="7929236" y="2544667"/>
                  <a:pt x="7974287" y="2561519"/>
                  <a:pt x="8030162" y="2595223"/>
                </a:cubicBezTo>
                <a:lnTo>
                  <a:pt x="8030162" y="2585410"/>
                </a:lnTo>
                <a:lnTo>
                  <a:pt x="8046435" y="2616546"/>
                </a:lnTo>
                <a:cubicBezTo>
                  <a:pt x="8058331" y="2644492"/>
                  <a:pt x="8067023" y="2676677"/>
                  <a:pt x="8072512" y="2713101"/>
                </a:cubicBezTo>
                <a:lnTo>
                  <a:pt x="8102555" y="2722908"/>
                </a:lnTo>
                <a:lnTo>
                  <a:pt x="8113584" y="2701104"/>
                </a:lnTo>
                <a:cubicBezTo>
                  <a:pt x="8145175" y="2625928"/>
                  <a:pt x="8176986" y="2554810"/>
                  <a:pt x="8209014" y="2487751"/>
                </a:cubicBezTo>
                <a:lnTo>
                  <a:pt x="8232486" y="2455219"/>
                </a:lnTo>
                <a:lnTo>
                  <a:pt x="8205623" y="2439763"/>
                </a:lnTo>
                <a:cubicBezTo>
                  <a:pt x="8183682" y="2453247"/>
                  <a:pt x="8161838" y="2459988"/>
                  <a:pt x="8140091" y="2459988"/>
                </a:cubicBezTo>
                <a:cubicBezTo>
                  <a:pt x="8118973" y="2459988"/>
                  <a:pt x="8091925" y="2453562"/>
                  <a:pt x="8058948" y="2440709"/>
                </a:cubicBezTo>
                <a:cubicBezTo>
                  <a:pt x="7990517" y="2414187"/>
                  <a:pt x="7929420" y="2400927"/>
                  <a:pt x="7875659" y="2400927"/>
                </a:cubicBezTo>
                <a:close/>
                <a:moveTo>
                  <a:pt x="6792901" y="1215215"/>
                </a:moveTo>
                <a:lnTo>
                  <a:pt x="6804109" y="1236340"/>
                </a:lnTo>
                <a:cubicBezTo>
                  <a:pt x="6765283" y="1326007"/>
                  <a:pt x="6745870" y="1395624"/>
                  <a:pt x="6745870" y="1445190"/>
                </a:cubicBezTo>
                <a:cubicBezTo>
                  <a:pt x="6745870" y="1460348"/>
                  <a:pt x="6747143" y="1474470"/>
                  <a:pt x="6749690" y="1487556"/>
                </a:cubicBezTo>
                <a:lnTo>
                  <a:pt x="6752448" y="1496251"/>
                </a:lnTo>
                <a:lnTo>
                  <a:pt x="6749834" y="1491927"/>
                </a:lnTo>
                <a:cubicBezTo>
                  <a:pt x="6741973" y="1476565"/>
                  <a:pt x="6738043" y="1456794"/>
                  <a:pt x="6738043" y="1432615"/>
                </a:cubicBezTo>
                <a:cubicBezTo>
                  <a:pt x="6738043" y="1408555"/>
                  <a:pt x="6743976" y="1378409"/>
                  <a:pt x="6755843" y="1342177"/>
                </a:cubicBezTo>
                <a:lnTo>
                  <a:pt x="6778748" y="1271008"/>
                </a:lnTo>
                <a:cubicBezTo>
                  <a:pt x="6787687" y="1243159"/>
                  <a:pt x="6792405" y="1224562"/>
                  <a:pt x="6792901" y="1215215"/>
                </a:cubicBezTo>
                <a:close/>
                <a:moveTo>
                  <a:pt x="4172437" y="1207332"/>
                </a:moveTo>
                <a:lnTo>
                  <a:pt x="4190512" y="1249657"/>
                </a:lnTo>
                <a:lnTo>
                  <a:pt x="4194029" y="1278448"/>
                </a:lnTo>
                <a:close/>
                <a:moveTo>
                  <a:pt x="4160797" y="1182131"/>
                </a:moveTo>
                <a:lnTo>
                  <a:pt x="4167239" y="1190211"/>
                </a:lnTo>
                <a:lnTo>
                  <a:pt x="4172437" y="1207332"/>
                </a:lnTo>
                <a:lnTo>
                  <a:pt x="4162766" y="1184686"/>
                </a:lnTo>
                <a:close/>
                <a:moveTo>
                  <a:pt x="2198483" y="1174043"/>
                </a:moveTo>
                <a:lnTo>
                  <a:pt x="2198483" y="1174921"/>
                </a:lnTo>
                <a:cubicBezTo>
                  <a:pt x="2173296" y="1183920"/>
                  <a:pt x="2139143" y="1188419"/>
                  <a:pt x="2096026" y="1188419"/>
                </a:cubicBezTo>
                <a:cubicBezTo>
                  <a:pt x="2067103" y="1188419"/>
                  <a:pt x="2022929" y="1186285"/>
                  <a:pt x="1963504" y="1182015"/>
                </a:cubicBezTo>
                <a:lnTo>
                  <a:pt x="1928081" y="1180470"/>
                </a:lnTo>
                <a:lnTo>
                  <a:pt x="1928081" y="1508901"/>
                </a:lnTo>
                <a:lnTo>
                  <a:pt x="1919542" y="1499726"/>
                </a:lnTo>
                <a:lnTo>
                  <a:pt x="1919542" y="1175504"/>
                </a:lnTo>
                <a:lnTo>
                  <a:pt x="1987131" y="1181726"/>
                </a:lnTo>
                <a:cubicBezTo>
                  <a:pt x="2003268" y="1183342"/>
                  <a:pt x="2027458" y="1184150"/>
                  <a:pt x="2059702" y="1184150"/>
                </a:cubicBezTo>
                <a:cubicBezTo>
                  <a:pt x="2119319" y="1184150"/>
                  <a:pt x="2165580" y="1180781"/>
                  <a:pt x="2198483" y="1174043"/>
                </a:cubicBezTo>
                <a:close/>
                <a:moveTo>
                  <a:pt x="3622029" y="1135911"/>
                </a:moveTo>
                <a:lnTo>
                  <a:pt x="3644940" y="1148533"/>
                </a:lnTo>
                <a:cubicBezTo>
                  <a:pt x="3678074" y="1163568"/>
                  <a:pt x="3717303" y="1175522"/>
                  <a:pt x="3762626" y="1184395"/>
                </a:cubicBezTo>
                <a:cubicBezTo>
                  <a:pt x="3874285" y="1206276"/>
                  <a:pt x="3955532" y="1230525"/>
                  <a:pt x="4006365" y="1257143"/>
                </a:cubicBezTo>
                <a:cubicBezTo>
                  <a:pt x="4014286" y="1265187"/>
                  <a:pt x="4021216" y="1273829"/>
                  <a:pt x="4027156" y="1283070"/>
                </a:cubicBezTo>
                <a:lnTo>
                  <a:pt x="4031300" y="1291307"/>
                </a:lnTo>
                <a:lnTo>
                  <a:pt x="4015518" y="1274215"/>
                </a:lnTo>
                <a:cubicBezTo>
                  <a:pt x="4009566" y="1269011"/>
                  <a:pt x="4003152" y="1264549"/>
                  <a:pt x="3996276" y="1260829"/>
                </a:cubicBezTo>
                <a:cubicBezTo>
                  <a:pt x="3968772" y="1245948"/>
                  <a:pt x="3916236" y="1228813"/>
                  <a:pt x="3838665" y="1209422"/>
                </a:cubicBezTo>
                <a:lnTo>
                  <a:pt x="3726346" y="1181526"/>
                </a:lnTo>
                <a:cubicBezTo>
                  <a:pt x="3691252" y="1172976"/>
                  <a:pt x="3663112" y="1163312"/>
                  <a:pt x="3641926" y="1152534"/>
                </a:cubicBezTo>
                <a:close/>
                <a:moveTo>
                  <a:pt x="6957966" y="924266"/>
                </a:moveTo>
                <a:lnTo>
                  <a:pt x="7039232" y="1162780"/>
                </a:lnTo>
                <a:lnTo>
                  <a:pt x="6987395" y="1222763"/>
                </a:lnTo>
                <a:lnTo>
                  <a:pt x="6969920" y="1197673"/>
                </a:lnTo>
                <a:cubicBezTo>
                  <a:pt x="6952473" y="1173607"/>
                  <a:pt x="6936013" y="1153919"/>
                  <a:pt x="6920542" y="1138608"/>
                </a:cubicBezTo>
                <a:lnTo>
                  <a:pt x="6900862" y="1113403"/>
                </a:lnTo>
                <a:cubicBezTo>
                  <a:pt x="6900388" y="1112439"/>
                  <a:pt x="6898794" y="1111142"/>
                  <a:pt x="6896081" y="1109511"/>
                </a:cubicBezTo>
                <a:close/>
                <a:moveTo>
                  <a:pt x="6926346" y="843323"/>
                </a:moveTo>
                <a:lnTo>
                  <a:pt x="6931783" y="883016"/>
                </a:lnTo>
                <a:lnTo>
                  <a:pt x="6842479" y="1122631"/>
                </a:lnTo>
                <a:cubicBezTo>
                  <a:pt x="6887872" y="1166631"/>
                  <a:pt x="6925782" y="1210238"/>
                  <a:pt x="6956210" y="1253451"/>
                </a:cubicBezTo>
                <a:cubicBezTo>
                  <a:pt x="6953920" y="1253303"/>
                  <a:pt x="6951996" y="1254267"/>
                  <a:pt x="6950440" y="1256342"/>
                </a:cubicBezTo>
                <a:lnTo>
                  <a:pt x="6946997" y="1260520"/>
                </a:lnTo>
                <a:lnTo>
                  <a:pt x="6918852" y="1221352"/>
                </a:lnTo>
                <a:cubicBezTo>
                  <a:pt x="6893057" y="1185706"/>
                  <a:pt x="6863604" y="1151569"/>
                  <a:pt x="6830493" y="1118940"/>
                </a:cubicBezTo>
                <a:close/>
                <a:moveTo>
                  <a:pt x="4649598" y="827646"/>
                </a:moveTo>
                <a:lnTo>
                  <a:pt x="4706515" y="827646"/>
                </a:lnTo>
                <a:cubicBezTo>
                  <a:pt x="4751284" y="827646"/>
                  <a:pt x="4785653" y="832064"/>
                  <a:pt x="4809621" y="840899"/>
                </a:cubicBezTo>
                <a:cubicBezTo>
                  <a:pt x="4827597" y="847526"/>
                  <a:pt x="4848135" y="858712"/>
                  <a:pt x="4871232" y="874457"/>
                </a:cubicBezTo>
                <a:lnTo>
                  <a:pt x="4878964" y="880030"/>
                </a:lnTo>
                <a:lnTo>
                  <a:pt x="4883969" y="898068"/>
                </a:lnTo>
                <a:cubicBezTo>
                  <a:pt x="4886169" y="910984"/>
                  <a:pt x="4887267" y="924931"/>
                  <a:pt x="4887267" y="939910"/>
                </a:cubicBezTo>
                <a:cubicBezTo>
                  <a:pt x="4887267" y="992263"/>
                  <a:pt x="4867451" y="1030879"/>
                  <a:pt x="4827817" y="1055759"/>
                </a:cubicBezTo>
                <a:cubicBezTo>
                  <a:pt x="4788183" y="1080638"/>
                  <a:pt x="4728776" y="1093078"/>
                  <a:pt x="4649598" y="1093078"/>
                </a:cubicBezTo>
                <a:close/>
                <a:moveTo>
                  <a:pt x="4659216" y="769296"/>
                </a:moveTo>
                <a:cubicBezTo>
                  <a:pt x="4720474" y="769296"/>
                  <a:pt x="4768653" y="776866"/>
                  <a:pt x="4803756" y="792005"/>
                </a:cubicBezTo>
                <a:lnTo>
                  <a:pt x="4807044" y="793894"/>
                </a:lnTo>
                <a:lnTo>
                  <a:pt x="4801039" y="791942"/>
                </a:lnTo>
                <a:cubicBezTo>
                  <a:pt x="4774279" y="785384"/>
                  <a:pt x="4737891" y="782105"/>
                  <a:pt x="4691871" y="782105"/>
                </a:cubicBezTo>
                <a:lnTo>
                  <a:pt x="4601211" y="782105"/>
                </a:lnTo>
                <a:lnTo>
                  <a:pt x="4601211" y="1093703"/>
                </a:lnTo>
                <a:lnTo>
                  <a:pt x="4583188" y="1093078"/>
                </a:lnTo>
                <a:lnTo>
                  <a:pt x="4594095" y="1093078"/>
                </a:lnTo>
                <a:lnTo>
                  <a:pt x="4594095" y="771253"/>
                </a:lnTo>
                <a:cubicBezTo>
                  <a:pt x="4616161" y="769948"/>
                  <a:pt x="4637868" y="769296"/>
                  <a:pt x="4659216" y="769296"/>
                </a:cubicBezTo>
                <a:close/>
                <a:moveTo>
                  <a:pt x="9331233" y="760045"/>
                </a:moveTo>
                <a:cubicBezTo>
                  <a:pt x="9366940" y="760045"/>
                  <a:pt x="9395548" y="765225"/>
                  <a:pt x="9417058" y="775584"/>
                </a:cubicBezTo>
                <a:lnTo>
                  <a:pt x="9425615" y="780986"/>
                </a:lnTo>
                <a:lnTo>
                  <a:pt x="9395517" y="773852"/>
                </a:lnTo>
                <a:cubicBezTo>
                  <a:pt x="9379957" y="771764"/>
                  <a:pt x="9362053" y="770719"/>
                  <a:pt x="9341806" y="770719"/>
                </a:cubicBezTo>
                <a:lnTo>
                  <a:pt x="9280711" y="772131"/>
                </a:lnTo>
                <a:lnTo>
                  <a:pt x="9280711" y="1505899"/>
                </a:lnTo>
                <a:lnTo>
                  <a:pt x="9275017" y="1499249"/>
                </a:lnTo>
                <a:lnTo>
                  <a:pt x="9275017" y="762892"/>
                </a:lnTo>
                <a:lnTo>
                  <a:pt x="9269681" y="762892"/>
                </a:lnTo>
                <a:cubicBezTo>
                  <a:pt x="9290569" y="760994"/>
                  <a:pt x="9311086" y="760045"/>
                  <a:pt x="9331233" y="760045"/>
                </a:cubicBezTo>
                <a:close/>
                <a:moveTo>
                  <a:pt x="6130833" y="760045"/>
                </a:moveTo>
                <a:cubicBezTo>
                  <a:pt x="6166540" y="760045"/>
                  <a:pt x="6195148" y="765225"/>
                  <a:pt x="6216659" y="775584"/>
                </a:cubicBezTo>
                <a:lnTo>
                  <a:pt x="6225215" y="780985"/>
                </a:lnTo>
                <a:lnTo>
                  <a:pt x="6195118" y="773852"/>
                </a:lnTo>
                <a:cubicBezTo>
                  <a:pt x="6179557" y="771764"/>
                  <a:pt x="6161653" y="770719"/>
                  <a:pt x="6141407" y="770719"/>
                </a:cubicBezTo>
                <a:lnTo>
                  <a:pt x="6080311" y="772131"/>
                </a:lnTo>
                <a:lnTo>
                  <a:pt x="6080311" y="1505900"/>
                </a:lnTo>
                <a:lnTo>
                  <a:pt x="6074618" y="1499249"/>
                </a:lnTo>
                <a:lnTo>
                  <a:pt x="6074618" y="762892"/>
                </a:lnTo>
                <a:lnTo>
                  <a:pt x="6069281" y="762892"/>
                </a:lnTo>
                <a:cubicBezTo>
                  <a:pt x="6090169" y="760994"/>
                  <a:pt x="6110686" y="760045"/>
                  <a:pt x="6130833" y="760045"/>
                </a:cubicBezTo>
                <a:close/>
                <a:moveTo>
                  <a:pt x="2970296" y="750795"/>
                </a:moveTo>
                <a:cubicBezTo>
                  <a:pt x="3035524" y="750795"/>
                  <a:pt x="3090001" y="781037"/>
                  <a:pt x="3133726" y="841522"/>
                </a:cubicBezTo>
                <a:cubicBezTo>
                  <a:pt x="3160337" y="893090"/>
                  <a:pt x="3173642" y="991166"/>
                  <a:pt x="3173642" y="1135751"/>
                </a:cubicBezTo>
                <a:cubicBezTo>
                  <a:pt x="3173642" y="1263555"/>
                  <a:pt x="3155790" y="1359550"/>
                  <a:pt x="3120084" y="1423737"/>
                </a:cubicBezTo>
                <a:cubicBezTo>
                  <a:pt x="3084379" y="1487924"/>
                  <a:pt x="3033290" y="1520018"/>
                  <a:pt x="2966816" y="1520018"/>
                </a:cubicBezTo>
                <a:cubicBezTo>
                  <a:pt x="2957762" y="1520018"/>
                  <a:pt x="2948992" y="1519537"/>
                  <a:pt x="2940505" y="1518577"/>
                </a:cubicBezTo>
                <a:lnTo>
                  <a:pt x="2922245" y="1515369"/>
                </a:lnTo>
                <a:lnTo>
                  <a:pt x="2930125" y="1505797"/>
                </a:lnTo>
                <a:cubicBezTo>
                  <a:pt x="2854326" y="1445335"/>
                  <a:pt x="2816427" y="1329395"/>
                  <a:pt x="2816427" y="1157977"/>
                </a:cubicBezTo>
                <a:cubicBezTo>
                  <a:pt x="2816427" y="926845"/>
                  <a:pt x="2872605" y="811279"/>
                  <a:pt x="2984961" y="811279"/>
                </a:cubicBezTo>
                <a:cubicBezTo>
                  <a:pt x="3019539" y="811279"/>
                  <a:pt x="3058899" y="823643"/>
                  <a:pt x="3103040" y="848371"/>
                </a:cubicBezTo>
                <a:lnTo>
                  <a:pt x="3134550" y="855876"/>
                </a:lnTo>
                <a:cubicBezTo>
                  <a:pt x="3100994" y="795310"/>
                  <a:pt x="3050705" y="765026"/>
                  <a:pt x="2983682" y="765026"/>
                </a:cubicBezTo>
                <a:cubicBezTo>
                  <a:pt x="2838497" y="765026"/>
                  <a:pt x="2765905" y="898856"/>
                  <a:pt x="2765905" y="1166516"/>
                </a:cubicBezTo>
                <a:cubicBezTo>
                  <a:pt x="2765905" y="1260356"/>
                  <a:pt x="2776128" y="1335128"/>
                  <a:pt x="2796575" y="1390832"/>
                </a:cubicBezTo>
                <a:cubicBezTo>
                  <a:pt x="2806798" y="1418684"/>
                  <a:pt x="2821452" y="1444118"/>
                  <a:pt x="2840536" y="1467135"/>
                </a:cubicBezTo>
                <a:lnTo>
                  <a:pt x="2865798" y="1493002"/>
                </a:lnTo>
                <a:lnTo>
                  <a:pt x="2852235" y="1483991"/>
                </a:lnTo>
                <a:cubicBezTo>
                  <a:pt x="2783770" y="1431152"/>
                  <a:pt x="2749538" y="1320190"/>
                  <a:pt x="2749538" y="1151106"/>
                </a:cubicBezTo>
                <a:cubicBezTo>
                  <a:pt x="2749538" y="884232"/>
                  <a:pt x="2823124" y="750795"/>
                  <a:pt x="2970296" y="750795"/>
                </a:cubicBezTo>
                <a:close/>
                <a:moveTo>
                  <a:pt x="3812481" y="739409"/>
                </a:moveTo>
                <a:cubicBezTo>
                  <a:pt x="3837557" y="739409"/>
                  <a:pt x="3861314" y="743837"/>
                  <a:pt x="3883753" y="752693"/>
                </a:cubicBezTo>
                <a:lnTo>
                  <a:pt x="3896930" y="759390"/>
                </a:lnTo>
                <a:lnTo>
                  <a:pt x="3881965" y="754631"/>
                </a:lnTo>
                <a:cubicBezTo>
                  <a:pt x="3863176" y="750005"/>
                  <a:pt x="3843165" y="747693"/>
                  <a:pt x="3821932" y="747693"/>
                </a:cubicBezTo>
                <a:cubicBezTo>
                  <a:pt x="3776405" y="747693"/>
                  <a:pt x="3739166" y="760362"/>
                  <a:pt x="3710213" y="785701"/>
                </a:cubicBezTo>
                <a:cubicBezTo>
                  <a:pt x="3681261" y="811040"/>
                  <a:pt x="3666784" y="844050"/>
                  <a:pt x="3666784" y="884728"/>
                </a:cubicBezTo>
                <a:cubicBezTo>
                  <a:pt x="3666784" y="899334"/>
                  <a:pt x="3669120" y="913073"/>
                  <a:pt x="3673793" y="925943"/>
                </a:cubicBezTo>
                <a:lnTo>
                  <a:pt x="3692156" y="957395"/>
                </a:lnTo>
                <a:lnTo>
                  <a:pt x="3677166" y="941364"/>
                </a:lnTo>
                <a:cubicBezTo>
                  <a:pt x="3661706" y="921036"/>
                  <a:pt x="3653975" y="897595"/>
                  <a:pt x="3653975" y="871042"/>
                </a:cubicBezTo>
                <a:cubicBezTo>
                  <a:pt x="3653975" y="833565"/>
                  <a:pt x="3668949" y="802257"/>
                  <a:pt x="3698894" y="777118"/>
                </a:cubicBezTo>
                <a:cubicBezTo>
                  <a:pt x="3728841" y="751979"/>
                  <a:pt x="3766702" y="739409"/>
                  <a:pt x="3812481" y="739409"/>
                </a:cubicBezTo>
                <a:close/>
                <a:moveTo>
                  <a:pt x="6443552" y="701696"/>
                </a:moveTo>
                <a:lnTo>
                  <a:pt x="6429843" y="711113"/>
                </a:lnTo>
                <a:cubicBezTo>
                  <a:pt x="6396591" y="750198"/>
                  <a:pt x="6362861" y="817624"/>
                  <a:pt x="6328654" y="913392"/>
                </a:cubicBezTo>
                <a:lnTo>
                  <a:pt x="6324762" y="932171"/>
                </a:lnTo>
                <a:lnTo>
                  <a:pt x="6360541" y="955020"/>
                </a:lnTo>
                <a:lnTo>
                  <a:pt x="6369770" y="942022"/>
                </a:lnTo>
                <a:cubicBezTo>
                  <a:pt x="6405364" y="846366"/>
                  <a:pt x="6439853" y="775307"/>
                  <a:pt x="6473238" y="728847"/>
                </a:cubicBezTo>
                <a:close/>
                <a:moveTo>
                  <a:pt x="4168318" y="699483"/>
                </a:moveTo>
                <a:lnTo>
                  <a:pt x="4157889" y="711858"/>
                </a:lnTo>
                <a:lnTo>
                  <a:pt x="4109934" y="805109"/>
                </a:lnTo>
                <a:cubicBezTo>
                  <a:pt x="4084110" y="854964"/>
                  <a:pt x="4064426" y="895332"/>
                  <a:pt x="4050884" y="926212"/>
                </a:cubicBezTo>
                <a:lnTo>
                  <a:pt x="4046982" y="945780"/>
                </a:lnTo>
                <a:lnTo>
                  <a:pt x="4083339" y="959289"/>
                </a:lnTo>
                <a:lnTo>
                  <a:pt x="4093546" y="948671"/>
                </a:lnTo>
                <a:cubicBezTo>
                  <a:pt x="4098535" y="939242"/>
                  <a:pt x="4117854" y="897437"/>
                  <a:pt x="4151507" y="823254"/>
                </a:cubicBezTo>
                <a:cubicBezTo>
                  <a:pt x="4163855" y="799868"/>
                  <a:pt x="4180137" y="765130"/>
                  <a:pt x="4200350" y="719040"/>
                </a:cubicBezTo>
                <a:lnTo>
                  <a:pt x="4206631" y="717061"/>
                </a:lnTo>
                <a:close/>
                <a:moveTo>
                  <a:pt x="8374575" y="671809"/>
                </a:moveTo>
                <a:lnTo>
                  <a:pt x="8471551" y="779736"/>
                </a:lnTo>
                <a:lnTo>
                  <a:pt x="8471551" y="1494323"/>
                </a:lnTo>
                <a:lnTo>
                  <a:pt x="8398422" y="1570579"/>
                </a:lnTo>
                <a:lnTo>
                  <a:pt x="8395165" y="1565403"/>
                </a:lnTo>
                <a:cubicBezTo>
                  <a:pt x="8350603" y="1504785"/>
                  <a:pt x="8313129" y="1440910"/>
                  <a:pt x="8282747" y="1373776"/>
                </a:cubicBezTo>
                <a:lnTo>
                  <a:pt x="8275275" y="1355631"/>
                </a:lnTo>
                <a:lnTo>
                  <a:pt x="8227154" y="1343745"/>
                </a:lnTo>
                <a:lnTo>
                  <a:pt x="8230122" y="1369206"/>
                </a:lnTo>
                <a:cubicBezTo>
                  <a:pt x="8261840" y="1448985"/>
                  <a:pt x="8302711" y="1518532"/>
                  <a:pt x="8352738" y="1577845"/>
                </a:cubicBezTo>
                <a:lnTo>
                  <a:pt x="8337505" y="1605408"/>
                </a:lnTo>
                <a:lnTo>
                  <a:pt x="7594355" y="1605408"/>
                </a:lnTo>
                <a:lnTo>
                  <a:pt x="7619772" y="1652372"/>
                </a:lnTo>
                <a:lnTo>
                  <a:pt x="8363811" y="1652372"/>
                </a:lnTo>
                <a:lnTo>
                  <a:pt x="8390735" y="1595446"/>
                </a:lnTo>
                <a:lnTo>
                  <a:pt x="8728821" y="1595446"/>
                </a:lnTo>
                <a:lnTo>
                  <a:pt x="8718891" y="1584789"/>
                </a:lnTo>
                <a:lnTo>
                  <a:pt x="8741863" y="1605408"/>
                </a:lnTo>
                <a:lnTo>
                  <a:pt x="8403105" y="1605408"/>
                </a:lnTo>
                <a:lnTo>
                  <a:pt x="8428521" y="1652372"/>
                </a:lnTo>
                <a:lnTo>
                  <a:pt x="8812199" y="1652372"/>
                </a:lnTo>
                <a:lnTo>
                  <a:pt x="8694988" y="1502395"/>
                </a:lnTo>
                <a:lnTo>
                  <a:pt x="8694988" y="802129"/>
                </a:lnTo>
                <a:lnTo>
                  <a:pt x="8766157" y="726823"/>
                </a:lnTo>
                <a:lnTo>
                  <a:pt x="8740318" y="697626"/>
                </a:lnTo>
                <a:lnTo>
                  <a:pt x="8646601" y="783984"/>
                </a:lnTo>
                <a:lnTo>
                  <a:pt x="8646601" y="1507214"/>
                </a:lnTo>
                <a:lnTo>
                  <a:pt x="8640907" y="1501105"/>
                </a:lnTo>
                <a:lnTo>
                  <a:pt x="8640907" y="786441"/>
                </a:lnTo>
                <a:lnTo>
                  <a:pt x="8734403" y="671809"/>
                </a:lnTo>
                <a:close/>
                <a:moveTo>
                  <a:pt x="7575176" y="671809"/>
                </a:moveTo>
                <a:lnTo>
                  <a:pt x="7671451" y="781237"/>
                </a:lnTo>
                <a:lnTo>
                  <a:pt x="7671451" y="1495435"/>
                </a:lnTo>
                <a:lnTo>
                  <a:pt x="7575176" y="1595446"/>
                </a:lnTo>
                <a:lnTo>
                  <a:pt x="8333024" y="1595446"/>
                </a:lnTo>
                <a:cubicBezTo>
                  <a:pt x="8285644" y="1534390"/>
                  <a:pt x="8234270" y="1438108"/>
                  <a:pt x="8178899" y="1306598"/>
                </a:cubicBezTo>
                <a:cubicBezTo>
                  <a:pt x="8159976" y="1386599"/>
                  <a:pt x="8132919" y="1441814"/>
                  <a:pt x="8097729" y="1472241"/>
                </a:cubicBezTo>
                <a:cubicBezTo>
                  <a:pt x="8062539" y="1502669"/>
                  <a:pt x="8009709" y="1517883"/>
                  <a:pt x="7939240" y="1517883"/>
                </a:cubicBezTo>
                <a:cubicBezTo>
                  <a:pt x="7919249" y="1517883"/>
                  <a:pt x="7904228" y="1517434"/>
                  <a:pt x="7894177" y="1516538"/>
                </a:cubicBezTo>
                <a:lnTo>
                  <a:pt x="7894177" y="802463"/>
                </a:lnTo>
                <a:lnTo>
                  <a:pt x="7961855" y="729848"/>
                </a:lnTo>
                <a:lnTo>
                  <a:pt x="7939752" y="698327"/>
                </a:lnTo>
                <a:lnTo>
                  <a:pt x="7847212" y="782627"/>
                </a:lnTo>
                <a:lnTo>
                  <a:pt x="7847212" y="1514526"/>
                </a:lnTo>
                <a:lnTo>
                  <a:pt x="7828444" y="1513002"/>
                </a:lnTo>
                <a:lnTo>
                  <a:pt x="7839385" y="1513002"/>
                </a:lnTo>
                <a:lnTo>
                  <a:pt x="7839385" y="787341"/>
                </a:lnTo>
                <a:lnTo>
                  <a:pt x="7938129" y="671809"/>
                </a:lnTo>
                <a:close/>
                <a:moveTo>
                  <a:pt x="6794347" y="671809"/>
                </a:moveTo>
                <a:lnTo>
                  <a:pt x="6868296" y="768907"/>
                </a:lnTo>
                <a:lnTo>
                  <a:pt x="6781594" y="1012324"/>
                </a:lnTo>
                <a:cubicBezTo>
                  <a:pt x="6768756" y="992867"/>
                  <a:pt x="6745914" y="974029"/>
                  <a:pt x="6713070" y="955809"/>
                </a:cubicBezTo>
                <a:lnTo>
                  <a:pt x="6691089" y="988353"/>
                </a:lnTo>
                <a:lnTo>
                  <a:pt x="6702708" y="1001617"/>
                </a:lnTo>
                <a:cubicBezTo>
                  <a:pt x="6717392" y="1013284"/>
                  <a:pt x="6735660" y="1028728"/>
                  <a:pt x="6757511" y="1047948"/>
                </a:cubicBezTo>
                <a:lnTo>
                  <a:pt x="6764338" y="1051106"/>
                </a:lnTo>
                <a:lnTo>
                  <a:pt x="6759568" y="1063258"/>
                </a:lnTo>
                <a:cubicBezTo>
                  <a:pt x="6756018" y="1055409"/>
                  <a:pt x="6750358" y="1049201"/>
                  <a:pt x="6742590" y="1044635"/>
                </a:cubicBezTo>
                <a:lnTo>
                  <a:pt x="6709946" y="1009978"/>
                </a:lnTo>
                <a:cubicBezTo>
                  <a:pt x="6706270" y="1006383"/>
                  <a:pt x="6695596" y="1000190"/>
                  <a:pt x="6677925" y="991399"/>
                </a:cubicBezTo>
                <a:cubicBezTo>
                  <a:pt x="6659690" y="1037964"/>
                  <a:pt x="6637331" y="1086429"/>
                  <a:pt x="6610847" y="1136796"/>
                </a:cubicBezTo>
                <a:cubicBezTo>
                  <a:pt x="6636875" y="1139765"/>
                  <a:pt x="6658785" y="1143874"/>
                  <a:pt x="6676577" y="1149124"/>
                </a:cubicBezTo>
                <a:lnTo>
                  <a:pt x="6715670" y="1167395"/>
                </a:lnTo>
                <a:lnTo>
                  <a:pt x="6702197" y="1208896"/>
                </a:lnTo>
                <a:cubicBezTo>
                  <a:pt x="6668396" y="1309526"/>
                  <a:pt x="6634970" y="1384580"/>
                  <a:pt x="6601919" y="1434060"/>
                </a:cubicBezTo>
                <a:cubicBezTo>
                  <a:pt x="6564145" y="1490609"/>
                  <a:pt x="6510610" y="1544404"/>
                  <a:pt x="6441312" y="1595446"/>
                </a:cubicBezTo>
                <a:lnTo>
                  <a:pt x="6808994" y="1595446"/>
                </a:lnTo>
                <a:lnTo>
                  <a:pt x="6816965" y="1605408"/>
                </a:lnTo>
                <a:lnTo>
                  <a:pt x="6477592" y="1605408"/>
                </a:lnTo>
                <a:lnTo>
                  <a:pt x="6498405" y="1652372"/>
                </a:lnTo>
                <a:lnTo>
                  <a:pt x="6897471" y="1652372"/>
                </a:lnTo>
                <a:cubicBezTo>
                  <a:pt x="6888272" y="1628275"/>
                  <a:pt x="6881994" y="1614095"/>
                  <a:pt x="6878636" y="1609833"/>
                </a:cubicBezTo>
                <a:cubicBezTo>
                  <a:pt x="6841115" y="1563513"/>
                  <a:pt x="6817671" y="1530945"/>
                  <a:pt x="6808306" y="1512129"/>
                </a:cubicBezTo>
                <a:cubicBezTo>
                  <a:pt x="6798941" y="1493313"/>
                  <a:pt x="6794258" y="1470248"/>
                  <a:pt x="6794258" y="1442933"/>
                </a:cubicBezTo>
                <a:cubicBezTo>
                  <a:pt x="6794258" y="1407092"/>
                  <a:pt x="6802384" y="1364460"/>
                  <a:pt x="6818637" y="1315035"/>
                </a:cubicBezTo>
                <a:lnTo>
                  <a:pt x="6834179" y="1272666"/>
                </a:lnTo>
                <a:lnTo>
                  <a:pt x="6880462" y="1335692"/>
                </a:lnTo>
                <a:cubicBezTo>
                  <a:pt x="6895496" y="1357116"/>
                  <a:pt x="6909086" y="1377523"/>
                  <a:pt x="6921231" y="1396914"/>
                </a:cubicBezTo>
                <a:lnTo>
                  <a:pt x="6946392" y="1423820"/>
                </a:lnTo>
                <a:cubicBezTo>
                  <a:pt x="6989999" y="1359681"/>
                  <a:pt x="7033858" y="1306190"/>
                  <a:pt x="7077969" y="1263347"/>
                </a:cubicBezTo>
                <a:lnTo>
                  <a:pt x="7081854" y="1275817"/>
                </a:lnTo>
                <a:lnTo>
                  <a:pt x="7008136" y="1362207"/>
                </a:lnTo>
                <a:cubicBezTo>
                  <a:pt x="6986824" y="1391030"/>
                  <a:pt x="6968815" y="1419829"/>
                  <a:pt x="6954108" y="1448604"/>
                </a:cubicBezTo>
                <a:lnTo>
                  <a:pt x="6991722" y="1458010"/>
                </a:lnTo>
                <a:cubicBezTo>
                  <a:pt x="7022313" y="1407791"/>
                  <a:pt x="7057396" y="1358718"/>
                  <a:pt x="7096970" y="1310790"/>
                </a:cubicBezTo>
                <a:lnTo>
                  <a:pt x="7165516" y="1495979"/>
                </a:lnTo>
                <a:lnTo>
                  <a:pt x="7069229" y="1595446"/>
                </a:lnTo>
                <a:lnTo>
                  <a:pt x="7450739" y="1595446"/>
                </a:lnTo>
                <a:lnTo>
                  <a:pt x="7404998" y="1551152"/>
                </a:lnTo>
                <a:lnTo>
                  <a:pt x="7480870" y="1605408"/>
                </a:lnTo>
                <a:lnTo>
                  <a:pt x="7110390" y="1605408"/>
                </a:lnTo>
                <a:lnTo>
                  <a:pt x="7130248" y="1652372"/>
                </a:lnTo>
                <a:lnTo>
                  <a:pt x="7556787" y="1652372"/>
                </a:lnTo>
                <a:lnTo>
                  <a:pt x="7398749" y="1492711"/>
                </a:lnTo>
                <a:lnTo>
                  <a:pt x="7284918" y="1205575"/>
                </a:lnTo>
                <a:lnTo>
                  <a:pt x="7338175" y="1208966"/>
                </a:lnTo>
                <a:lnTo>
                  <a:pt x="7394690" y="1213836"/>
                </a:lnTo>
                <a:cubicBezTo>
                  <a:pt x="7395640" y="1213836"/>
                  <a:pt x="7406880" y="1214529"/>
                  <a:pt x="7428413" y="1215915"/>
                </a:cubicBezTo>
                <a:cubicBezTo>
                  <a:pt x="7386986" y="1130422"/>
                  <a:pt x="7360812" y="1065345"/>
                  <a:pt x="7349894" y="1020686"/>
                </a:cubicBezTo>
                <a:lnTo>
                  <a:pt x="7300861" y="1001862"/>
                </a:lnTo>
                <a:cubicBezTo>
                  <a:pt x="7306202" y="1030459"/>
                  <a:pt x="7314002" y="1058902"/>
                  <a:pt x="7324263" y="1087191"/>
                </a:cubicBezTo>
                <a:lnTo>
                  <a:pt x="7359133" y="1164315"/>
                </a:lnTo>
                <a:lnTo>
                  <a:pt x="7336229" y="1160890"/>
                </a:lnTo>
                <a:cubicBezTo>
                  <a:pt x="7324647" y="1159793"/>
                  <a:pt x="7312488" y="1159245"/>
                  <a:pt x="7299750" y="1159245"/>
                </a:cubicBezTo>
                <a:cubicBezTo>
                  <a:pt x="7278217" y="1159245"/>
                  <a:pt x="7255331" y="1163032"/>
                  <a:pt x="7231093" y="1170608"/>
                </a:cubicBezTo>
                <a:lnTo>
                  <a:pt x="7350643" y="1498517"/>
                </a:lnTo>
                <a:lnTo>
                  <a:pt x="7343901" y="1491988"/>
                </a:lnTo>
                <a:lnTo>
                  <a:pt x="7219807" y="1163025"/>
                </a:lnTo>
                <a:cubicBezTo>
                  <a:pt x="7233557" y="1154812"/>
                  <a:pt x="7260901" y="1150705"/>
                  <a:pt x="7301840" y="1150705"/>
                </a:cubicBezTo>
                <a:cubicBezTo>
                  <a:pt x="7307006" y="1150705"/>
                  <a:pt x="7321753" y="1151276"/>
                  <a:pt x="7346080" y="1152418"/>
                </a:cubicBezTo>
                <a:cubicBezTo>
                  <a:pt x="7320441" y="1098033"/>
                  <a:pt x="7299457" y="1041103"/>
                  <a:pt x="7283127" y="981626"/>
                </a:cubicBezTo>
                <a:cubicBezTo>
                  <a:pt x="7267450" y="989165"/>
                  <a:pt x="7251973" y="999045"/>
                  <a:pt x="7236696" y="1011268"/>
                </a:cubicBezTo>
                <a:lnTo>
                  <a:pt x="7220264" y="1025210"/>
                </a:lnTo>
                <a:lnTo>
                  <a:pt x="7133295" y="789476"/>
                </a:lnTo>
                <a:lnTo>
                  <a:pt x="7203753" y="699661"/>
                </a:lnTo>
                <a:lnTo>
                  <a:pt x="7166605" y="682972"/>
                </a:lnTo>
                <a:lnTo>
                  <a:pt x="7082483" y="779481"/>
                </a:lnTo>
                <a:lnTo>
                  <a:pt x="7185740" y="1050750"/>
                </a:lnTo>
                <a:lnTo>
                  <a:pt x="7179937" y="1058377"/>
                </a:lnTo>
                <a:lnTo>
                  <a:pt x="7072587" y="771586"/>
                </a:lnTo>
                <a:lnTo>
                  <a:pt x="7145147" y="671809"/>
                </a:lnTo>
                <a:close/>
                <a:moveTo>
                  <a:pt x="5559932" y="671809"/>
                </a:moveTo>
                <a:lnTo>
                  <a:pt x="5565413" y="699160"/>
                </a:lnTo>
                <a:cubicBezTo>
                  <a:pt x="5606878" y="777924"/>
                  <a:pt x="5638558" y="852685"/>
                  <a:pt x="5660453" y="923443"/>
                </a:cubicBezTo>
                <a:lnTo>
                  <a:pt x="5693598" y="923443"/>
                </a:lnTo>
                <a:cubicBezTo>
                  <a:pt x="5696622" y="860201"/>
                  <a:pt x="5710016" y="817632"/>
                  <a:pt x="5733780" y="795736"/>
                </a:cubicBezTo>
                <a:cubicBezTo>
                  <a:pt x="5757544" y="773840"/>
                  <a:pt x="5797364" y="762892"/>
                  <a:pt x="5853237" y="762892"/>
                </a:cubicBezTo>
                <a:cubicBezTo>
                  <a:pt x="5873443" y="762892"/>
                  <a:pt x="5891259" y="763800"/>
                  <a:pt x="5906685" y="765616"/>
                </a:cubicBezTo>
                <a:lnTo>
                  <a:pt x="5906685" y="772821"/>
                </a:lnTo>
                <a:lnTo>
                  <a:pt x="5913356" y="772932"/>
                </a:lnTo>
                <a:lnTo>
                  <a:pt x="5857896" y="772142"/>
                </a:lnTo>
                <a:cubicBezTo>
                  <a:pt x="5810213" y="772142"/>
                  <a:pt x="5773485" y="784121"/>
                  <a:pt x="5747712" y="808077"/>
                </a:cubicBezTo>
                <a:cubicBezTo>
                  <a:pt x="5721940" y="832034"/>
                  <a:pt x="5706325" y="878168"/>
                  <a:pt x="5700870" y="946481"/>
                </a:cubicBezTo>
                <a:lnTo>
                  <a:pt x="5746933" y="946481"/>
                </a:lnTo>
                <a:cubicBezTo>
                  <a:pt x="5751062" y="893994"/>
                  <a:pt x="5761853" y="859643"/>
                  <a:pt x="5779305" y="843429"/>
                </a:cubicBezTo>
                <a:cubicBezTo>
                  <a:pt x="5796757" y="827214"/>
                  <a:pt x="5827450" y="819107"/>
                  <a:pt x="5871383" y="819107"/>
                </a:cubicBezTo>
                <a:lnTo>
                  <a:pt x="5906685" y="819340"/>
                </a:lnTo>
                <a:lnTo>
                  <a:pt x="5906685" y="1492788"/>
                </a:lnTo>
                <a:lnTo>
                  <a:pt x="5809009" y="1595446"/>
                </a:lnTo>
                <a:lnTo>
                  <a:pt x="6156951" y="1595446"/>
                </a:lnTo>
                <a:lnTo>
                  <a:pt x="6133295" y="1567807"/>
                </a:lnTo>
                <a:lnTo>
                  <a:pt x="6173806" y="1605408"/>
                </a:lnTo>
                <a:lnTo>
                  <a:pt x="5839606" y="1605408"/>
                </a:lnTo>
                <a:lnTo>
                  <a:pt x="5863244" y="1652372"/>
                </a:lnTo>
                <a:lnTo>
                  <a:pt x="6241351" y="1652372"/>
                </a:lnTo>
                <a:lnTo>
                  <a:pt x="6130411" y="1502573"/>
                </a:lnTo>
                <a:lnTo>
                  <a:pt x="6127631" y="818362"/>
                </a:lnTo>
                <a:cubicBezTo>
                  <a:pt x="6130699" y="817910"/>
                  <a:pt x="6136882" y="817684"/>
                  <a:pt x="6146176" y="817684"/>
                </a:cubicBezTo>
                <a:cubicBezTo>
                  <a:pt x="6179794" y="817684"/>
                  <a:pt x="6214547" y="824322"/>
                  <a:pt x="6250436" y="837597"/>
                </a:cubicBezTo>
                <a:lnTo>
                  <a:pt x="6274395" y="847829"/>
                </a:lnTo>
                <a:lnTo>
                  <a:pt x="6278343" y="857152"/>
                </a:lnTo>
                <a:cubicBezTo>
                  <a:pt x="6282205" y="867989"/>
                  <a:pt x="6285777" y="879864"/>
                  <a:pt x="6289061" y="892778"/>
                </a:cubicBezTo>
                <a:lnTo>
                  <a:pt x="6291762" y="904531"/>
                </a:lnTo>
                <a:lnTo>
                  <a:pt x="6318514" y="915071"/>
                </a:lnTo>
                <a:lnTo>
                  <a:pt x="6327586" y="900483"/>
                </a:lnTo>
                <a:cubicBezTo>
                  <a:pt x="6341121" y="857203"/>
                  <a:pt x="6356335" y="819404"/>
                  <a:pt x="6373228" y="787086"/>
                </a:cubicBezTo>
                <a:lnTo>
                  <a:pt x="6419681" y="707244"/>
                </a:lnTo>
                <a:cubicBezTo>
                  <a:pt x="6420563" y="705383"/>
                  <a:pt x="6423683" y="693572"/>
                  <a:pt x="6429042" y="671809"/>
                </a:cubicBezTo>
                <a:close/>
                <a:moveTo>
                  <a:pt x="5164650" y="671809"/>
                </a:moveTo>
                <a:lnTo>
                  <a:pt x="5261627" y="779736"/>
                </a:lnTo>
                <a:lnTo>
                  <a:pt x="5261627" y="1494323"/>
                </a:lnTo>
                <a:lnTo>
                  <a:pt x="5164650" y="1595446"/>
                </a:lnTo>
                <a:lnTo>
                  <a:pt x="5518897" y="1595446"/>
                </a:lnTo>
                <a:lnTo>
                  <a:pt x="5508969" y="1584791"/>
                </a:lnTo>
                <a:lnTo>
                  <a:pt x="5531939" y="1605408"/>
                </a:lnTo>
                <a:lnTo>
                  <a:pt x="5193180" y="1605408"/>
                </a:lnTo>
                <a:lnTo>
                  <a:pt x="5218597" y="1652372"/>
                </a:lnTo>
                <a:lnTo>
                  <a:pt x="5602274" y="1652372"/>
                </a:lnTo>
                <a:lnTo>
                  <a:pt x="5485063" y="1502395"/>
                </a:lnTo>
                <a:lnTo>
                  <a:pt x="5485063" y="802129"/>
                </a:lnTo>
                <a:lnTo>
                  <a:pt x="5556234" y="726823"/>
                </a:lnTo>
                <a:lnTo>
                  <a:pt x="5530394" y="697626"/>
                </a:lnTo>
                <a:lnTo>
                  <a:pt x="5436676" y="783984"/>
                </a:lnTo>
                <a:lnTo>
                  <a:pt x="5436676" y="1507214"/>
                </a:lnTo>
                <a:lnTo>
                  <a:pt x="5430984" y="1501105"/>
                </a:lnTo>
                <a:lnTo>
                  <a:pt x="5430984" y="786441"/>
                </a:lnTo>
                <a:lnTo>
                  <a:pt x="5524479" y="671809"/>
                </a:lnTo>
                <a:close/>
                <a:moveTo>
                  <a:pt x="4337490" y="671809"/>
                </a:moveTo>
                <a:lnTo>
                  <a:pt x="4422602" y="776712"/>
                </a:lnTo>
                <a:lnTo>
                  <a:pt x="4422602" y="1098293"/>
                </a:lnTo>
                <a:lnTo>
                  <a:pt x="4425561" y="1098159"/>
                </a:lnTo>
                <a:cubicBezTo>
                  <a:pt x="4357152" y="1098085"/>
                  <a:pt x="4306863" y="1129017"/>
                  <a:pt x="4274694" y="1190954"/>
                </a:cubicBezTo>
                <a:lnTo>
                  <a:pt x="4292684" y="1214815"/>
                </a:lnTo>
                <a:cubicBezTo>
                  <a:pt x="4328254" y="1191051"/>
                  <a:pt x="4369096" y="1179169"/>
                  <a:pt x="4415209" y="1179169"/>
                </a:cubicBezTo>
                <a:cubicBezTo>
                  <a:pt x="4418019" y="1179169"/>
                  <a:pt x="4420483" y="1179261"/>
                  <a:pt x="4422602" y="1179447"/>
                </a:cubicBezTo>
                <a:lnTo>
                  <a:pt x="4422602" y="1187052"/>
                </a:lnTo>
                <a:lnTo>
                  <a:pt x="4406136" y="1187052"/>
                </a:lnTo>
                <a:cubicBezTo>
                  <a:pt x="4379096" y="1187052"/>
                  <a:pt x="4346445" y="1198793"/>
                  <a:pt x="4308183" y="1222275"/>
                </a:cubicBezTo>
                <a:lnTo>
                  <a:pt x="4322081" y="1254619"/>
                </a:lnTo>
                <a:cubicBezTo>
                  <a:pt x="4350250" y="1243934"/>
                  <a:pt x="4376583" y="1237256"/>
                  <a:pt x="4401083" y="1234585"/>
                </a:cubicBezTo>
                <a:lnTo>
                  <a:pt x="4422602" y="1233382"/>
                </a:lnTo>
                <a:lnTo>
                  <a:pt x="4422602" y="1492955"/>
                </a:lnTo>
                <a:lnTo>
                  <a:pt x="4325627" y="1595446"/>
                </a:lnTo>
                <a:lnTo>
                  <a:pt x="4678906" y="1595446"/>
                </a:lnTo>
                <a:lnTo>
                  <a:pt x="4675769" y="1591862"/>
                </a:lnTo>
                <a:lnTo>
                  <a:pt x="4690192" y="1605408"/>
                </a:lnTo>
                <a:lnTo>
                  <a:pt x="4361907" y="1605408"/>
                </a:lnTo>
                <a:lnTo>
                  <a:pt x="4389037" y="1652372"/>
                </a:lnTo>
                <a:lnTo>
                  <a:pt x="4759137" y="1652372"/>
                </a:lnTo>
                <a:lnTo>
                  <a:pt x="4649598" y="1503985"/>
                </a:lnTo>
                <a:lnTo>
                  <a:pt x="4649598" y="1234761"/>
                </a:lnTo>
                <a:cubicBezTo>
                  <a:pt x="4655335" y="1235651"/>
                  <a:pt x="4670368" y="1236096"/>
                  <a:pt x="4694695" y="1236096"/>
                </a:cubicBezTo>
                <a:cubicBezTo>
                  <a:pt x="4840317" y="1236096"/>
                  <a:pt x="4943728" y="1218758"/>
                  <a:pt x="5004924" y="1184083"/>
                </a:cubicBezTo>
                <a:cubicBezTo>
                  <a:pt x="5088252" y="1136992"/>
                  <a:pt x="5129918" y="1060282"/>
                  <a:pt x="5129918" y="953952"/>
                </a:cubicBezTo>
                <a:cubicBezTo>
                  <a:pt x="5129918" y="907380"/>
                  <a:pt x="5120673" y="865290"/>
                  <a:pt x="5102182" y="827679"/>
                </a:cubicBezTo>
                <a:cubicBezTo>
                  <a:pt x="5083693" y="790069"/>
                  <a:pt x="5051713" y="762999"/>
                  <a:pt x="5006247" y="746470"/>
                </a:cubicBezTo>
                <a:cubicBezTo>
                  <a:pt x="5037112" y="795332"/>
                  <a:pt x="5057849" y="832486"/>
                  <a:pt x="5068461" y="857933"/>
                </a:cubicBezTo>
                <a:cubicBezTo>
                  <a:pt x="5079071" y="883379"/>
                  <a:pt x="5084377" y="913114"/>
                  <a:pt x="5084377" y="947137"/>
                </a:cubicBezTo>
                <a:cubicBezTo>
                  <a:pt x="5084377" y="1029903"/>
                  <a:pt x="5056951" y="1091282"/>
                  <a:pt x="5002099" y="1131276"/>
                </a:cubicBezTo>
                <a:cubicBezTo>
                  <a:pt x="4947248" y="1171269"/>
                  <a:pt x="4861358" y="1191266"/>
                  <a:pt x="4744429" y="1191266"/>
                </a:cubicBezTo>
                <a:cubicBezTo>
                  <a:pt x="4697108" y="1191266"/>
                  <a:pt x="4649368" y="1189994"/>
                  <a:pt x="4601211" y="1187452"/>
                </a:cubicBezTo>
                <a:lnTo>
                  <a:pt x="4601211" y="1506718"/>
                </a:lnTo>
                <a:lnTo>
                  <a:pt x="4594095" y="1498592"/>
                </a:lnTo>
                <a:lnTo>
                  <a:pt x="4594095" y="1180592"/>
                </a:lnTo>
                <a:lnTo>
                  <a:pt x="4664654" y="1180592"/>
                </a:lnTo>
                <a:cubicBezTo>
                  <a:pt x="4773830" y="1180592"/>
                  <a:pt x="4853730" y="1172238"/>
                  <a:pt x="4904357" y="1155531"/>
                </a:cubicBezTo>
                <a:cubicBezTo>
                  <a:pt x="4956806" y="1138216"/>
                  <a:pt x="4997669" y="1109969"/>
                  <a:pt x="5026944" y="1070791"/>
                </a:cubicBezTo>
                <a:cubicBezTo>
                  <a:pt x="5056218" y="1031613"/>
                  <a:pt x="5070857" y="985625"/>
                  <a:pt x="5070857" y="932827"/>
                </a:cubicBezTo>
                <a:cubicBezTo>
                  <a:pt x="5070857" y="846177"/>
                  <a:pt x="5032721" y="778343"/>
                  <a:pt x="4956447" y="729325"/>
                </a:cubicBezTo>
                <a:cubicBezTo>
                  <a:pt x="4897690" y="690981"/>
                  <a:pt x="4800424" y="671809"/>
                  <a:pt x="4664654" y="671809"/>
                </a:cubicBezTo>
                <a:close/>
                <a:moveTo>
                  <a:pt x="1657412" y="671809"/>
                </a:moveTo>
                <a:lnTo>
                  <a:pt x="1750896" y="777802"/>
                </a:lnTo>
                <a:lnTo>
                  <a:pt x="1750896" y="1073587"/>
                </a:lnTo>
                <a:cubicBezTo>
                  <a:pt x="1691523" y="1085203"/>
                  <a:pt x="1646871" y="1130429"/>
                  <a:pt x="1616940" y="1209267"/>
                </a:cubicBezTo>
                <a:lnTo>
                  <a:pt x="1644981" y="1224977"/>
                </a:lnTo>
                <a:cubicBezTo>
                  <a:pt x="1669698" y="1195324"/>
                  <a:pt x="1695736" y="1176791"/>
                  <a:pt x="1723096" y="1169377"/>
                </a:cubicBezTo>
                <a:lnTo>
                  <a:pt x="1733472" y="1167286"/>
                </a:lnTo>
                <a:lnTo>
                  <a:pt x="1721281" y="1170866"/>
                </a:lnTo>
                <a:cubicBezTo>
                  <a:pt x="1692526" y="1181456"/>
                  <a:pt x="1666351" y="1204163"/>
                  <a:pt x="1642758" y="1238986"/>
                </a:cubicBezTo>
                <a:lnTo>
                  <a:pt x="1676391" y="1254975"/>
                </a:lnTo>
                <a:cubicBezTo>
                  <a:pt x="1701608" y="1224280"/>
                  <a:pt x="1726443" y="1208933"/>
                  <a:pt x="1750896" y="1208933"/>
                </a:cubicBezTo>
                <a:lnTo>
                  <a:pt x="1750896" y="1493000"/>
                </a:lnTo>
                <a:lnTo>
                  <a:pt x="1657412" y="1595446"/>
                </a:lnTo>
                <a:lnTo>
                  <a:pt x="2008634" y="1595446"/>
                </a:lnTo>
                <a:lnTo>
                  <a:pt x="1994799" y="1580581"/>
                </a:lnTo>
                <a:lnTo>
                  <a:pt x="2022844" y="1605408"/>
                </a:lnTo>
                <a:lnTo>
                  <a:pt x="1682528" y="1605408"/>
                </a:lnTo>
                <a:lnTo>
                  <a:pt x="1708802" y="1652372"/>
                </a:lnTo>
                <a:lnTo>
                  <a:pt x="2090500" y="1652372"/>
                </a:lnTo>
                <a:lnTo>
                  <a:pt x="1975045" y="1500805"/>
                </a:lnTo>
                <a:lnTo>
                  <a:pt x="1975045" y="1226143"/>
                </a:lnTo>
                <a:lnTo>
                  <a:pt x="2030360" y="1230258"/>
                </a:lnTo>
                <a:cubicBezTo>
                  <a:pt x="2051111" y="1231303"/>
                  <a:pt x="2071543" y="1231826"/>
                  <a:pt x="2091656" y="1231826"/>
                </a:cubicBezTo>
                <a:cubicBezTo>
                  <a:pt x="2134715" y="1231826"/>
                  <a:pt x="2170324" y="1227219"/>
                  <a:pt x="2198483" y="1218006"/>
                </a:cubicBezTo>
                <a:lnTo>
                  <a:pt x="2198483" y="1493089"/>
                </a:lnTo>
                <a:lnTo>
                  <a:pt x="2102619" y="1595446"/>
                </a:lnTo>
                <a:lnTo>
                  <a:pt x="2452975" y="1595446"/>
                </a:lnTo>
                <a:lnTo>
                  <a:pt x="2429603" y="1569021"/>
                </a:lnTo>
                <a:lnTo>
                  <a:pt x="2469508" y="1605408"/>
                </a:lnTo>
                <a:lnTo>
                  <a:pt x="2129382" y="1605408"/>
                </a:lnTo>
                <a:lnTo>
                  <a:pt x="2154798" y="1652372"/>
                </a:lnTo>
                <a:lnTo>
                  <a:pt x="2538454" y="1652372"/>
                </a:lnTo>
                <a:lnTo>
                  <a:pt x="2422632" y="1500827"/>
                </a:lnTo>
                <a:lnTo>
                  <a:pt x="2422632" y="799883"/>
                </a:lnTo>
                <a:lnTo>
                  <a:pt x="2493802" y="726612"/>
                </a:lnTo>
                <a:lnTo>
                  <a:pt x="2469397" y="696225"/>
                </a:lnTo>
                <a:lnTo>
                  <a:pt x="2375667" y="781382"/>
                </a:lnTo>
                <a:lnTo>
                  <a:pt x="2375667" y="1508039"/>
                </a:lnTo>
                <a:lnTo>
                  <a:pt x="2368552" y="1499993"/>
                </a:lnTo>
                <a:lnTo>
                  <a:pt x="2368552" y="784795"/>
                </a:lnTo>
                <a:lnTo>
                  <a:pt x="2464838" y="671809"/>
                </a:lnTo>
                <a:lnTo>
                  <a:pt x="2113116" y="671809"/>
                </a:lnTo>
                <a:lnTo>
                  <a:pt x="2198483" y="770797"/>
                </a:lnTo>
                <a:lnTo>
                  <a:pt x="2198483" y="1072831"/>
                </a:lnTo>
                <a:cubicBezTo>
                  <a:pt x="2172733" y="1076360"/>
                  <a:pt x="2135723" y="1078124"/>
                  <a:pt x="2087454" y="1078124"/>
                </a:cubicBezTo>
                <a:cubicBezTo>
                  <a:pt x="2053075" y="1078124"/>
                  <a:pt x="2018711" y="1076519"/>
                  <a:pt x="1984363" y="1073309"/>
                </a:cubicBezTo>
                <a:lnTo>
                  <a:pt x="1975045" y="1072442"/>
                </a:lnTo>
                <a:lnTo>
                  <a:pt x="1975045" y="799805"/>
                </a:lnTo>
                <a:lnTo>
                  <a:pt x="2047116" y="722643"/>
                </a:lnTo>
                <a:lnTo>
                  <a:pt x="2017707" y="696225"/>
                </a:lnTo>
                <a:lnTo>
                  <a:pt x="1928081" y="779792"/>
                </a:lnTo>
                <a:lnTo>
                  <a:pt x="1928081" y="1070230"/>
                </a:lnTo>
                <a:cubicBezTo>
                  <a:pt x="1925249" y="1069548"/>
                  <a:pt x="1922403" y="1068958"/>
                  <a:pt x="1919542" y="1068462"/>
                </a:cubicBezTo>
                <a:lnTo>
                  <a:pt x="1919542" y="784495"/>
                </a:lnTo>
                <a:lnTo>
                  <a:pt x="2014227" y="671809"/>
                </a:lnTo>
                <a:close/>
                <a:moveTo>
                  <a:pt x="2970352" y="662558"/>
                </a:moveTo>
                <a:cubicBezTo>
                  <a:pt x="2847789" y="662558"/>
                  <a:pt x="2750340" y="705455"/>
                  <a:pt x="2678007" y="791249"/>
                </a:cubicBezTo>
                <a:cubicBezTo>
                  <a:pt x="2605673" y="877044"/>
                  <a:pt x="2569507" y="991874"/>
                  <a:pt x="2569507" y="1135740"/>
                </a:cubicBezTo>
                <a:cubicBezTo>
                  <a:pt x="2569507" y="1304497"/>
                  <a:pt x="2622153" y="1432126"/>
                  <a:pt x="2727445" y="1518628"/>
                </a:cubicBezTo>
                <a:cubicBezTo>
                  <a:pt x="2799300" y="1577430"/>
                  <a:pt x="2881429" y="1606831"/>
                  <a:pt x="2973832" y="1606831"/>
                </a:cubicBezTo>
                <a:cubicBezTo>
                  <a:pt x="3091221" y="1606831"/>
                  <a:pt x="3184586" y="1565051"/>
                  <a:pt x="3253929" y="1481492"/>
                </a:cubicBezTo>
                <a:cubicBezTo>
                  <a:pt x="3323271" y="1397933"/>
                  <a:pt x="3357942" y="1286866"/>
                  <a:pt x="3357942" y="1148293"/>
                </a:cubicBezTo>
                <a:cubicBezTo>
                  <a:pt x="3357942" y="1002055"/>
                  <a:pt x="3322817" y="884539"/>
                  <a:pt x="3252567" y="795747"/>
                </a:cubicBezTo>
                <a:cubicBezTo>
                  <a:pt x="3243786" y="784648"/>
                  <a:pt x="3234632" y="774243"/>
                  <a:pt x="3225106" y="764531"/>
                </a:cubicBezTo>
                <a:lnTo>
                  <a:pt x="3209281" y="750113"/>
                </a:lnTo>
                <a:lnTo>
                  <a:pt x="3224262" y="760758"/>
                </a:lnTo>
                <a:cubicBezTo>
                  <a:pt x="3266942" y="796501"/>
                  <a:pt x="3300774" y="842203"/>
                  <a:pt x="3325760" y="897865"/>
                </a:cubicBezTo>
                <a:cubicBezTo>
                  <a:pt x="3359075" y="972081"/>
                  <a:pt x="3375732" y="1058959"/>
                  <a:pt x="3375732" y="1158499"/>
                </a:cubicBezTo>
                <a:cubicBezTo>
                  <a:pt x="3375732" y="1291810"/>
                  <a:pt x="3339551" y="1400927"/>
                  <a:pt x="3267188" y="1485851"/>
                </a:cubicBezTo>
                <a:cubicBezTo>
                  <a:pt x="3194825" y="1570774"/>
                  <a:pt x="3102417" y="1613235"/>
                  <a:pt x="2989964" y="1613235"/>
                </a:cubicBezTo>
                <a:cubicBezTo>
                  <a:pt x="2906242" y="1613235"/>
                  <a:pt x="2829128" y="1591921"/>
                  <a:pt x="2758622" y="1549293"/>
                </a:cubicBezTo>
                <a:lnTo>
                  <a:pt x="2758622" y="1574187"/>
                </a:lnTo>
                <a:cubicBezTo>
                  <a:pt x="2833494" y="1632478"/>
                  <a:pt x="2912195" y="1661623"/>
                  <a:pt x="2994723" y="1661623"/>
                </a:cubicBezTo>
                <a:cubicBezTo>
                  <a:pt x="3123260" y="1661623"/>
                  <a:pt x="3226843" y="1614021"/>
                  <a:pt x="3305468" y="1518817"/>
                </a:cubicBezTo>
                <a:cubicBezTo>
                  <a:pt x="3384095" y="1423613"/>
                  <a:pt x="3423409" y="1299504"/>
                  <a:pt x="3423409" y="1146491"/>
                </a:cubicBezTo>
                <a:cubicBezTo>
                  <a:pt x="3423409" y="1042674"/>
                  <a:pt x="3403499" y="950709"/>
                  <a:pt x="3363680" y="870597"/>
                </a:cubicBezTo>
                <a:cubicBezTo>
                  <a:pt x="3323861" y="790484"/>
                  <a:pt x="3262179" y="733061"/>
                  <a:pt x="3178635" y="698327"/>
                </a:cubicBezTo>
                <a:lnTo>
                  <a:pt x="3178635" y="725447"/>
                </a:lnTo>
                <a:lnTo>
                  <a:pt x="3163485" y="714585"/>
                </a:lnTo>
                <a:cubicBezTo>
                  <a:pt x="3108412" y="679901"/>
                  <a:pt x="3044035" y="662558"/>
                  <a:pt x="2970352" y="662558"/>
                </a:cubicBezTo>
                <a:close/>
                <a:moveTo>
                  <a:pt x="3800440" y="656154"/>
                </a:moveTo>
                <a:cubicBezTo>
                  <a:pt x="3712337" y="656154"/>
                  <a:pt x="3640402" y="680352"/>
                  <a:pt x="3584635" y="728747"/>
                </a:cubicBezTo>
                <a:cubicBezTo>
                  <a:pt x="3528868" y="777142"/>
                  <a:pt x="3500985" y="840210"/>
                  <a:pt x="3500985" y="917951"/>
                </a:cubicBezTo>
                <a:cubicBezTo>
                  <a:pt x="3500985" y="993045"/>
                  <a:pt x="3521930" y="1051790"/>
                  <a:pt x="3563821" y="1094184"/>
                </a:cubicBezTo>
                <a:lnTo>
                  <a:pt x="3585606" y="1112033"/>
                </a:lnTo>
                <a:lnTo>
                  <a:pt x="3550229" y="1099494"/>
                </a:lnTo>
                <a:cubicBezTo>
                  <a:pt x="3557900" y="1144879"/>
                  <a:pt x="3580203" y="1176676"/>
                  <a:pt x="3617135" y="1194885"/>
                </a:cubicBezTo>
                <a:cubicBezTo>
                  <a:pt x="3654066" y="1213093"/>
                  <a:pt x="3723307" y="1233946"/>
                  <a:pt x="3824856" y="1257443"/>
                </a:cubicBezTo>
                <a:cubicBezTo>
                  <a:pt x="3893154" y="1273476"/>
                  <a:pt x="3938869" y="1286779"/>
                  <a:pt x="3962003" y="1297353"/>
                </a:cubicBezTo>
                <a:cubicBezTo>
                  <a:pt x="3985137" y="1307927"/>
                  <a:pt x="4009034" y="1326078"/>
                  <a:pt x="4033695" y="1351806"/>
                </a:cubicBezTo>
                <a:lnTo>
                  <a:pt x="4050454" y="1343971"/>
                </a:lnTo>
                <a:lnTo>
                  <a:pt x="4050916" y="1345689"/>
                </a:lnTo>
                <a:cubicBezTo>
                  <a:pt x="4052896" y="1357322"/>
                  <a:pt x="4053886" y="1369553"/>
                  <a:pt x="4053886" y="1382382"/>
                </a:cubicBezTo>
                <a:cubicBezTo>
                  <a:pt x="4053886" y="1426581"/>
                  <a:pt x="4037068" y="1461875"/>
                  <a:pt x="4003431" y="1488263"/>
                </a:cubicBezTo>
                <a:cubicBezTo>
                  <a:pt x="3969793" y="1514651"/>
                  <a:pt x="3923458" y="1527845"/>
                  <a:pt x="3864427" y="1527845"/>
                </a:cubicBezTo>
                <a:cubicBezTo>
                  <a:pt x="3845545" y="1527845"/>
                  <a:pt x="3827589" y="1526659"/>
                  <a:pt x="3810559" y="1524287"/>
                </a:cubicBezTo>
                <a:lnTo>
                  <a:pt x="3804765" y="1523007"/>
                </a:lnTo>
                <a:lnTo>
                  <a:pt x="3804765" y="1508621"/>
                </a:lnTo>
                <a:cubicBezTo>
                  <a:pt x="3728596" y="1473153"/>
                  <a:pt x="3681446" y="1412090"/>
                  <a:pt x="3663315" y="1325433"/>
                </a:cubicBezTo>
                <a:lnTo>
                  <a:pt x="3618608" y="1331970"/>
                </a:lnTo>
                <a:cubicBezTo>
                  <a:pt x="3628292" y="1386903"/>
                  <a:pt x="3648647" y="1431481"/>
                  <a:pt x="3679674" y="1465704"/>
                </a:cubicBezTo>
                <a:lnTo>
                  <a:pt x="3692596" y="1477837"/>
                </a:lnTo>
                <a:lnTo>
                  <a:pt x="3682250" y="1470913"/>
                </a:lnTo>
                <a:cubicBezTo>
                  <a:pt x="3636324" y="1432958"/>
                  <a:pt x="3608301" y="1376274"/>
                  <a:pt x="3598183" y="1300861"/>
                </a:cubicBezTo>
                <a:lnTo>
                  <a:pt x="3562326" y="1294056"/>
                </a:lnTo>
                <a:cubicBezTo>
                  <a:pt x="3536812" y="1378112"/>
                  <a:pt x="3494874" y="1465429"/>
                  <a:pt x="3436509" y="1556008"/>
                </a:cubicBezTo>
                <a:lnTo>
                  <a:pt x="3451108" y="1580547"/>
                </a:lnTo>
                <a:cubicBezTo>
                  <a:pt x="3487568" y="1562490"/>
                  <a:pt x="3518616" y="1553462"/>
                  <a:pt x="3544247" y="1553462"/>
                </a:cubicBezTo>
                <a:cubicBezTo>
                  <a:pt x="3564060" y="1553462"/>
                  <a:pt x="3587991" y="1556802"/>
                  <a:pt x="3616039" y="1563480"/>
                </a:cubicBezTo>
                <a:lnTo>
                  <a:pt x="3703964" y="1585161"/>
                </a:lnTo>
                <a:cubicBezTo>
                  <a:pt x="3770164" y="1601505"/>
                  <a:pt x="3830663" y="1609677"/>
                  <a:pt x="3885463" y="1609677"/>
                </a:cubicBezTo>
                <a:cubicBezTo>
                  <a:pt x="3974033" y="1609677"/>
                  <a:pt x="4048559" y="1582374"/>
                  <a:pt x="4109040" y="1527767"/>
                </a:cubicBezTo>
                <a:cubicBezTo>
                  <a:pt x="4169520" y="1473160"/>
                  <a:pt x="4199760" y="1405693"/>
                  <a:pt x="4199760" y="1325366"/>
                </a:cubicBezTo>
                <a:lnTo>
                  <a:pt x="4194029" y="1278448"/>
                </a:lnTo>
                <a:lnTo>
                  <a:pt x="4209722" y="1330136"/>
                </a:lnTo>
                <a:cubicBezTo>
                  <a:pt x="4209722" y="1410115"/>
                  <a:pt x="4178475" y="1478479"/>
                  <a:pt x="4115977" y="1535228"/>
                </a:cubicBezTo>
                <a:cubicBezTo>
                  <a:pt x="4053481" y="1591977"/>
                  <a:pt x="3977584" y="1620351"/>
                  <a:pt x="3888287" y="1620351"/>
                </a:cubicBezTo>
                <a:cubicBezTo>
                  <a:pt x="3841789" y="1620351"/>
                  <a:pt x="3797790" y="1615348"/>
                  <a:pt x="3756289" y="1605341"/>
                </a:cubicBezTo>
                <a:lnTo>
                  <a:pt x="3657467" y="1581414"/>
                </a:lnTo>
                <a:cubicBezTo>
                  <a:pt x="3614542" y="1571319"/>
                  <a:pt x="3578662" y="1566271"/>
                  <a:pt x="3549828" y="1566271"/>
                </a:cubicBezTo>
                <a:cubicBezTo>
                  <a:pt x="3522655" y="1566271"/>
                  <a:pt x="3493254" y="1574128"/>
                  <a:pt x="3461625" y="1589842"/>
                </a:cubicBezTo>
                <a:lnTo>
                  <a:pt x="3476680" y="1631447"/>
                </a:lnTo>
                <a:cubicBezTo>
                  <a:pt x="3506381" y="1620729"/>
                  <a:pt x="3533310" y="1615370"/>
                  <a:pt x="3557467" y="1615370"/>
                </a:cubicBezTo>
                <a:cubicBezTo>
                  <a:pt x="3585441" y="1615370"/>
                  <a:pt x="3612159" y="1618572"/>
                  <a:pt x="3637620" y="1624976"/>
                </a:cubicBezTo>
                <a:lnTo>
                  <a:pt x="3749227" y="1652361"/>
                </a:lnTo>
                <a:cubicBezTo>
                  <a:pt x="3790270" y="1662805"/>
                  <a:pt x="3836797" y="1668027"/>
                  <a:pt x="3888809" y="1668027"/>
                </a:cubicBezTo>
                <a:cubicBezTo>
                  <a:pt x="3991293" y="1668027"/>
                  <a:pt x="4078464" y="1635848"/>
                  <a:pt x="4150322" y="1571491"/>
                </a:cubicBezTo>
                <a:cubicBezTo>
                  <a:pt x="4222181" y="1507133"/>
                  <a:pt x="4258110" y="1428505"/>
                  <a:pt x="4258110" y="1335606"/>
                </a:cubicBezTo>
                <a:cubicBezTo>
                  <a:pt x="4258110" y="1247992"/>
                  <a:pt x="4216806" y="1177657"/>
                  <a:pt x="4134195" y="1124599"/>
                </a:cubicBezTo>
                <a:lnTo>
                  <a:pt x="4134195" y="1147603"/>
                </a:lnTo>
                <a:lnTo>
                  <a:pt x="4133992" y="1147339"/>
                </a:lnTo>
                <a:cubicBezTo>
                  <a:pt x="4090147" y="1100725"/>
                  <a:pt x="4024377" y="1066838"/>
                  <a:pt x="3936686" y="1045680"/>
                </a:cubicBezTo>
                <a:lnTo>
                  <a:pt x="3818885" y="1017061"/>
                </a:lnTo>
                <a:lnTo>
                  <a:pt x="3784658" y="1007330"/>
                </a:lnTo>
                <a:lnTo>
                  <a:pt x="3791501" y="994201"/>
                </a:lnTo>
                <a:lnTo>
                  <a:pt x="3779948" y="983839"/>
                </a:lnTo>
                <a:cubicBezTo>
                  <a:pt x="3736764" y="950580"/>
                  <a:pt x="3715172" y="918936"/>
                  <a:pt x="3715172" y="888909"/>
                </a:cubicBezTo>
                <a:cubicBezTo>
                  <a:pt x="3715172" y="861498"/>
                  <a:pt x="3725323" y="838861"/>
                  <a:pt x="3745626" y="820997"/>
                </a:cubicBezTo>
                <a:cubicBezTo>
                  <a:pt x="3765928" y="803133"/>
                  <a:pt x="3791767" y="794202"/>
                  <a:pt x="3823144" y="794202"/>
                </a:cubicBezTo>
                <a:cubicBezTo>
                  <a:pt x="3877632" y="794202"/>
                  <a:pt x="3931694" y="821442"/>
                  <a:pt x="3985330" y="875923"/>
                </a:cubicBezTo>
                <a:lnTo>
                  <a:pt x="3996238" y="870485"/>
                </a:lnTo>
                <a:lnTo>
                  <a:pt x="4003138" y="889848"/>
                </a:lnTo>
                <a:cubicBezTo>
                  <a:pt x="4005973" y="898134"/>
                  <a:pt x="4008962" y="907175"/>
                  <a:pt x="4012103" y="916972"/>
                </a:cubicBezTo>
                <a:cubicBezTo>
                  <a:pt x="4013474" y="922487"/>
                  <a:pt x="4017973" y="930963"/>
                  <a:pt x="4025600" y="942400"/>
                </a:cubicBezTo>
                <a:lnTo>
                  <a:pt x="4046659" y="931637"/>
                </a:lnTo>
                <a:cubicBezTo>
                  <a:pt x="4056540" y="914841"/>
                  <a:pt x="4075753" y="871345"/>
                  <a:pt x="4104298" y="801150"/>
                </a:cubicBezTo>
                <a:cubicBezTo>
                  <a:pt x="4118351" y="766676"/>
                  <a:pt x="4138043" y="729036"/>
                  <a:pt x="4163370" y="688231"/>
                </a:cubicBezTo>
                <a:lnTo>
                  <a:pt x="4139932" y="676001"/>
                </a:lnTo>
                <a:cubicBezTo>
                  <a:pt x="4110913" y="691707"/>
                  <a:pt x="4086315" y="699561"/>
                  <a:pt x="4066138" y="699561"/>
                </a:cubicBezTo>
                <a:cubicBezTo>
                  <a:pt x="4050728" y="699561"/>
                  <a:pt x="4026868" y="695117"/>
                  <a:pt x="3994558" y="686230"/>
                </a:cubicBezTo>
                <a:cubicBezTo>
                  <a:pt x="3920382" y="666179"/>
                  <a:pt x="3855676" y="656154"/>
                  <a:pt x="3800440" y="656154"/>
                </a:cubicBezTo>
                <a:close/>
                <a:moveTo>
                  <a:pt x="10706242" y="468085"/>
                </a:moveTo>
                <a:cubicBezTo>
                  <a:pt x="10623380" y="528213"/>
                  <a:pt x="10554626" y="614033"/>
                  <a:pt x="10499982" y="725545"/>
                </a:cubicBezTo>
                <a:lnTo>
                  <a:pt x="10432393" y="796414"/>
                </a:lnTo>
                <a:lnTo>
                  <a:pt x="10173265" y="1205653"/>
                </a:lnTo>
                <a:lnTo>
                  <a:pt x="10173265" y="1493711"/>
                </a:lnTo>
                <a:lnTo>
                  <a:pt x="10278924" y="1605408"/>
                </a:lnTo>
                <a:lnTo>
                  <a:pt x="9871164" y="1605408"/>
                </a:lnTo>
                <a:lnTo>
                  <a:pt x="9884373" y="1652372"/>
                </a:lnTo>
                <a:lnTo>
                  <a:pt x="10345057" y="1652372"/>
                </a:lnTo>
                <a:lnTo>
                  <a:pt x="10220941" y="1483794"/>
                </a:lnTo>
                <a:lnTo>
                  <a:pt x="10220941" y="1219051"/>
                </a:lnTo>
                <a:lnTo>
                  <a:pt x="10471019" y="825022"/>
                </a:lnTo>
                <a:cubicBezTo>
                  <a:pt x="10526448" y="736926"/>
                  <a:pt x="10567980" y="674596"/>
                  <a:pt x="10595613" y="638031"/>
                </a:cubicBezTo>
                <a:cubicBezTo>
                  <a:pt x="10623246" y="601466"/>
                  <a:pt x="10656319" y="564834"/>
                  <a:pt x="10694834" y="528136"/>
                </a:cubicBezTo>
                <a:lnTo>
                  <a:pt x="10706242" y="516706"/>
                </a:lnTo>
                <a:close/>
                <a:moveTo>
                  <a:pt x="10664325" y="426223"/>
                </a:moveTo>
                <a:lnTo>
                  <a:pt x="10644478" y="432172"/>
                </a:lnTo>
                <a:cubicBezTo>
                  <a:pt x="10558525" y="479529"/>
                  <a:pt x="10444913" y="521368"/>
                  <a:pt x="10303640" y="557689"/>
                </a:cubicBezTo>
                <a:cubicBezTo>
                  <a:pt x="10343386" y="605194"/>
                  <a:pt x="10363258" y="641700"/>
                  <a:pt x="10363258" y="667206"/>
                </a:cubicBezTo>
                <a:cubicBezTo>
                  <a:pt x="10363258" y="699635"/>
                  <a:pt x="10341336" y="750610"/>
                  <a:pt x="10297492" y="820130"/>
                </a:cubicBezTo>
                <a:lnTo>
                  <a:pt x="10153163" y="1059767"/>
                </a:lnTo>
                <a:lnTo>
                  <a:pt x="9975000" y="778547"/>
                </a:lnTo>
                <a:lnTo>
                  <a:pt x="10038475" y="716661"/>
                </a:lnTo>
                <a:lnTo>
                  <a:pt x="10007799" y="692045"/>
                </a:lnTo>
                <a:lnTo>
                  <a:pt x="9921397" y="774021"/>
                </a:lnTo>
                <a:lnTo>
                  <a:pt x="10128524" y="1090977"/>
                </a:lnTo>
                <a:lnTo>
                  <a:pt x="10120241" y="1112091"/>
                </a:lnTo>
                <a:lnTo>
                  <a:pt x="9903130" y="777791"/>
                </a:lnTo>
                <a:lnTo>
                  <a:pt x="9989643" y="671809"/>
                </a:lnTo>
                <a:lnTo>
                  <a:pt x="9629442" y="671809"/>
                </a:lnTo>
                <a:lnTo>
                  <a:pt x="9608144" y="671809"/>
                </a:lnTo>
                <a:lnTo>
                  <a:pt x="8760331" y="671809"/>
                </a:lnTo>
                <a:lnTo>
                  <a:pt x="8765812" y="699160"/>
                </a:lnTo>
                <a:cubicBezTo>
                  <a:pt x="8807277" y="777924"/>
                  <a:pt x="8838957" y="852685"/>
                  <a:pt x="8860853" y="923443"/>
                </a:cubicBezTo>
                <a:lnTo>
                  <a:pt x="8893997" y="923443"/>
                </a:lnTo>
                <a:cubicBezTo>
                  <a:pt x="8897021" y="860201"/>
                  <a:pt x="8910416" y="817632"/>
                  <a:pt x="8934180" y="795736"/>
                </a:cubicBezTo>
                <a:cubicBezTo>
                  <a:pt x="8957944" y="773840"/>
                  <a:pt x="8997763" y="762892"/>
                  <a:pt x="9053637" y="762892"/>
                </a:cubicBezTo>
                <a:cubicBezTo>
                  <a:pt x="9073843" y="762892"/>
                  <a:pt x="9091659" y="763800"/>
                  <a:pt x="9107084" y="765616"/>
                </a:cubicBezTo>
                <a:lnTo>
                  <a:pt x="9107084" y="772821"/>
                </a:lnTo>
                <a:lnTo>
                  <a:pt x="9113755" y="772932"/>
                </a:lnTo>
                <a:lnTo>
                  <a:pt x="9058295" y="772142"/>
                </a:lnTo>
                <a:cubicBezTo>
                  <a:pt x="9010613" y="772142"/>
                  <a:pt x="8973884" y="784121"/>
                  <a:pt x="8948111" y="808077"/>
                </a:cubicBezTo>
                <a:cubicBezTo>
                  <a:pt x="8922339" y="832034"/>
                  <a:pt x="8906725" y="878168"/>
                  <a:pt x="8901269" y="946481"/>
                </a:cubicBezTo>
                <a:lnTo>
                  <a:pt x="8947333" y="946481"/>
                </a:lnTo>
                <a:cubicBezTo>
                  <a:pt x="8951462" y="893994"/>
                  <a:pt x="8962253" y="859643"/>
                  <a:pt x="8979705" y="843429"/>
                </a:cubicBezTo>
                <a:cubicBezTo>
                  <a:pt x="8997157" y="827214"/>
                  <a:pt x="9027849" y="819107"/>
                  <a:pt x="9071783" y="819107"/>
                </a:cubicBezTo>
                <a:lnTo>
                  <a:pt x="9107084" y="819340"/>
                </a:lnTo>
                <a:lnTo>
                  <a:pt x="9107084" y="1492788"/>
                </a:lnTo>
                <a:lnTo>
                  <a:pt x="9009407" y="1595446"/>
                </a:lnTo>
                <a:lnTo>
                  <a:pt x="9357350" y="1595446"/>
                </a:lnTo>
                <a:lnTo>
                  <a:pt x="9333694" y="1567806"/>
                </a:lnTo>
                <a:lnTo>
                  <a:pt x="9374206" y="1605408"/>
                </a:lnTo>
                <a:lnTo>
                  <a:pt x="9040005" y="1605408"/>
                </a:lnTo>
                <a:lnTo>
                  <a:pt x="9063643" y="1652372"/>
                </a:lnTo>
                <a:lnTo>
                  <a:pt x="9441751" y="1652372"/>
                </a:lnTo>
                <a:lnTo>
                  <a:pt x="9330811" y="1502573"/>
                </a:lnTo>
                <a:lnTo>
                  <a:pt x="9328031" y="818362"/>
                </a:lnTo>
                <a:cubicBezTo>
                  <a:pt x="9331099" y="817910"/>
                  <a:pt x="9337281" y="817684"/>
                  <a:pt x="9346576" y="817684"/>
                </a:cubicBezTo>
                <a:cubicBezTo>
                  <a:pt x="9380193" y="817684"/>
                  <a:pt x="9414946" y="824322"/>
                  <a:pt x="9450835" y="837597"/>
                </a:cubicBezTo>
                <a:lnTo>
                  <a:pt x="9474794" y="847829"/>
                </a:lnTo>
                <a:lnTo>
                  <a:pt x="9478743" y="857152"/>
                </a:lnTo>
                <a:cubicBezTo>
                  <a:pt x="9482604" y="867989"/>
                  <a:pt x="9486176" y="879864"/>
                  <a:pt x="9489460" y="892778"/>
                </a:cubicBezTo>
                <a:lnTo>
                  <a:pt x="9492162" y="904531"/>
                </a:lnTo>
                <a:lnTo>
                  <a:pt x="9518913" y="915071"/>
                </a:lnTo>
                <a:lnTo>
                  <a:pt x="9527986" y="900483"/>
                </a:lnTo>
                <a:cubicBezTo>
                  <a:pt x="9541521" y="857203"/>
                  <a:pt x="9556735" y="819404"/>
                  <a:pt x="9573627" y="787086"/>
                </a:cubicBezTo>
                <a:lnTo>
                  <a:pt x="9620080" y="707244"/>
                </a:lnTo>
                <a:cubicBezTo>
                  <a:pt x="9620301" y="706778"/>
                  <a:pt x="9620662" y="705691"/>
                  <a:pt x="9621162" y="703982"/>
                </a:cubicBezTo>
                <a:lnTo>
                  <a:pt x="9621511" y="702713"/>
                </a:lnTo>
                <a:lnTo>
                  <a:pt x="9622321" y="704586"/>
                </a:lnTo>
                <a:lnTo>
                  <a:pt x="9630200" y="711167"/>
                </a:lnTo>
                <a:lnTo>
                  <a:pt x="9617751" y="727098"/>
                </a:lnTo>
                <a:cubicBezTo>
                  <a:pt x="9588551" y="767498"/>
                  <a:pt x="9558985" y="829595"/>
                  <a:pt x="9529053" y="913392"/>
                </a:cubicBezTo>
                <a:lnTo>
                  <a:pt x="9525162" y="932171"/>
                </a:lnTo>
                <a:lnTo>
                  <a:pt x="9560941" y="955020"/>
                </a:lnTo>
                <a:lnTo>
                  <a:pt x="9570169" y="942022"/>
                </a:lnTo>
                <a:cubicBezTo>
                  <a:pt x="9601315" y="858323"/>
                  <a:pt x="9631614" y="793456"/>
                  <a:pt x="9661067" y="747423"/>
                </a:cubicBezTo>
                <a:lnTo>
                  <a:pt x="9665597" y="740730"/>
                </a:lnTo>
                <a:lnTo>
                  <a:pt x="9675247" y="748789"/>
                </a:lnTo>
                <a:cubicBezTo>
                  <a:pt x="9690432" y="762451"/>
                  <a:pt x="9703160" y="775041"/>
                  <a:pt x="9713431" y="786557"/>
                </a:cubicBezTo>
                <a:cubicBezTo>
                  <a:pt x="9733975" y="809591"/>
                  <a:pt x="9759808" y="844609"/>
                  <a:pt x="9790933" y="891611"/>
                </a:cubicBezTo>
                <a:lnTo>
                  <a:pt x="9827213" y="951984"/>
                </a:lnTo>
                <a:lnTo>
                  <a:pt x="9994658" y="1209522"/>
                </a:lnTo>
                <a:lnTo>
                  <a:pt x="9994658" y="1482082"/>
                </a:lnTo>
                <a:lnTo>
                  <a:pt x="9894190" y="1595446"/>
                </a:lnTo>
                <a:lnTo>
                  <a:pt x="10263047" y="1595446"/>
                </a:lnTo>
                <a:lnTo>
                  <a:pt x="10161880" y="1482471"/>
                </a:lnTo>
                <a:lnTo>
                  <a:pt x="10161880" y="1208989"/>
                </a:lnTo>
                <a:lnTo>
                  <a:pt x="10419084" y="797581"/>
                </a:lnTo>
                <a:cubicBezTo>
                  <a:pt x="10427920" y="783157"/>
                  <a:pt x="10442804" y="758967"/>
                  <a:pt x="10463736" y="725011"/>
                </a:cubicBezTo>
                <a:cubicBezTo>
                  <a:pt x="10517142" y="636611"/>
                  <a:pt x="10585328" y="549301"/>
                  <a:pt x="10668294" y="463081"/>
                </a:cubicBezTo>
                <a:lnTo>
                  <a:pt x="10678868" y="447015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6B4B65-87BA-1F11-E4B7-5247DFA835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blipFill>
                <a:blip r:embed="rId2"/>
                <a:stretch>
                  <a:fillRect/>
                </a:stretch>
              </a:blip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241CA-152E-F8B9-2ED5-C2F9BA07BAC7}"/>
              </a:ext>
            </a:extLst>
          </p:cNvPr>
          <p:cNvSpPr txBox="1"/>
          <p:nvPr/>
        </p:nvSpPr>
        <p:spPr>
          <a:xfrm>
            <a:off x="1335314" y="0"/>
            <a:ext cx="9521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Tableau</a:t>
            </a:r>
          </a:p>
        </p:txBody>
      </p:sp>
      <p:pic>
        <p:nvPicPr>
          <p:cNvPr id="5" name="Picture 4" descr="A close-up of a computer dashboard&#10;&#10;AI-generated content may be incorrect.">
            <a:extLst>
              <a:ext uri="{FF2B5EF4-FFF2-40B4-BE49-F238E27FC236}">
                <a16:creationId xmlns:a16="http://schemas.microsoft.com/office/drawing/2014/main" id="{41B45A3F-C9CA-2F4F-D135-DAE5DF4DB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63" b="4677"/>
          <a:stretch>
            <a:fillRect/>
          </a:stretch>
        </p:blipFill>
        <p:spPr>
          <a:xfrm>
            <a:off x="116114" y="830998"/>
            <a:ext cx="12075886" cy="602700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2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8011A9-F364-8916-4DEC-30728ADDB7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blipFill>
                <a:blip r:embed="rId3"/>
                <a:stretch>
                  <a:fillRect/>
                </a:stretch>
              </a:blip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9D35E-705C-9110-9DF8-0C0BEF994529}"/>
              </a:ext>
            </a:extLst>
          </p:cNvPr>
          <p:cNvSpPr txBox="1"/>
          <p:nvPr/>
        </p:nvSpPr>
        <p:spPr>
          <a:xfrm>
            <a:off x="1335314" y="0"/>
            <a:ext cx="9521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MY SQL</a:t>
            </a:r>
          </a:p>
        </p:txBody>
      </p:sp>
      <p:pic>
        <p:nvPicPr>
          <p:cNvPr id="7" name="Picture 6" descr="A close up of a website&#10;&#10;AI-generated content may be incorrect.">
            <a:extLst>
              <a:ext uri="{FF2B5EF4-FFF2-40B4-BE49-F238E27FC236}">
                <a16:creationId xmlns:a16="http://schemas.microsoft.com/office/drawing/2014/main" id="{CC5D85E1-F9FA-1F9D-DF45-8E893E25E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1" y="1468437"/>
            <a:ext cx="6210300" cy="1076325"/>
          </a:xfrm>
          <a:prstGeom prst="rect">
            <a:avLst/>
          </a:prstGeom>
          <a:ln>
            <a:noFill/>
          </a:ln>
          <a:effectLst>
            <a:glow rad="101600">
              <a:srgbClr val="00206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numbers&#10;&#10;AI-generated content may be incorrect.">
            <a:extLst>
              <a:ext uri="{FF2B5EF4-FFF2-40B4-BE49-F238E27FC236}">
                <a16:creationId xmlns:a16="http://schemas.microsoft.com/office/drawing/2014/main" id="{EC75156C-8FF4-6288-494F-2640915C4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03154"/>
            <a:ext cx="2581729" cy="934178"/>
          </a:xfrm>
          <a:prstGeom prst="rect">
            <a:avLst/>
          </a:prstGeom>
          <a:ln>
            <a:noFill/>
          </a:ln>
          <a:effectLst>
            <a:glow rad="101600">
              <a:srgbClr val="00206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03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A77FD6-C101-00C7-C470-1933C3A447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blipFill>
                <a:blip r:embed="rId3"/>
                <a:stretch>
                  <a:fillRect/>
                </a:stretch>
              </a:blip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Picture 3" descr="A close up of a text&#10;&#10;AI-generated content may be incorrect.">
            <a:extLst>
              <a:ext uri="{FF2B5EF4-FFF2-40B4-BE49-F238E27FC236}">
                <a16:creationId xmlns:a16="http://schemas.microsoft.com/office/drawing/2014/main" id="{6986DE2A-736A-A40C-5901-F04FB667D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1" y="361015"/>
            <a:ext cx="4514616" cy="1068548"/>
          </a:xfrm>
          <a:prstGeom prst="rect">
            <a:avLst/>
          </a:prstGeom>
          <a:ln>
            <a:noFill/>
          </a:ln>
          <a:effectLst>
            <a:glow rad="101600">
              <a:srgbClr val="00206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numbers&#10;&#10;AI-generated content may be incorrect.">
            <a:extLst>
              <a:ext uri="{FF2B5EF4-FFF2-40B4-BE49-F238E27FC236}">
                <a16:creationId xmlns:a16="http://schemas.microsoft.com/office/drawing/2014/main" id="{98C6A115-F9CB-637A-49D4-3B4345C2E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285" y="506130"/>
            <a:ext cx="1959215" cy="778318"/>
          </a:xfrm>
          <a:prstGeom prst="rect">
            <a:avLst/>
          </a:prstGeom>
          <a:ln>
            <a:noFill/>
          </a:ln>
          <a:effectLst>
            <a:glow rad="101600">
              <a:srgbClr val="00206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57707-3EC4-943C-A34A-C0FA7B3B5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" y="1935693"/>
            <a:ext cx="11350172" cy="1136783"/>
          </a:xfrm>
          <a:prstGeom prst="rect">
            <a:avLst/>
          </a:prstGeom>
          <a:ln>
            <a:noFill/>
          </a:ln>
          <a:effectLst>
            <a:glow rad="101600">
              <a:srgbClr val="00206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computer screen&#10;&#10;AI-generated content may be incorrect.">
            <a:extLst>
              <a:ext uri="{FF2B5EF4-FFF2-40B4-BE49-F238E27FC236}">
                <a16:creationId xmlns:a16="http://schemas.microsoft.com/office/drawing/2014/main" id="{C3951B91-CEFD-012E-5339-96A7E95F22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2" y="3293561"/>
            <a:ext cx="2214109" cy="857526"/>
          </a:xfrm>
          <a:prstGeom prst="rect">
            <a:avLst/>
          </a:prstGeom>
          <a:ln>
            <a:noFill/>
          </a:ln>
          <a:effectLst>
            <a:glow rad="101600">
              <a:srgbClr val="00206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close up of a computer screen&#10;&#10;AI-generated content may be incorrect.">
            <a:extLst>
              <a:ext uri="{FF2B5EF4-FFF2-40B4-BE49-F238E27FC236}">
                <a16:creationId xmlns:a16="http://schemas.microsoft.com/office/drawing/2014/main" id="{D31E74A0-63E2-F965-6226-9ADBFD241A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84" y="5872067"/>
            <a:ext cx="2533664" cy="730638"/>
          </a:xfrm>
          <a:prstGeom prst="rect">
            <a:avLst/>
          </a:prstGeom>
          <a:ln>
            <a:noFill/>
          </a:ln>
          <a:effectLst>
            <a:glow rad="101600">
              <a:srgbClr val="00206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5B1D30-8E11-E15C-703B-D041C80C20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4371134"/>
            <a:ext cx="11408229" cy="1119933"/>
          </a:xfrm>
          <a:prstGeom prst="rect">
            <a:avLst/>
          </a:prstGeom>
          <a:ln>
            <a:noFill/>
          </a:ln>
          <a:effectLst>
            <a:glow rad="101600">
              <a:srgbClr val="00206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876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D18719-8F90-07BD-A98F-05D4CD14EC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blipFill>
                <a:blip r:embed="rId3"/>
                <a:stretch>
                  <a:fillRect/>
                </a:stretch>
              </a:blip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F36E1-A07B-AE6D-CF64-CAC57FDFF6EC}"/>
              </a:ext>
            </a:extLst>
          </p:cNvPr>
          <p:cNvSpPr txBox="1"/>
          <p:nvPr/>
        </p:nvSpPr>
        <p:spPr>
          <a:xfrm>
            <a:off x="1335314" y="0"/>
            <a:ext cx="9521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Key</a:t>
            </a:r>
            <a:r>
              <a:rPr lang="en-US" sz="4800" dirty="0"/>
              <a:t> </a:t>
            </a:r>
            <a:r>
              <a:rPr lang="en-US" sz="4800" b="1" dirty="0">
                <a:blipFill>
                  <a:blip r:embed="rId3"/>
                  <a:stretch>
                    <a:fillRect/>
                  </a:stretch>
                </a:blip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Insights &amp;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3C4E6-79E4-11FD-3FF1-5DB3DAFBD881}"/>
              </a:ext>
            </a:extLst>
          </p:cNvPr>
          <p:cNvSpPr txBox="1"/>
          <p:nvPr/>
        </p:nvSpPr>
        <p:spPr>
          <a:xfrm>
            <a:off x="464457" y="1407886"/>
            <a:ext cx="92891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- Mumbai and Bangalore drive the highest revenue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- Occupancy hovers around 58% with spikes in select weeks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- Checked-out bookings dominate at 70%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- Weekday revenue outperforms weekend significantly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- Guest ratings average around 4.0 with some hotel variance</a:t>
            </a:r>
          </a:p>
        </p:txBody>
      </p:sp>
    </p:spTree>
    <p:extLst>
      <p:ext uri="{BB962C8B-B14F-4D97-AF65-F5344CB8AC3E}">
        <p14:creationId xmlns:p14="http://schemas.microsoft.com/office/powerpoint/2010/main" val="135196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28AB42-C4A0-D3FD-CE11-CC2578A47F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blipFill>
                <a:blip r:embed="rId2"/>
                <a:stretch>
                  <a:fillRect/>
                </a:stretch>
              </a:blip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69917038-B425-D013-5215-6761DF60C105}"/>
              </a:ext>
            </a:extLst>
          </p:cNvPr>
          <p:cNvSpPr/>
          <p:nvPr/>
        </p:nvSpPr>
        <p:spPr>
          <a:xfrm>
            <a:off x="2540000" y="1378857"/>
            <a:ext cx="7112000" cy="3860799"/>
          </a:xfrm>
          <a:prstGeom prst="horizontalScroll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DBE30-C680-A176-BF48-D837C51250AD}"/>
              </a:ext>
            </a:extLst>
          </p:cNvPr>
          <p:cNvSpPr txBox="1"/>
          <p:nvPr/>
        </p:nvSpPr>
        <p:spPr>
          <a:xfrm>
            <a:off x="3628571" y="2699657"/>
            <a:ext cx="5544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3116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631297-40CB-8FFF-55B6-7159C7EF3DF6}"/>
              </a:ext>
            </a:extLst>
          </p:cNvPr>
          <p:cNvSpPr txBox="1"/>
          <p:nvPr/>
        </p:nvSpPr>
        <p:spPr>
          <a:xfrm>
            <a:off x="595085" y="333828"/>
            <a:ext cx="11001829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en-US"/>
            </a:defPPr>
            <a:lvl1pPr marL="1143000" indent="-1143000" algn="ctr">
              <a:buFont typeface="Wingdings" panose="05000000000000000000" pitchFamily="2" charset="2"/>
              <a:buChar char="q"/>
              <a:defRPr sz="9600" b="1">
                <a:blipFill>
                  <a:blip r:embed="rId2"/>
                  <a:stretch>
                    <a:fillRect/>
                  </a:stretch>
                </a:blip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defRPr>
            </a:lvl1pPr>
          </a:lstStyle>
          <a:p>
            <a:r>
              <a:rPr lang="en-US" dirty="0"/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A1E20-C0C0-2764-081B-0EA5D2CF51EC}"/>
              </a:ext>
            </a:extLst>
          </p:cNvPr>
          <p:cNvSpPr txBox="1"/>
          <p:nvPr/>
        </p:nvSpPr>
        <p:spPr>
          <a:xfrm>
            <a:off x="914400" y="2703016"/>
            <a:ext cx="10363200" cy="415498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1" algn="ctr"/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To analyze key hospitality metrics across multiple tools</a:t>
            </a:r>
          </a:p>
          <a:p>
            <a:pPr lvl="1" algn="ctr"/>
            <a:endParaRPr lang="en-US" sz="8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9859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ip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334AB1-42D4-63A6-740A-FCD1025986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58C5D-66A9-6406-7035-6988AF3B4E1E}"/>
              </a:ext>
            </a:extLst>
          </p:cNvPr>
          <p:cNvSpPr txBox="1"/>
          <p:nvPr/>
        </p:nvSpPr>
        <p:spPr>
          <a:xfrm>
            <a:off x="783771" y="464457"/>
            <a:ext cx="1053737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1143000" indent="-1143000" algn="ctr">
              <a:buFont typeface="Wingdings" panose="05000000000000000000" pitchFamily="2" charset="2"/>
              <a:buChar char="q"/>
            </a:pPr>
            <a:r>
              <a:rPr lang="en-US" sz="9600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Tools Used</a:t>
            </a:r>
          </a:p>
        </p:txBody>
      </p:sp>
      <p:pic>
        <p:nvPicPr>
          <p:cNvPr id="17" name="Picture 16" descr="A green and white logo&#10;&#10;AI-generated content may be incorrect.">
            <a:extLst>
              <a:ext uri="{FF2B5EF4-FFF2-40B4-BE49-F238E27FC236}">
                <a16:creationId xmlns:a16="http://schemas.microsoft.com/office/drawing/2014/main" id="{F7C6F614-8338-AEF8-50F5-B2F0C8088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75" y="3396948"/>
            <a:ext cx="1409700" cy="1409700"/>
          </a:xfrm>
          <a:prstGeom prst="rect">
            <a:avLst/>
          </a:prstGeom>
          <a:ln>
            <a:noFill/>
          </a:ln>
          <a:effectLst>
            <a:glow rad="101600">
              <a:srgbClr val="00206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yellow rectangular shapes&#10;&#10;AI-generated content may be incorrect.">
            <a:extLst>
              <a:ext uri="{FF2B5EF4-FFF2-40B4-BE49-F238E27FC236}">
                <a16:creationId xmlns:a16="http://schemas.microsoft.com/office/drawing/2014/main" id="{1D47A184-8245-8845-830A-B36F3B3F7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95" y="3396948"/>
            <a:ext cx="140970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 descr="A logo with colorful crosses&#10;&#10;AI-generated content may be incorrect.">
            <a:extLst>
              <a:ext uri="{FF2B5EF4-FFF2-40B4-BE49-F238E27FC236}">
                <a16:creationId xmlns:a16="http://schemas.microsoft.com/office/drawing/2014/main" id="{958EDCA3-C1D2-B565-B228-CEED0BFBF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299" y="3204407"/>
            <a:ext cx="1877787" cy="1877787"/>
          </a:xfrm>
          <a:prstGeom prst="rect">
            <a:avLst/>
          </a:prstGeom>
          <a:ln>
            <a:noFill/>
          </a:ln>
          <a:effectLst>
            <a:glow rad="101600">
              <a:srgbClr val="00206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 descr="A blue cylinder with white text&#10;&#10;AI-generated content may be incorrect.">
            <a:extLst>
              <a:ext uri="{FF2B5EF4-FFF2-40B4-BE49-F238E27FC236}">
                <a16:creationId xmlns:a16="http://schemas.microsoft.com/office/drawing/2014/main" id="{463B8BD2-652D-282E-F32D-57E760C2B4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990" y="3396948"/>
            <a:ext cx="1504950" cy="140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9507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330F73-A337-5C81-3B03-38FE047DDC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EE6AE-A1D0-0A20-06BE-1FFBABE73D03}"/>
              </a:ext>
            </a:extLst>
          </p:cNvPr>
          <p:cNvSpPr txBox="1"/>
          <p:nvPr/>
        </p:nvSpPr>
        <p:spPr>
          <a:xfrm>
            <a:off x="783771" y="319314"/>
            <a:ext cx="10624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ctr">
              <a:buFont typeface="Wingdings" panose="05000000000000000000" pitchFamily="2" charset="2"/>
              <a:buChar char="q"/>
            </a:pPr>
            <a:r>
              <a:rPr lang="en-US" sz="9600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Data </a:t>
            </a:r>
            <a:r>
              <a:rPr lang="en-US" dirty="0"/>
              <a:t> </a:t>
            </a:r>
            <a:r>
              <a:rPr lang="en-US" sz="9600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Sources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27302F-B037-1018-AD1E-A28E9532BC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82" t="20453" r="74420" b="49567"/>
          <a:stretch>
            <a:fillRect/>
          </a:stretch>
        </p:blipFill>
        <p:spPr>
          <a:xfrm>
            <a:off x="3905779" y="2208288"/>
            <a:ext cx="2005781" cy="3023419"/>
          </a:xfrm>
          <a:prstGeom prst="rect">
            <a:avLst/>
          </a:prstGeom>
          <a:ln>
            <a:noFill/>
          </a:ln>
          <a:effectLst>
            <a:glow rad="101600">
              <a:srgbClr val="00206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9A6307-9C8B-6FBE-D94C-6643E2D044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493" t="19785" r="40061" b="50000"/>
          <a:stretch>
            <a:fillRect/>
          </a:stretch>
        </p:blipFill>
        <p:spPr>
          <a:xfrm>
            <a:off x="6738697" y="2301339"/>
            <a:ext cx="1897627" cy="2072148"/>
          </a:xfrm>
          <a:prstGeom prst="rect">
            <a:avLst/>
          </a:prstGeom>
          <a:ln>
            <a:noFill/>
          </a:ln>
          <a:effectLst>
            <a:glow rad="101600">
              <a:srgbClr val="00206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B55D04-5D70-564A-6D81-7A397581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608" t="16775" r="10048" b="62150"/>
          <a:stretch>
            <a:fillRect/>
          </a:stretch>
        </p:blipFill>
        <p:spPr>
          <a:xfrm>
            <a:off x="9613488" y="2535436"/>
            <a:ext cx="1681316" cy="1445342"/>
          </a:xfrm>
          <a:prstGeom prst="rect">
            <a:avLst/>
          </a:prstGeom>
          <a:ln>
            <a:noFill/>
          </a:ln>
          <a:effectLst>
            <a:glow rad="101600">
              <a:srgbClr val="00206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4BE44D-185B-CFE1-CFC9-097FFB61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845" t="67071" r="24098" b="17850"/>
          <a:stretch>
            <a:fillRect/>
          </a:stretch>
        </p:blipFill>
        <p:spPr>
          <a:xfrm>
            <a:off x="8050162" y="4785852"/>
            <a:ext cx="1651817" cy="1034134"/>
          </a:xfrm>
          <a:prstGeom prst="rect">
            <a:avLst/>
          </a:prstGeom>
          <a:ln>
            <a:noFill/>
          </a:ln>
          <a:effectLst>
            <a:glow rad="101600">
              <a:srgbClr val="00206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41256B-2E81-64B9-2DE5-58F16F1D65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506" t="4656" r="29642" b="4656"/>
          <a:stretch>
            <a:fillRect/>
          </a:stretch>
        </p:blipFill>
        <p:spPr>
          <a:xfrm>
            <a:off x="783771" y="1850748"/>
            <a:ext cx="2294871" cy="4260060"/>
          </a:xfrm>
          <a:prstGeom prst="rect">
            <a:avLst/>
          </a:prstGeom>
          <a:ln>
            <a:noFill/>
          </a:ln>
          <a:effectLst>
            <a:glow rad="101600">
              <a:srgbClr val="00206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898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E19FDF-0AA6-9FA2-0B68-28C8EACC8F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31DD6-8F50-1176-D0F1-F214EC69999E}"/>
              </a:ext>
            </a:extLst>
          </p:cNvPr>
          <p:cNvSpPr txBox="1"/>
          <p:nvPr/>
        </p:nvSpPr>
        <p:spPr>
          <a:xfrm>
            <a:off x="1335314" y="0"/>
            <a:ext cx="9521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Excel</a:t>
            </a:r>
            <a:r>
              <a:rPr lang="en-US" sz="4800" dirty="0"/>
              <a:t> </a:t>
            </a:r>
            <a:endParaRPr lang="en-US" sz="4800" b="1" dirty="0">
              <a:blipFill>
                <a:blip r:embed="rId2"/>
                <a:stretch>
                  <a:fillRect/>
                </a:stretch>
              </a:blip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5" name="Picture 4" descr="A screenshot of a hotel dashboard&#10;&#10;AI-generated content may be incorrect.">
            <a:extLst>
              <a:ext uri="{FF2B5EF4-FFF2-40B4-BE49-F238E27FC236}">
                <a16:creationId xmlns:a16="http://schemas.microsoft.com/office/drawing/2014/main" id="{602FB095-846F-3D75-953B-2167F12E6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6" y="957944"/>
            <a:ext cx="11559698" cy="577668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118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14FCFF-276C-B11A-3933-01328297A5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blipFill>
                <a:blip r:embed="rId2"/>
                <a:stretch>
                  <a:fillRect/>
                </a:stretch>
              </a:blip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Picture 3" descr="A screenshot of a computer dashboard&#10;&#10;AI-generated content may be incorrect.">
            <a:extLst>
              <a:ext uri="{FF2B5EF4-FFF2-40B4-BE49-F238E27FC236}">
                <a16:creationId xmlns:a16="http://schemas.microsoft.com/office/drawing/2014/main" id="{76AB6489-D3FA-EA80-4781-B8C75FEF8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28" y="203200"/>
            <a:ext cx="11785601" cy="648788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823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F2E66A-BB22-B168-30F9-9C9212939E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blipFill>
                <a:blip r:embed="rId2"/>
                <a:stretch>
                  <a:fillRect/>
                </a:stretch>
              </a:blip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Picture 3" descr="A screenshot of a computer dashboard&#10;&#10;AI-generated content may be incorrect.">
            <a:extLst>
              <a:ext uri="{FF2B5EF4-FFF2-40B4-BE49-F238E27FC236}">
                <a16:creationId xmlns:a16="http://schemas.microsoft.com/office/drawing/2014/main" id="{87E2EF7E-1908-05ED-10A2-D0E738329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" y="203201"/>
            <a:ext cx="11814629" cy="647337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684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65560D-F9F8-05C2-7871-444D818D2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87DD2-F442-5DEC-1789-73B9588510AA}"/>
              </a:ext>
            </a:extLst>
          </p:cNvPr>
          <p:cNvSpPr txBox="1"/>
          <p:nvPr/>
        </p:nvSpPr>
        <p:spPr>
          <a:xfrm>
            <a:off x="1335314" y="0"/>
            <a:ext cx="9521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blipFill>
                  <a:blip r:embed="rId2"/>
                  <a:stretch>
                    <a:fillRect/>
                  </a:stretch>
                </a:blip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Power Bi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0C5F0C-2FDA-E1E4-437F-97B3B821D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" y="830997"/>
            <a:ext cx="12075886" cy="601907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348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340780-2846-0B7B-EB4B-AC15381DAA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2AEB0A-14CA-6C45-84EF-979D07748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0"/>
            <a:ext cx="11843658" cy="68580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370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थीम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67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Angsana New</vt:lpstr>
      <vt:lpstr>Aptos</vt:lpstr>
      <vt:lpstr>Aptos Display</vt:lpstr>
      <vt:lpstr>Arial</vt:lpstr>
      <vt:lpstr>Wingdings</vt:lpstr>
      <vt:lpstr>Office थीम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</dc:creator>
  <cp:lastModifiedBy>Komal</cp:lastModifiedBy>
  <cp:revision>36</cp:revision>
  <dcterms:created xsi:type="dcterms:W3CDTF">2025-06-30T17:15:34Z</dcterms:created>
  <dcterms:modified xsi:type="dcterms:W3CDTF">2025-07-01T03:29:36Z</dcterms:modified>
</cp:coreProperties>
</file>