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Assistant"/>
      <p:regular r:id="rId27"/>
      <p:bold r:id="rId28"/>
    </p:embeddedFon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Assistant-bold.fntdata"/><Relationship Id="rId27" Type="http://schemas.openxmlformats.org/officeDocument/2006/relationships/font" Target="fonts/Assistant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elveticaNeue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949d86d98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31949d86d98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1949d86d98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1949d86d98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1949d86d98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31949d86d98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1aa4c5568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1aa4c5568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aa4c556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1aa4c556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aa4c556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1aa4c556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1aa4c5568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1aa4c5568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1aa4c5568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1aa4c5568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aa4c5568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aa4c5568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1aa4c5568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1aa4c5568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1aa4c5568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1aa4c5568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949d86d98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31949d86d98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949d86d98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31949d86d98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949d86d98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949d86d98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a17c67b4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1a17c67b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1a17c67b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1a17c67b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a17c67b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a17c67b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949d86d98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949d86d98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1949d86d98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1949d86d98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62" name="Google Shape;62;p14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3" name="Google Shape;63;p14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14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0" name="Google Shape;70;p14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sz="10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8" name="Google Shape;78;p15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sz="10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80" name="Google Shape;80;p15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5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82" name="Google Shape;82;p15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" name="Google Shape;83;p15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23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5" name="Google Shape;145;p27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46" name="Google Shape;146;p27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27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49" name="Google Shape;149;p27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28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hasCustomPrompt="1"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1"/>
          <p:cNvSpPr txBox="1"/>
          <p:nvPr>
            <p:ph hasCustomPrompt="1"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31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hasCustomPrompt="1"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1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 2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4500563" y="4907161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6" name="Google Shape;186;p35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7" name="Google Shape;187;p3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35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189" name="Google Shape;189;p35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0" name="Google Shape;190;p35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35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5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5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5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5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5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97" name="Google Shape;197;p35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8" name="Google Shape;198;p35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3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6" name="Google Shape;206;p37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7" name="Google Shape;207;p3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3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4" name="Google Shape;214;p3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39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6" name="Google Shape;216;p39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9" name="Google Shape;219;p40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0" name="Google Shape;220;p4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0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0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3" name="Google Shape;223;p40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4" name="Google Shape;224;p40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225" name="Google Shape;225;p40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40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227" name="Google Shape;227;p40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8" name="Google Shape;228;p40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1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1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1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5" name="Google Shape;235;p4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2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2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2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4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4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4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4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4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4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5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5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5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45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4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46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6" name="Google Shape;266;p4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7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270" name="Google Shape;270;p47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47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4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5" name="Google Shape;275;p4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278" name="Google Shape;278;p4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50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2" name="Google Shape;282;p5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85" name="Google Shape;285;p51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6" name="Google Shape;286;p5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1"/>
          <p:cNvSpPr txBox="1"/>
          <p:nvPr>
            <p:ph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88" name="Google Shape;288;p51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9" name="Google Shape;289;p51"/>
          <p:cNvSpPr txBox="1"/>
          <p:nvPr>
            <p:ph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90" name="Google Shape;290;p51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" name="Google Shape;295;p53"/>
          <p:cNvGrpSpPr/>
          <p:nvPr/>
        </p:nvGrpSpPr>
        <p:grpSpPr>
          <a:xfrm rot="2700000">
            <a:off x="585684" y="481416"/>
            <a:ext cx="694882" cy="564848"/>
            <a:chOff x="919500" y="1916075"/>
            <a:chExt cx="1067700" cy="867900"/>
          </a:xfrm>
        </p:grpSpPr>
        <p:sp>
          <p:nvSpPr>
            <p:cNvPr id="296" name="Google Shape;296;p53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3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53"/>
          <p:cNvGrpSpPr/>
          <p:nvPr/>
        </p:nvGrpSpPr>
        <p:grpSpPr>
          <a:xfrm rot="8100000">
            <a:off x="7746889" y="3437647"/>
            <a:ext cx="912919" cy="742084"/>
            <a:chOff x="521400" y="3135325"/>
            <a:chExt cx="1067700" cy="867900"/>
          </a:xfrm>
        </p:grpSpPr>
        <p:sp>
          <p:nvSpPr>
            <p:cNvPr id="299" name="Google Shape;299;p53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3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53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1.xml"/><Relationship Id="rId22" Type="http://schemas.openxmlformats.org/officeDocument/2006/relationships/theme" Target="../theme/theme4.xml"/><Relationship Id="rId1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9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9.xml"/><Relationship Id="rId6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sz="2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13"/>
          <p:cNvGrpSpPr/>
          <p:nvPr/>
        </p:nvGrpSpPr>
        <p:grpSpPr>
          <a:xfrm>
            <a:off x="8458848" y="343116"/>
            <a:ext cx="381300" cy="576000"/>
            <a:chOff x="8458848" y="343116"/>
            <a:chExt cx="381300" cy="576000"/>
          </a:xfrm>
        </p:grpSpPr>
        <p:sp>
          <p:nvSpPr>
            <p:cNvPr id="55" name="Google Shape;55;p13"/>
            <p:cNvSpPr/>
            <p:nvPr/>
          </p:nvSpPr>
          <p:spPr>
            <a:xfrm>
              <a:off x="8458848" y="343116"/>
              <a:ext cx="3813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6" name="Google Shape;56;p13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i="0" sz="2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b="0" i="0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80" name="Google Shape;180;p3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1" name="Google Shape;181;p34"/>
          <p:cNvGrpSpPr/>
          <p:nvPr/>
        </p:nvGrpSpPr>
        <p:grpSpPr>
          <a:xfrm>
            <a:off x="8458848" y="343116"/>
            <a:ext cx="381300" cy="576000"/>
            <a:chOff x="8458848" y="343116"/>
            <a:chExt cx="381300" cy="576000"/>
          </a:xfrm>
        </p:grpSpPr>
        <p:sp>
          <p:nvSpPr>
            <p:cNvPr id="182" name="Google Shape;182;p34"/>
            <p:cNvSpPr/>
            <p:nvPr/>
          </p:nvSpPr>
          <p:spPr>
            <a:xfrm>
              <a:off x="8458848" y="343116"/>
              <a:ext cx="3813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3" name="Google Shape;183;p34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4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Chatting Application on Local Network</a:t>
            </a:r>
            <a:endParaRPr/>
          </a:p>
        </p:txBody>
      </p:sp>
      <p:sp>
        <p:nvSpPr>
          <p:cNvPr id="307" name="Google Shape;307;p54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Python (Hybrid)</a:t>
            </a:r>
            <a:r>
              <a:rPr b="1" lang="en" sz="3311"/>
              <a:t> </a:t>
            </a:r>
            <a:r>
              <a:rPr lang="en"/>
              <a:t>Final Project</a:t>
            </a:r>
            <a:endParaRPr/>
          </a:p>
        </p:txBody>
      </p:sp>
      <p:sp>
        <p:nvSpPr>
          <p:cNvPr id="308" name="Google Shape;308;p5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54"/>
          <p:cNvSpPr txBox="1"/>
          <p:nvPr/>
        </p:nvSpPr>
        <p:spPr>
          <a:xfrm>
            <a:off x="311700" y="4099375"/>
            <a:ext cx="44244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lang="en" sz="1800">
                <a:latin typeface="Comic Sans MS"/>
                <a:ea typeface="Comic Sans MS"/>
                <a:cs typeface="Comic Sans MS"/>
                <a:sym typeface="Comic Sans MS"/>
              </a:rPr>
              <a:t>Komal Chandrakant Bhapkar</a:t>
            </a:r>
            <a:endParaRPr b="1"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10" name="Google Shape;31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29" y="3024490"/>
            <a:ext cx="748807" cy="78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3"/>
          <p:cNvSpPr txBox="1"/>
          <p:nvPr>
            <p:ph type="title"/>
          </p:nvPr>
        </p:nvSpPr>
        <p:spPr>
          <a:xfrm>
            <a:off x="311700" y="342898"/>
            <a:ext cx="85206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370" name="Google Shape;37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100" y="1008490"/>
            <a:ext cx="6225802" cy="3654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4"/>
          <p:cNvSpPr txBox="1"/>
          <p:nvPr>
            <p:ph idx="2" type="body"/>
          </p:nvPr>
        </p:nvSpPr>
        <p:spPr>
          <a:xfrm>
            <a:off x="4939500" y="342900"/>
            <a:ext cx="3419400" cy="43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app for secure File transfer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multiple users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 the App on WLAN</a:t>
            </a:r>
            <a:endParaRPr/>
          </a:p>
        </p:txBody>
      </p:sp>
      <p:sp>
        <p:nvSpPr>
          <p:cNvPr id="376" name="Google Shape;376;p6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64"/>
          <p:cNvSpPr txBox="1"/>
          <p:nvPr/>
        </p:nvSpPr>
        <p:spPr>
          <a:xfrm>
            <a:off x="311150" y="742713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Future Improvements</a:t>
            </a:r>
            <a:endParaRPr b="1" sz="42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378" name="Google Shape;37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88" y="3226813"/>
            <a:ext cx="2549126" cy="11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5"/>
          <p:cNvSpPr txBox="1"/>
          <p:nvPr/>
        </p:nvSpPr>
        <p:spPr>
          <a:xfrm>
            <a:off x="108550" y="75150"/>
            <a:ext cx="10689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Server Code:</a:t>
            </a:r>
            <a:endParaRPr b="1" sz="24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384" name="Google Shape;38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625" y="0"/>
            <a:ext cx="617052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75" y="0"/>
            <a:ext cx="61955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225" y="0"/>
            <a:ext cx="62122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8"/>
          <p:cNvSpPr txBox="1"/>
          <p:nvPr/>
        </p:nvSpPr>
        <p:spPr>
          <a:xfrm>
            <a:off x="158650" y="83500"/>
            <a:ext cx="14277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Client Code: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400" name="Google Shape;40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925" y="0"/>
            <a:ext cx="617887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925" y="0"/>
            <a:ext cx="61955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925" y="0"/>
            <a:ext cx="61955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275" y="0"/>
            <a:ext cx="61872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/>
          <p:nvPr>
            <p:ph type="title"/>
          </p:nvPr>
        </p:nvSpPr>
        <p:spPr>
          <a:xfrm>
            <a:off x="311700" y="1586475"/>
            <a:ext cx="8100000" cy="13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				Thank You …!!!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/>
          <p:nvPr>
            <p:ph type="title"/>
          </p:nvPr>
        </p:nvSpPr>
        <p:spPr>
          <a:xfrm>
            <a:off x="311700" y="1793950"/>
            <a:ext cx="85206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Want to Chat with your Friends ? Use my Chatting App  ….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6" name="Google Shape;316;p5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Tools &amp; Concept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2" name="Google Shape;322;p56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2000"/>
              <a:t>The project was created using Python along with the following libraries &amp; Concepts:</a:t>
            </a:r>
            <a:endParaRPr sz="20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Socket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For opening socket between users and transmitting the files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For extracting basename and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File Size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Hashlib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For calculating MD5 hash of message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For inserting delay for synchronisation between users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File Handling :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For reading and writing files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Exception Handling :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avoid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runtime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errors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OPPs :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Hash Calculation is implemented using OPPs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methods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4" name="Google Shape;324;p56"/>
          <p:cNvGrpSpPr/>
          <p:nvPr/>
        </p:nvGrpSpPr>
        <p:grpSpPr>
          <a:xfrm rot="2700000">
            <a:off x="7815862" y="3738065"/>
            <a:ext cx="1067690" cy="867892"/>
            <a:chOff x="919500" y="1916075"/>
            <a:chExt cx="1067700" cy="867900"/>
          </a:xfrm>
        </p:grpSpPr>
        <p:sp>
          <p:nvSpPr>
            <p:cNvPr id="325" name="Google Shape;325;p56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6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56"/>
          <p:cNvGrpSpPr/>
          <p:nvPr/>
        </p:nvGrpSpPr>
        <p:grpSpPr>
          <a:xfrm rot="8100353">
            <a:off x="282872" y="330591"/>
            <a:ext cx="734820" cy="597312"/>
            <a:chOff x="521400" y="3135325"/>
            <a:chExt cx="1067700" cy="867900"/>
          </a:xfrm>
        </p:grpSpPr>
        <p:sp>
          <p:nvSpPr>
            <p:cNvPr id="328" name="Google Shape;328;p56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6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7"/>
          <p:cNvSpPr txBox="1"/>
          <p:nvPr/>
        </p:nvSpPr>
        <p:spPr>
          <a:xfrm>
            <a:off x="674750" y="912850"/>
            <a:ext cx="75597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4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 want to build a project which everyone can use in day to day life , my chatting app we can use easily across local network for easy &amp; secure communication without internet. We can use it in classroom where mobile phones are not allowed.</a:t>
            </a:r>
            <a:endParaRPr b="1" sz="254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4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My Chatting apps helps me to explore Socket concept..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Chatting App</a:t>
            </a:r>
            <a:endParaRPr/>
          </a:p>
        </p:txBody>
      </p:sp>
      <p:sp>
        <p:nvSpPr>
          <p:cNvPr id="340" name="Google Shape;340;p58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codes for two users Server and Client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users are having their Text files and their socket for file transmission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Server is opening the Socket &amp; waiting for Client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Client is connecting to the Server via Socket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Client write message into its Text file &amp; Calculate Hash of that message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Client send its Text file to Server, after that it also send Hash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Server receives the Text file from Client , write its content into its (Server's) Text file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Server calculate Hash from Received message 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Server compares Calculated Hash with Received Hash , if it matches then it Read the Message, otherwise it prints 'Message is Tempered'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To send message to Client ,Server follows same process as the Client 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Chatting get close if Server sends 'bye' message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9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F</a:t>
            </a:r>
            <a:r>
              <a:rPr lang="en"/>
              <a:t>low Chart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Server Code:</a:t>
            </a:r>
            <a:endParaRPr/>
          </a:p>
        </p:txBody>
      </p:sp>
      <p:pic>
        <p:nvPicPr>
          <p:cNvPr id="346" name="Google Shape;34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675" y="0"/>
            <a:ext cx="4317175" cy="490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0"/>
          <p:cNvSpPr txBox="1"/>
          <p:nvPr>
            <p:ph type="title"/>
          </p:nvPr>
        </p:nvSpPr>
        <p:spPr>
          <a:xfrm>
            <a:off x="311700" y="342900"/>
            <a:ext cx="20601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 of Client Code:</a:t>
            </a:r>
            <a:endParaRPr/>
          </a:p>
        </p:txBody>
      </p:sp>
      <p:pic>
        <p:nvPicPr>
          <p:cNvPr id="352" name="Google Shape;35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075" y="0"/>
            <a:ext cx="357285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1"/>
          <p:cNvSpPr txBox="1"/>
          <p:nvPr>
            <p:ph type="title"/>
          </p:nvPr>
        </p:nvSpPr>
        <p:spPr>
          <a:xfrm>
            <a:off x="411975" y="92564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Implication</a:t>
            </a:r>
            <a:endParaRPr/>
          </a:p>
        </p:txBody>
      </p:sp>
      <p:sp>
        <p:nvSpPr>
          <p:cNvPr id="358" name="Google Shape;358;p61"/>
          <p:cNvSpPr txBox="1"/>
          <p:nvPr/>
        </p:nvSpPr>
        <p:spPr>
          <a:xfrm>
            <a:off x="1383625" y="1704475"/>
            <a:ext cx="5775300" cy="23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Chat App use for Seamless chatting in </a:t>
            </a: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local</a:t>
            </a: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area network</a:t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It provide secure communication, since messages are protected by MD5 Hash</a:t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2"/>
          <p:cNvSpPr txBox="1"/>
          <p:nvPr>
            <p:ph type="title"/>
          </p:nvPr>
        </p:nvSpPr>
        <p:spPr>
          <a:xfrm>
            <a:off x="311700" y="91561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in building Chat App</a:t>
            </a:r>
            <a:endParaRPr/>
          </a:p>
        </p:txBody>
      </p:sp>
      <p:sp>
        <p:nvSpPr>
          <p:cNvPr id="364" name="Google Shape;364;p62"/>
          <p:cNvSpPr txBox="1"/>
          <p:nvPr/>
        </p:nvSpPr>
        <p:spPr>
          <a:xfrm>
            <a:off x="471225" y="1754600"/>
            <a:ext cx="8221500" cy="2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Sometimes length of the message ,actual message and hash of the message are getting append 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Synchronisation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between users was a 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challenge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socket connection was getting close before expectation 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 resolved them by adding sleep function of time 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library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Socket closure was not handled by one user, so I implemented a patch of code which gives authority to Server python script to close the socket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