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8" r:id="rId1"/>
    <p:sldMasterId id="2147483667" r:id="rId2"/>
    <p:sldMasterId id="2147483669" r:id="rId3"/>
  </p:sldMasterIdLst>
  <p:notesMasterIdLst>
    <p:notesMasterId r:id="rId10"/>
  </p:notesMasterIdLst>
  <p:handoutMasterIdLst>
    <p:handoutMasterId r:id="rId11"/>
  </p:handoutMasterIdLst>
  <p:sldIdLst>
    <p:sldId id="271" r:id="rId4"/>
    <p:sldId id="576" r:id="rId5"/>
    <p:sldId id="577" r:id="rId6"/>
    <p:sldId id="581" r:id="rId7"/>
    <p:sldId id="654" r:id="rId8"/>
    <p:sldId id="655" r:id="rId9"/>
  </p:sldIdLst>
  <p:sldSz cx="9144000" cy="6858000" type="screen4x3"/>
  <p:notesSz cx="6858000" cy="9144000"/>
  <p:embeddedFontLst>
    <p:embeddedFont>
      <p:font typeface="Calibri" panose="020F0502020204030204" pitchFamily="34" charset="0"/>
      <p:regular r:id="rId12"/>
      <p:bold r:id="rId13"/>
      <p:italic r:id="rId14"/>
      <p:boldItalic r:id="rId15"/>
    </p:embeddedFont>
    <p:embeddedFont>
      <p:font typeface="Myriad Pro" panose="020B050303040302020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2ABDC-142E-4D2D-B711-E0FDC94F6B0B}" v="9" dt="2022-11-06T22:45:58.441"/>
    <p1510:client id="{F6AA79C8-0B23-40D9-8479-D2B8E84E9AF0}" v="1" dt="2022-11-07T20:21:36.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6235" autoAdjust="0"/>
  </p:normalViewPr>
  <p:slideViewPr>
    <p:cSldViewPr>
      <p:cViewPr varScale="1">
        <p:scale>
          <a:sx n="69" d="100"/>
          <a:sy n="69" d="100"/>
        </p:scale>
        <p:origin x="1216" y="40"/>
      </p:cViewPr>
      <p:guideLst>
        <p:guide orient="horz"/>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varScale="1">
      <p:scale>
        <a:sx n="100" d="100"/>
        <a:sy n="100" d="100"/>
      </p:scale>
      <p:origin x="0" y="0"/>
    </p:cViewPr>
  </p:sorterViewPr>
  <p:notesViewPr>
    <p:cSldViewPr showGuides="1">
      <p:cViewPr varScale="1">
        <p:scale>
          <a:sx n="56" d="100"/>
          <a:sy n="56" d="100"/>
        </p:scale>
        <p:origin x="-25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olf" userId="6ceec7bb-92d7-4228-8b94-8b2c9e3eee36" providerId="ADAL" clId="{7C6EFA14-768D-44FF-AD67-EE1E598B29ED}"/>
    <pc:docChg chg="custSel addSld delSld modSld modMainMaster">
      <pc:chgData name="Richard Wolf" userId="6ceec7bb-92d7-4228-8b94-8b2c9e3eee36" providerId="ADAL" clId="{7C6EFA14-768D-44FF-AD67-EE1E598B29ED}" dt="2022-09-26T20:23:35.759" v="151" actId="20577"/>
      <pc:docMkLst>
        <pc:docMk/>
      </pc:docMkLst>
      <pc:sldChg chg="modSp mod">
        <pc:chgData name="Richard Wolf" userId="6ceec7bb-92d7-4228-8b94-8b2c9e3eee36" providerId="ADAL" clId="{7C6EFA14-768D-44FF-AD67-EE1E598B29ED}" dt="2022-09-21T23:04:01.692" v="133" actId="20577"/>
        <pc:sldMkLst>
          <pc:docMk/>
          <pc:sldMk cId="239249170" sldId="271"/>
        </pc:sldMkLst>
        <pc:spChg chg="mod">
          <ac:chgData name="Richard Wolf" userId="6ceec7bb-92d7-4228-8b94-8b2c9e3eee36" providerId="ADAL" clId="{7C6EFA14-768D-44FF-AD67-EE1E598B29ED}" dt="2022-09-21T23:04:01.692" v="133" actId="20577"/>
          <ac:spMkLst>
            <pc:docMk/>
            <pc:sldMk cId="239249170" sldId="271"/>
            <ac:spMk id="2" creationId="{00000000-0000-0000-0000-000000000000}"/>
          </ac:spMkLst>
        </pc:spChg>
      </pc:sldChg>
      <pc:sldChg chg="del">
        <pc:chgData name="Richard Wolf" userId="6ceec7bb-92d7-4228-8b94-8b2c9e3eee36" providerId="ADAL" clId="{7C6EFA14-768D-44FF-AD67-EE1E598B29ED}" dt="2022-09-21T16:41:45.577" v="0" actId="47"/>
        <pc:sldMkLst>
          <pc:docMk/>
          <pc:sldMk cId="397412603" sldId="272"/>
        </pc:sldMkLst>
      </pc:sldChg>
      <pc:sldChg chg="del">
        <pc:chgData name="Richard Wolf" userId="6ceec7bb-92d7-4228-8b94-8b2c9e3eee36" providerId="ADAL" clId="{7C6EFA14-768D-44FF-AD67-EE1E598B29ED}" dt="2022-09-21T16:41:47.333" v="1" actId="47"/>
        <pc:sldMkLst>
          <pc:docMk/>
          <pc:sldMk cId="826220956" sldId="273"/>
        </pc:sldMkLst>
      </pc:sldChg>
      <pc:sldChg chg="del">
        <pc:chgData name="Richard Wolf" userId="6ceec7bb-92d7-4228-8b94-8b2c9e3eee36" providerId="ADAL" clId="{7C6EFA14-768D-44FF-AD67-EE1E598B29ED}" dt="2022-09-21T16:41:51.036" v="2" actId="47"/>
        <pc:sldMkLst>
          <pc:docMk/>
          <pc:sldMk cId="2142036280" sldId="274"/>
        </pc:sldMkLst>
      </pc:sldChg>
      <pc:sldChg chg="del">
        <pc:chgData name="Richard Wolf" userId="6ceec7bb-92d7-4228-8b94-8b2c9e3eee36" providerId="ADAL" clId="{7C6EFA14-768D-44FF-AD67-EE1E598B29ED}" dt="2022-09-21T23:04:07.879" v="134" actId="47"/>
        <pc:sldMkLst>
          <pc:docMk/>
          <pc:sldMk cId="3638709129" sldId="278"/>
        </pc:sldMkLst>
      </pc:sldChg>
      <pc:sldChg chg="modSp new mod">
        <pc:chgData name="Richard Wolf" userId="6ceec7bb-92d7-4228-8b94-8b2c9e3eee36" providerId="ADAL" clId="{7C6EFA14-768D-44FF-AD67-EE1E598B29ED}" dt="2022-09-26T20:23:35.759" v="151" actId="20577"/>
        <pc:sldMkLst>
          <pc:docMk/>
          <pc:sldMk cId="3176844952" sldId="279"/>
        </pc:sldMkLst>
        <pc:spChg chg="mod">
          <ac:chgData name="Richard Wolf" userId="6ceec7bb-92d7-4228-8b94-8b2c9e3eee36" providerId="ADAL" clId="{7C6EFA14-768D-44FF-AD67-EE1E598B29ED}" dt="2022-09-26T20:23:35.759" v="151" actId="20577"/>
          <ac:spMkLst>
            <pc:docMk/>
            <pc:sldMk cId="3176844952" sldId="279"/>
            <ac:spMk id="2" creationId="{6CB987A2-52BA-42E7-B490-A41274CED118}"/>
          </ac:spMkLst>
        </pc:spChg>
        <pc:spChg chg="mod">
          <ac:chgData name="Richard Wolf" userId="6ceec7bb-92d7-4228-8b94-8b2c9e3eee36" providerId="ADAL" clId="{7C6EFA14-768D-44FF-AD67-EE1E598B29ED}" dt="2022-09-21T23:04:20.799" v="135" actId="6549"/>
          <ac:spMkLst>
            <pc:docMk/>
            <pc:sldMk cId="3176844952" sldId="279"/>
            <ac:spMk id="3" creationId="{89ACD048-C9D4-8077-A709-778303C540E9}"/>
          </ac:spMkLst>
        </pc:spChg>
      </pc:sldChg>
      <pc:sldChg chg="new del">
        <pc:chgData name="Richard Wolf" userId="6ceec7bb-92d7-4228-8b94-8b2c9e3eee36" providerId="ADAL" clId="{7C6EFA14-768D-44FF-AD67-EE1E598B29ED}" dt="2022-09-21T16:43:53.756" v="5" actId="47"/>
        <pc:sldMkLst>
          <pc:docMk/>
          <pc:sldMk cId="3637935379" sldId="280"/>
        </pc:sldMkLst>
      </pc:sldChg>
      <pc:sldMasterChg chg="modSldLayout">
        <pc:chgData name="Richard Wolf" userId="6ceec7bb-92d7-4228-8b94-8b2c9e3eee36" providerId="ADAL" clId="{7C6EFA14-768D-44FF-AD67-EE1E598B29ED}" dt="2022-09-21T16:49:52.220" v="11"/>
        <pc:sldMasterMkLst>
          <pc:docMk/>
          <pc:sldMasterMk cId="1376378212" sldId="2147483658"/>
        </pc:sldMasterMkLst>
        <pc:sldLayoutChg chg="addSp delSp modSp">
          <pc:chgData name="Richard Wolf" userId="6ceec7bb-92d7-4228-8b94-8b2c9e3eee36" providerId="ADAL" clId="{7C6EFA14-768D-44FF-AD67-EE1E598B29ED}" dt="2022-09-21T16:49:52.220" v="11"/>
          <pc:sldLayoutMkLst>
            <pc:docMk/>
            <pc:sldMasterMk cId="1376378212" sldId="2147483658"/>
            <pc:sldLayoutMk cId="59529772" sldId="2147483659"/>
          </pc:sldLayoutMkLst>
          <pc:spChg chg="add del mod">
            <ac:chgData name="Richard Wolf" userId="6ceec7bb-92d7-4228-8b94-8b2c9e3eee36" providerId="ADAL" clId="{7C6EFA14-768D-44FF-AD67-EE1E598B29ED}" dt="2022-09-21T16:49:34.661" v="7"/>
            <ac:spMkLst>
              <pc:docMk/>
              <pc:sldMasterMk cId="1376378212" sldId="2147483658"/>
              <pc:sldLayoutMk cId="59529772" sldId="2147483659"/>
              <ac:spMk id="4" creationId="{57622FA9-266C-31C1-B230-341C9FB4E1C0}"/>
            </ac:spMkLst>
          </pc:spChg>
          <pc:spChg chg="add del mod">
            <ac:chgData name="Richard Wolf" userId="6ceec7bb-92d7-4228-8b94-8b2c9e3eee36" providerId="ADAL" clId="{7C6EFA14-768D-44FF-AD67-EE1E598B29ED}" dt="2022-09-21T16:49:34.661" v="7"/>
            <ac:spMkLst>
              <pc:docMk/>
              <pc:sldMasterMk cId="1376378212" sldId="2147483658"/>
              <pc:sldLayoutMk cId="59529772" sldId="2147483659"/>
              <ac:spMk id="5" creationId="{C012F4CB-B358-0913-F4C2-6EF755484D63}"/>
            </ac:spMkLst>
          </pc:spChg>
          <pc:spChg chg="add del mod">
            <ac:chgData name="Richard Wolf" userId="6ceec7bb-92d7-4228-8b94-8b2c9e3eee36" providerId="ADAL" clId="{7C6EFA14-768D-44FF-AD67-EE1E598B29ED}" dt="2022-09-21T16:49:34.661" v="7"/>
            <ac:spMkLst>
              <pc:docMk/>
              <pc:sldMasterMk cId="1376378212" sldId="2147483658"/>
              <pc:sldLayoutMk cId="59529772" sldId="2147483659"/>
              <ac:spMk id="6" creationId="{6CCBCEBF-3C6C-8809-B2EA-139928176EA9}"/>
            </ac:spMkLst>
          </pc:spChg>
          <pc:spChg chg="add del mod">
            <ac:chgData name="Richard Wolf" userId="6ceec7bb-92d7-4228-8b94-8b2c9e3eee36" providerId="ADAL" clId="{7C6EFA14-768D-44FF-AD67-EE1E598B29ED}" dt="2022-09-21T16:49:36.229" v="9"/>
            <ac:spMkLst>
              <pc:docMk/>
              <pc:sldMasterMk cId="1376378212" sldId="2147483658"/>
              <pc:sldLayoutMk cId="59529772" sldId="2147483659"/>
              <ac:spMk id="10" creationId="{4C785261-EE93-717B-3850-89519B2B23E1}"/>
            </ac:spMkLst>
          </pc:spChg>
          <pc:spChg chg="add del mod">
            <ac:chgData name="Richard Wolf" userId="6ceec7bb-92d7-4228-8b94-8b2c9e3eee36" providerId="ADAL" clId="{7C6EFA14-768D-44FF-AD67-EE1E598B29ED}" dt="2022-09-21T16:49:36.229" v="9"/>
            <ac:spMkLst>
              <pc:docMk/>
              <pc:sldMasterMk cId="1376378212" sldId="2147483658"/>
              <pc:sldLayoutMk cId="59529772" sldId="2147483659"/>
              <ac:spMk id="11" creationId="{8DFF7A54-3643-28B8-1D4B-9C11AAFE2EDB}"/>
            </ac:spMkLst>
          </pc:spChg>
          <pc:spChg chg="add del mod">
            <ac:chgData name="Richard Wolf" userId="6ceec7bb-92d7-4228-8b94-8b2c9e3eee36" providerId="ADAL" clId="{7C6EFA14-768D-44FF-AD67-EE1E598B29ED}" dt="2022-09-21T16:49:36.229" v="9"/>
            <ac:spMkLst>
              <pc:docMk/>
              <pc:sldMasterMk cId="1376378212" sldId="2147483658"/>
              <pc:sldLayoutMk cId="59529772" sldId="2147483659"/>
              <ac:spMk id="12" creationId="{1EC663B2-EF6D-02E5-AC16-5D6BA0DA7B77}"/>
            </ac:spMkLst>
          </pc:spChg>
          <pc:spChg chg="add del mod">
            <ac:chgData name="Richard Wolf" userId="6ceec7bb-92d7-4228-8b94-8b2c9e3eee36" providerId="ADAL" clId="{7C6EFA14-768D-44FF-AD67-EE1E598B29ED}" dt="2022-09-21T16:49:52.220" v="11"/>
            <ac:spMkLst>
              <pc:docMk/>
              <pc:sldMasterMk cId="1376378212" sldId="2147483658"/>
              <pc:sldLayoutMk cId="59529772" sldId="2147483659"/>
              <ac:spMk id="13" creationId="{2A91140C-F6DB-75FB-B9D2-A462CD84DBA1}"/>
            </ac:spMkLst>
          </pc:spChg>
          <pc:spChg chg="add del mod">
            <ac:chgData name="Richard Wolf" userId="6ceec7bb-92d7-4228-8b94-8b2c9e3eee36" providerId="ADAL" clId="{7C6EFA14-768D-44FF-AD67-EE1E598B29ED}" dt="2022-09-21T16:49:52.220" v="11"/>
            <ac:spMkLst>
              <pc:docMk/>
              <pc:sldMasterMk cId="1376378212" sldId="2147483658"/>
              <pc:sldLayoutMk cId="59529772" sldId="2147483659"/>
              <ac:spMk id="14" creationId="{6080FEE4-9228-C83C-392E-37E0EB486E11}"/>
            </ac:spMkLst>
          </pc:spChg>
          <pc:spChg chg="add del mod">
            <ac:chgData name="Richard Wolf" userId="6ceec7bb-92d7-4228-8b94-8b2c9e3eee36" providerId="ADAL" clId="{7C6EFA14-768D-44FF-AD67-EE1E598B29ED}" dt="2022-09-21T16:49:52.220" v="11"/>
            <ac:spMkLst>
              <pc:docMk/>
              <pc:sldMasterMk cId="1376378212" sldId="2147483658"/>
              <pc:sldLayoutMk cId="59529772" sldId="2147483659"/>
              <ac:spMk id="15" creationId="{A2BBA552-5A1B-82CF-BF36-F3E9CAA307C7}"/>
            </ac:spMkLst>
          </pc:spChg>
        </pc:sldLayoutChg>
      </pc:sldMasterChg>
    </pc:docChg>
  </pc:docChgLst>
  <pc:docChgLst>
    <pc:chgData name="Richard Wolf" userId="6ceec7bb-92d7-4228-8b94-8b2c9e3eee36" providerId="ADAL" clId="{09C18DC5-7CD0-43F8-8137-3045A1B07C41}"/>
    <pc:docChg chg="delSld">
      <pc:chgData name="Richard Wolf" userId="6ceec7bb-92d7-4228-8b94-8b2c9e3eee36" providerId="ADAL" clId="{09C18DC5-7CD0-43F8-8137-3045A1B07C41}" dt="2022-11-05T19:51:56.931" v="2" actId="47"/>
      <pc:docMkLst>
        <pc:docMk/>
      </pc:docMkLst>
      <pc:sldChg chg="del">
        <pc:chgData name="Richard Wolf" userId="6ceec7bb-92d7-4228-8b94-8b2c9e3eee36" providerId="ADAL" clId="{09C18DC5-7CD0-43F8-8137-3045A1B07C41}" dt="2022-11-05T19:51:52.499" v="0" actId="47"/>
        <pc:sldMkLst>
          <pc:docMk/>
          <pc:sldMk cId="2039426134" sldId="578"/>
        </pc:sldMkLst>
      </pc:sldChg>
      <pc:sldChg chg="del">
        <pc:chgData name="Richard Wolf" userId="6ceec7bb-92d7-4228-8b94-8b2c9e3eee36" providerId="ADAL" clId="{09C18DC5-7CD0-43F8-8137-3045A1B07C41}" dt="2022-11-05T19:51:54.097" v="1" actId="47"/>
        <pc:sldMkLst>
          <pc:docMk/>
          <pc:sldMk cId="822233481" sldId="579"/>
        </pc:sldMkLst>
      </pc:sldChg>
      <pc:sldChg chg="del">
        <pc:chgData name="Richard Wolf" userId="6ceec7bb-92d7-4228-8b94-8b2c9e3eee36" providerId="ADAL" clId="{09C18DC5-7CD0-43F8-8137-3045A1B07C41}" dt="2022-11-05T19:51:56.931" v="2" actId="47"/>
        <pc:sldMkLst>
          <pc:docMk/>
          <pc:sldMk cId="1235073669" sldId="580"/>
        </pc:sldMkLst>
      </pc:sldChg>
    </pc:docChg>
  </pc:docChgLst>
  <pc:docChgLst>
    <pc:chgData name="Richard Wolf" userId="6ceec7bb-92d7-4228-8b94-8b2c9e3eee36" providerId="ADAL" clId="{F6AA79C8-0B23-40D9-8479-D2B8E84E9AF0}"/>
    <pc:docChg chg="undo redo custSel addSld delSld modSld sldOrd">
      <pc:chgData name="Richard Wolf" userId="6ceec7bb-92d7-4228-8b94-8b2c9e3eee36" providerId="ADAL" clId="{F6AA79C8-0B23-40D9-8479-D2B8E84E9AF0}" dt="2022-11-07T21:09:03.491" v="1393" actId="20577"/>
      <pc:docMkLst>
        <pc:docMk/>
      </pc:docMkLst>
      <pc:sldChg chg="modSp mod">
        <pc:chgData name="Richard Wolf" userId="6ceec7bb-92d7-4228-8b94-8b2c9e3eee36" providerId="ADAL" clId="{F6AA79C8-0B23-40D9-8479-D2B8E84E9AF0}" dt="2022-11-07T20:18:10.457" v="311" actId="20577"/>
        <pc:sldMkLst>
          <pc:docMk/>
          <pc:sldMk cId="239249170" sldId="271"/>
        </pc:sldMkLst>
        <pc:spChg chg="mod">
          <ac:chgData name="Richard Wolf" userId="6ceec7bb-92d7-4228-8b94-8b2c9e3eee36" providerId="ADAL" clId="{F6AA79C8-0B23-40D9-8479-D2B8E84E9AF0}" dt="2022-11-07T20:18:10.457" v="311" actId="20577"/>
          <ac:spMkLst>
            <pc:docMk/>
            <pc:sldMk cId="239249170" sldId="271"/>
            <ac:spMk id="2" creationId="{00000000-0000-0000-0000-000000000000}"/>
          </ac:spMkLst>
        </pc:spChg>
      </pc:sldChg>
      <pc:sldChg chg="del">
        <pc:chgData name="Richard Wolf" userId="6ceec7bb-92d7-4228-8b94-8b2c9e3eee36" providerId="ADAL" clId="{F6AA79C8-0B23-40D9-8479-D2B8E84E9AF0}" dt="2022-11-07T20:11:19.589" v="0" actId="47"/>
        <pc:sldMkLst>
          <pc:docMk/>
          <pc:sldMk cId="489532963" sldId="439"/>
        </pc:sldMkLst>
      </pc:sldChg>
      <pc:sldChg chg="del">
        <pc:chgData name="Richard Wolf" userId="6ceec7bb-92d7-4228-8b94-8b2c9e3eee36" providerId="ADAL" clId="{F6AA79C8-0B23-40D9-8479-D2B8E84E9AF0}" dt="2022-11-07T20:11:19.589" v="0" actId="47"/>
        <pc:sldMkLst>
          <pc:docMk/>
          <pc:sldMk cId="3488321907" sldId="447"/>
        </pc:sldMkLst>
      </pc:sldChg>
      <pc:sldChg chg="del">
        <pc:chgData name="Richard Wolf" userId="6ceec7bb-92d7-4228-8b94-8b2c9e3eee36" providerId="ADAL" clId="{F6AA79C8-0B23-40D9-8479-D2B8E84E9AF0}" dt="2022-11-07T20:11:19.589" v="0" actId="47"/>
        <pc:sldMkLst>
          <pc:docMk/>
          <pc:sldMk cId="3794868899" sldId="478"/>
        </pc:sldMkLst>
      </pc:sldChg>
      <pc:sldChg chg="del">
        <pc:chgData name="Richard Wolf" userId="6ceec7bb-92d7-4228-8b94-8b2c9e3eee36" providerId="ADAL" clId="{F6AA79C8-0B23-40D9-8479-D2B8E84E9AF0}" dt="2022-11-07T20:11:19.589" v="0" actId="47"/>
        <pc:sldMkLst>
          <pc:docMk/>
          <pc:sldMk cId="280597380" sldId="482"/>
        </pc:sldMkLst>
      </pc:sldChg>
      <pc:sldChg chg="modSp del mod">
        <pc:chgData name="Richard Wolf" userId="6ceec7bb-92d7-4228-8b94-8b2c9e3eee36" providerId="ADAL" clId="{F6AA79C8-0B23-40D9-8479-D2B8E84E9AF0}" dt="2022-11-07T20:18:46.113" v="343" actId="47"/>
        <pc:sldMkLst>
          <pc:docMk/>
          <pc:sldMk cId="1850535744" sldId="557"/>
        </pc:sldMkLst>
        <pc:spChg chg="mod">
          <ac:chgData name="Richard Wolf" userId="6ceec7bb-92d7-4228-8b94-8b2c9e3eee36" providerId="ADAL" clId="{F6AA79C8-0B23-40D9-8479-D2B8E84E9AF0}" dt="2022-11-07T20:18:41.655" v="342" actId="20577"/>
          <ac:spMkLst>
            <pc:docMk/>
            <pc:sldMk cId="1850535744" sldId="557"/>
            <ac:spMk id="2" creationId="{00000000-0000-0000-0000-000000000000}"/>
          </ac:spMkLst>
        </pc:spChg>
      </pc:sldChg>
      <pc:sldChg chg="modSp mod">
        <pc:chgData name="Richard Wolf" userId="6ceec7bb-92d7-4228-8b94-8b2c9e3eee36" providerId="ADAL" clId="{F6AA79C8-0B23-40D9-8479-D2B8E84E9AF0}" dt="2022-11-07T20:12:31.289" v="28" actId="1076"/>
        <pc:sldMkLst>
          <pc:docMk/>
          <pc:sldMk cId="2663805703" sldId="577"/>
        </pc:sldMkLst>
        <pc:spChg chg="mod">
          <ac:chgData name="Richard Wolf" userId="6ceec7bb-92d7-4228-8b94-8b2c9e3eee36" providerId="ADAL" clId="{F6AA79C8-0B23-40D9-8479-D2B8E84E9AF0}" dt="2022-11-07T20:12:05.545" v="26" actId="20577"/>
          <ac:spMkLst>
            <pc:docMk/>
            <pc:sldMk cId="2663805703" sldId="577"/>
            <ac:spMk id="2" creationId="{00000000-0000-0000-0000-000000000000}"/>
          </ac:spMkLst>
        </pc:spChg>
        <pc:graphicFrameChg chg="mod modGraphic">
          <ac:chgData name="Richard Wolf" userId="6ceec7bb-92d7-4228-8b94-8b2c9e3eee36" providerId="ADAL" clId="{F6AA79C8-0B23-40D9-8479-D2B8E84E9AF0}" dt="2022-11-07T20:12:31.289" v="28" actId="1076"/>
          <ac:graphicFrameMkLst>
            <pc:docMk/>
            <pc:sldMk cId="2663805703" sldId="577"/>
            <ac:graphicFrameMk id="4" creationId="{00000000-0000-0000-0000-000000000000}"/>
          </ac:graphicFrameMkLst>
        </pc:graphicFrameChg>
      </pc:sldChg>
      <pc:sldChg chg="modSp mod">
        <pc:chgData name="Richard Wolf" userId="6ceec7bb-92d7-4228-8b94-8b2c9e3eee36" providerId="ADAL" clId="{F6AA79C8-0B23-40D9-8479-D2B8E84E9AF0}" dt="2022-11-07T20:18:33.300" v="336" actId="20577"/>
        <pc:sldMkLst>
          <pc:docMk/>
          <pc:sldMk cId="799937494" sldId="581"/>
        </pc:sldMkLst>
        <pc:spChg chg="mod">
          <ac:chgData name="Richard Wolf" userId="6ceec7bb-92d7-4228-8b94-8b2c9e3eee36" providerId="ADAL" clId="{F6AA79C8-0B23-40D9-8479-D2B8E84E9AF0}" dt="2022-11-07T20:18:33.300" v="336" actId="20577"/>
          <ac:spMkLst>
            <pc:docMk/>
            <pc:sldMk cId="799937494" sldId="581"/>
            <ac:spMk id="2" creationId="{00000000-0000-0000-0000-000000000000}"/>
          </ac:spMkLst>
        </pc:spChg>
      </pc:sldChg>
      <pc:sldChg chg="del">
        <pc:chgData name="Richard Wolf" userId="6ceec7bb-92d7-4228-8b94-8b2c9e3eee36" providerId="ADAL" clId="{F6AA79C8-0B23-40D9-8479-D2B8E84E9AF0}" dt="2022-11-07T20:11:19.589" v="0" actId="47"/>
        <pc:sldMkLst>
          <pc:docMk/>
          <pc:sldMk cId="3751355091" sldId="592"/>
        </pc:sldMkLst>
      </pc:sldChg>
      <pc:sldChg chg="del">
        <pc:chgData name="Richard Wolf" userId="6ceec7bb-92d7-4228-8b94-8b2c9e3eee36" providerId="ADAL" clId="{F6AA79C8-0B23-40D9-8479-D2B8E84E9AF0}" dt="2022-11-07T20:11:19.589" v="0" actId="47"/>
        <pc:sldMkLst>
          <pc:docMk/>
          <pc:sldMk cId="936583338" sldId="650"/>
        </pc:sldMkLst>
      </pc:sldChg>
      <pc:sldChg chg="del">
        <pc:chgData name="Richard Wolf" userId="6ceec7bb-92d7-4228-8b94-8b2c9e3eee36" providerId="ADAL" clId="{F6AA79C8-0B23-40D9-8479-D2B8E84E9AF0}" dt="2022-11-07T20:11:19.589" v="0" actId="47"/>
        <pc:sldMkLst>
          <pc:docMk/>
          <pc:sldMk cId="2855831145" sldId="652"/>
        </pc:sldMkLst>
      </pc:sldChg>
      <pc:sldChg chg="del">
        <pc:chgData name="Richard Wolf" userId="6ceec7bb-92d7-4228-8b94-8b2c9e3eee36" providerId="ADAL" clId="{F6AA79C8-0B23-40D9-8479-D2B8E84E9AF0}" dt="2022-11-07T20:11:31.969" v="3" actId="47"/>
        <pc:sldMkLst>
          <pc:docMk/>
          <pc:sldMk cId="391134854" sldId="653"/>
        </pc:sldMkLst>
      </pc:sldChg>
      <pc:sldChg chg="modSp mod ord">
        <pc:chgData name="Richard Wolf" userId="6ceec7bb-92d7-4228-8b94-8b2c9e3eee36" providerId="ADAL" clId="{F6AA79C8-0B23-40D9-8479-D2B8E84E9AF0}" dt="2022-11-07T21:07:35.693" v="1389" actId="255"/>
        <pc:sldMkLst>
          <pc:docMk/>
          <pc:sldMk cId="92054030" sldId="654"/>
        </pc:sldMkLst>
        <pc:spChg chg="mod">
          <ac:chgData name="Richard Wolf" userId="6ceec7bb-92d7-4228-8b94-8b2c9e3eee36" providerId="ADAL" clId="{F6AA79C8-0B23-40D9-8479-D2B8E84E9AF0}" dt="2022-11-07T20:37:26.482" v="1266" actId="20577"/>
          <ac:spMkLst>
            <pc:docMk/>
            <pc:sldMk cId="92054030" sldId="654"/>
            <ac:spMk id="2" creationId="{00000000-0000-0000-0000-000000000000}"/>
          </ac:spMkLst>
        </pc:spChg>
        <pc:spChg chg="mod">
          <ac:chgData name="Richard Wolf" userId="6ceec7bb-92d7-4228-8b94-8b2c9e3eee36" providerId="ADAL" clId="{F6AA79C8-0B23-40D9-8479-D2B8E84E9AF0}" dt="2022-11-07T21:07:35.693" v="1389" actId="255"/>
          <ac:spMkLst>
            <pc:docMk/>
            <pc:sldMk cId="92054030" sldId="654"/>
            <ac:spMk id="3" creationId="{00000000-0000-0000-0000-000000000000}"/>
          </ac:spMkLst>
        </pc:spChg>
      </pc:sldChg>
      <pc:sldChg chg="modSp add mod">
        <pc:chgData name="Richard Wolf" userId="6ceec7bb-92d7-4228-8b94-8b2c9e3eee36" providerId="ADAL" clId="{F6AA79C8-0B23-40D9-8479-D2B8E84E9AF0}" dt="2022-11-07T21:09:03.491" v="1393" actId="20577"/>
        <pc:sldMkLst>
          <pc:docMk/>
          <pc:sldMk cId="3337939861" sldId="655"/>
        </pc:sldMkLst>
        <pc:spChg chg="mod">
          <ac:chgData name="Richard Wolf" userId="6ceec7bb-92d7-4228-8b94-8b2c9e3eee36" providerId="ADAL" clId="{F6AA79C8-0B23-40D9-8479-D2B8E84E9AF0}" dt="2022-11-07T20:37:40.874" v="1274" actId="20577"/>
          <ac:spMkLst>
            <pc:docMk/>
            <pc:sldMk cId="3337939861" sldId="655"/>
            <ac:spMk id="2" creationId="{00000000-0000-0000-0000-000000000000}"/>
          </ac:spMkLst>
        </pc:spChg>
        <pc:spChg chg="mod">
          <ac:chgData name="Richard Wolf" userId="6ceec7bb-92d7-4228-8b94-8b2c9e3eee36" providerId="ADAL" clId="{F6AA79C8-0B23-40D9-8479-D2B8E84E9AF0}" dt="2022-11-07T21:09:03.491" v="1393" actId="20577"/>
          <ac:spMkLst>
            <pc:docMk/>
            <pc:sldMk cId="3337939861" sldId="655"/>
            <ac:spMk id="3" creationId="{00000000-0000-0000-0000-000000000000}"/>
          </ac:spMkLst>
        </pc:spChg>
      </pc:sldChg>
      <pc:sldMasterChg chg="delSldLayout">
        <pc:chgData name="Richard Wolf" userId="6ceec7bb-92d7-4228-8b94-8b2c9e3eee36" providerId="ADAL" clId="{F6AA79C8-0B23-40D9-8479-D2B8E84E9AF0}" dt="2022-11-07T20:18:46.113" v="343" actId="47"/>
        <pc:sldMasterMkLst>
          <pc:docMk/>
          <pc:sldMasterMk cId="1376378212" sldId="2147483658"/>
        </pc:sldMasterMkLst>
        <pc:sldLayoutChg chg="del">
          <pc:chgData name="Richard Wolf" userId="6ceec7bb-92d7-4228-8b94-8b2c9e3eee36" providerId="ADAL" clId="{F6AA79C8-0B23-40D9-8479-D2B8E84E9AF0}" dt="2022-11-07T20:18:46.113" v="343" actId="47"/>
          <pc:sldLayoutMkLst>
            <pc:docMk/>
            <pc:sldMasterMk cId="1376378212" sldId="2147483658"/>
            <pc:sldLayoutMk cId="25384453" sldId="2147483671"/>
          </pc:sldLayoutMkLst>
        </pc:sldLayoutChg>
      </pc:sldMasterChg>
    </pc:docChg>
  </pc:docChgLst>
  <pc:docChgLst>
    <pc:chgData name="Richard Wolf" userId="6ceec7bb-92d7-4228-8b94-8b2c9e3eee36" providerId="ADAL" clId="{8D3A99E1-E236-4825-B623-EDE8CD461F3A}"/>
    <pc:docChg chg="custSel addSld delSld modSld">
      <pc:chgData name="Richard Wolf" userId="6ceec7bb-92d7-4228-8b94-8b2c9e3eee36" providerId="ADAL" clId="{8D3A99E1-E236-4825-B623-EDE8CD461F3A}" dt="2022-08-22T19:15:50.303" v="153" actId="20577"/>
      <pc:docMkLst>
        <pc:docMk/>
      </pc:docMkLst>
      <pc:sldChg chg="modSp mod">
        <pc:chgData name="Richard Wolf" userId="6ceec7bb-92d7-4228-8b94-8b2c9e3eee36" providerId="ADAL" clId="{8D3A99E1-E236-4825-B623-EDE8CD461F3A}" dt="2022-08-22T19:15:50.303" v="153" actId="20577"/>
        <pc:sldMkLst>
          <pc:docMk/>
          <pc:sldMk cId="239249170" sldId="271"/>
        </pc:sldMkLst>
        <pc:spChg chg="mod">
          <ac:chgData name="Richard Wolf" userId="6ceec7bb-92d7-4228-8b94-8b2c9e3eee36" providerId="ADAL" clId="{8D3A99E1-E236-4825-B623-EDE8CD461F3A}" dt="2022-08-22T15:13:20.696" v="6" actId="20577"/>
          <ac:spMkLst>
            <pc:docMk/>
            <pc:sldMk cId="239249170" sldId="271"/>
            <ac:spMk id="2" creationId="{00000000-0000-0000-0000-000000000000}"/>
          </ac:spMkLst>
        </pc:spChg>
        <pc:spChg chg="mod">
          <ac:chgData name="Richard Wolf" userId="6ceec7bb-92d7-4228-8b94-8b2c9e3eee36" providerId="ADAL" clId="{8D3A99E1-E236-4825-B623-EDE8CD461F3A}" dt="2022-08-22T19:15:50.303" v="153" actId="20577"/>
          <ac:spMkLst>
            <pc:docMk/>
            <pc:sldMk cId="239249170" sldId="271"/>
            <ac:spMk id="4" creationId="{00000000-0000-0000-0000-000000000000}"/>
          </ac:spMkLst>
        </pc:spChg>
      </pc:sldChg>
      <pc:sldChg chg="modSp">
        <pc:chgData name="Richard Wolf" userId="6ceec7bb-92d7-4228-8b94-8b2c9e3eee36" providerId="ADAL" clId="{8D3A99E1-E236-4825-B623-EDE8CD461F3A}" dt="2022-08-22T15:24:03.128" v="108" actId="20577"/>
        <pc:sldMkLst>
          <pc:docMk/>
          <pc:sldMk cId="2142036280" sldId="274"/>
        </pc:sldMkLst>
        <pc:spChg chg="mod">
          <ac:chgData name="Richard Wolf" userId="6ceec7bb-92d7-4228-8b94-8b2c9e3eee36" providerId="ADAL" clId="{8D3A99E1-E236-4825-B623-EDE8CD461F3A}" dt="2022-08-22T15:24:03.128" v="108" actId="20577"/>
          <ac:spMkLst>
            <pc:docMk/>
            <pc:sldMk cId="2142036280" sldId="274"/>
            <ac:spMk id="2" creationId="{00000000-0000-0000-0000-000000000000}"/>
          </ac:spMkLst>
        </pc:spChg>
      </pc:sldChg>
      <pc:sldChg chg="addSp delSp modSp new del mod">
        <pc:chgData name="Richard Wolf" userId="6ceec7bb-92d7-4228-8b94-8b2c9e3eee36" providerId="ADAL" clId="{8D3A99E1-E236-4825-B623-EDE8CD461F3A}" dt="2022-08-22T15:22:07.817" v="45" actId="47"/>
        <pc:sldMkLst>
          <pc:docMk/>
          <pc:sldMk cId="461051138" sldId="279"/>
        </pc:sldMkLst>
        <pc:spChg chg="add del mod">
          <ac:chgData name="Richard Wolf" userId="6ceec7bb-92d7-4228-8b94-8b2c9e3eee36" providerId="ADAL" clId="{8D3A99E1-E236-4825-B623-EDE8CD461F3A}" dt="2022-08-22T15:18:03.077" v="12" actId="478"/>
          <ac:spMkLst>
            <pc:docMk/>
            <pc:sldMk cId="461051138" sldId="279"/>
            <ac:spMk id="2" creationId="{40CD4776-5589-F6C4-69D0-6C43836E52FE}"/>
          </ac:spMkLst>
        </pc:spChg>
        <pc:spChg chg="add mod">
          <ac:chgData name="Richard Wolf" userId="6ceec7bb-92d7-4228-8b94-8b2c9e3eee36" providerId="ADAL" clId="{8D3A99E1-E236-4825-B623-EDE8CD461F3A}" dt="2022-08-22T15:18:39.006" v="44" actId="20577"/>
          <ac:spMkLst>
            <pc:docMk/>
            <pc:sldMk cId="461051138" sldId="279"/>
            <ac:spMk id="3" creationId="{E3AB1189-E3F9-6D26-FDAC-D253A2E2401F}"/>
          </ac:spMkLst>
        </pc:spChg>
      </pc:sldChg>
      <pc:sldChg chg="modSp add del mod">
        <pc:chgData name="Richard Wolf" userId="6ceec7bb-92d7-4228-8b94-8b2c9e3eee36" providerId="ADAL" clId="{8D3A99E1-E236-4825-B623-EDE8CD461F3A}" dt="2022-08-22T15:24:51.884" v="140" actId="47"/>
        <pc:sldMkLst>
          <pc:docMk/>
          <pc:sldMk cId="697855349" sldId="279"/>
        </pc:sldMkLst>
        <pc:spChg chg="mod">
          <ac:chgData name="Richard Wolf" userId="6ceec7bb-92d7-4228-8b94-8b2c9e3eee36" providerId="ADAL" clId="{8D3A99E1-E236-4825-B623-EDE8CD461F3A}" dt="2022-08-22T15:24:47.068" v="139" actId="20577"/>
          <ac:spMkLst>
            <pc:docMk/>
            <pc:sldMk cId="697855349" sldId="279"/>
            <ac:spMk id="3" creationId="{00000000-0000-0000-0000-000000000000}"/>
          </ac:spMkLst>
        </pc:spChg>
      </pc:sldChg>
      <pc:sldChg chg="del">
        <pc:chgData name="Richard Wolf" userId="6ceec7bb-92d7-4228-8b94-8b2c9e3eee36" providerId="ADAL" clId="{8D3A99E1-E236-4825-B623-EDE8CD461F3A}" dt="2022-08-22T15:13:39.452" v="7" actId="47"/>
        <pc:sldMkLst>
          <pc:docMk/>
          <pc:sldMk cId="1640230097" sldId="280"/>
        </pc:sldMkLst>
      </pc:sldChg>
      <pc:sldChg chg="del">
        <pc:chgData name="Richard Wolf" userId="6ceec7bb-92d7-4228-8b94-8b2c9e3eee36" providerId="ADAL" clId="{8D3A99E1-E236-4825-B623-EDE8CD461F3A}" dt="2022-08-22T15:13:39.452" v="7" actId="47"/>
        <pc:sldMkLst>
          <pc:docMk/>
          <pc:sldMk cId="465270026" sldId="290"/>
        </pc:sldMkLst>
      </pc:sldChg>
      <pc:sldChg chg="del">
        <pc:chgData name="Richard Wolf" userId="6ceec7bb-92d7-4228-8b94-8b2c9e3eee36" providerId="ADAL" clId="{8D3A99E1-E236-4825-B623-EDE8CD461F3A}" dt="2022-08-22T15:13:39.452" v="7" actId="47"/>
        <pc:sldMkLst>
          <pc:docMk/>
          <pc:sldMk cId="142648762" sldId="291"/>
        </pc:sldMkLst>
      </pc:sldChg>
      <pc:sldChg chg="del">
        <pc:chgData name="Richard Wolf" userId="6ceec7bb-92d7-4228-8b94-8b2c9e3eee36" providerId="ADAL" clId="{8D3A99E1-E236-4825-B623-EDE8CD461F3A}" dt="2022-08-22T15:13:39.452" v="7" actId="47"/>
        <pc:sldMkLst>
          <pc:docMk/>
          <pc:sldMk cId="2582298711" sldId="292"/>
        </pc:sldMkLst>
      </pc:sldChg>
      <pc:sldChg chg="del">
        <pc:chgData name="Richard Wolf" userId="6ceec7bb-92d7-4228-8b94-8b2c9e3eee36" providerId="ADAL" clId="{8D3A99E1-E236-4825-B623-EDE8CD461F3A}" dt="2022-08-22T15:13:39.452" v="7" actId="47"/>
        <pc:sldMkLst>
          <pc:docMk/>
          <pc:sldMk cId="686234265" sldId="293"/>
        </pc:sldMkLst>
      </pc:sldChg>
      <pc:sldChg chg="del">
        <pc:chgData name="Richard Wolf" userId="6ceec7bb-92d7-4228-8b94-8b2c9e3eee36" providerId="ADAL" clId="{8D3A99E1-E236-4825-B623-EDE8CD461F3A}" dt="2022-08-22T15:13:39.452" v="7" actId="47"/>
        <pc:sldMkLst>
          <pc:docMk/>
          <pc:sldMk cId="1190061328" sldId="294"/>
        </pc:sldMkLst>
      </pc:sldChg>
      <pc:sldChg chg="del">
        <pc:chgData name="Richard Wolf" userId="6ceec7bb-92d7-4228-8b94-8b2c9e3eee36" providerId="ADAL" clId="{8D3A99E1-E236-4825-B623-EDE8CD461F3A}" dt="2022-08-22T15:13:39.452" v="7" actId="47"/>
        <pc:sldMkLst>
          <pc:docMk/>
          <pc:sldMk cId="2361125719" sldId="299"/>
        </pc:sldMkLst>
      </pc:sldChg>
      <pc:sldChg chg="del">
        <pc:chgData name="Richard Wolf" userId="6ceec7bb-92d7-4228-8b94-8b2c9e3eee36" providerId="ADAL" clId="{8D3A99E1-E236-4825-B623-EDE8CD461F3A}" dt="2022-08-22T15:13:39.452" v="7" actId="47"/>
        <pc:sldMkLst>
          <pc:docMk/>
          <pc:sldMk cId="1398521830" sldId="301"/>
        </pc:sldMkLst>
      </pc:sldChg>
      <pc:sldChg chg="del">
        <pc:chgData name="Richard Wolf" userId="6ceec7bb-92d7-4228-8b94-8b2c9e3eee36" providerId="ADAL" clId="{8D3A99E1-E236-4825-B623-EDE8CD461F3A}" dt="2022-08-22T15:13:39.452" v="7" actId="47"/>
        <pc:sldMkLst>
          <pc:docMk/>
          <pc:sldMk cId="546454572" sldId="302"/>
        </pc:sldMkLst>
      </pc:sldChg>
      <pc:sldChg chg="del">
        <pc:chgData name="Richard Wolf" userId="6ceec7bb-92d7-4228-8b94-8b2c9e3eee36" providerId="ADAL" clId="{8D3A99E1-E236-4825-B623-EDE8CD461F3A}" dt="2022-08-22T15:13:39.452" v="7" actId="47"/>
        <pc:sldMkLst>
          <pc:docMk/>
          <pc:sldMk cId="1299396063" sldId="303"/>
        </pc:sldMkLst>
      </pc:sldChg>
      <pc:sldChg chg="del">
        <pc:chgData name="Richard Wolf" userId="6ceec7bb-92d7-4228-8b94-8b2c9e3eee36" providerId="ADAL" clId="{8D3A99E1-E236-4825-B623-EDE8CD461F3A}" dt="2022-08-22T15:13:39.452" v="7" actId="47"/>
        <pc:sldMkLst>
          <pc:docMk/>
          <pc:sldMk cId="685166827" sldId="304"/>
        </pc:sldMkLst>
      </pc:sldChg>
      <pc:sldChg chg="del">
        <pc:chgData name="Richard Wolf" userId="6ceec7bb-92d7-4228-8b94-8b2c9e3eee36" providerId="ADAL" clId="{8D3A99E1-E236-4825-B623-EDE8CD461F3A}" dt="2022-08-22T15:13:39.452" v="7" actId="47"/>
        <pc:sldMkLst>
          <pc:docMk/>
          <pc:sldMk cId="1654097775" sldId="305"/>
        </pc:sldMkLst>
      </pc:sldChg>
      <pc:sldChg chg="del">
        <pc:chgData name="Richard Wolf" userId="6ceec7bb-92d7-4228-8b94-8b2c9e3eee36" providerId="ADAL" clId="{8D3A99E1-E236-4825-B623-EDE8CD461F3A}" dt="2022-08-22T15:13:39.452" v="7" actId="47"/>
        <pc:sldMkLst>
          <pc:docMk/>
          <pc:sldMk cId="688851897" sldId="306"/>
        </pc:sldMkLst>
      </pc:sldChg>
      <pc:sldChg chg="del">
        <pc:chgData name="Richard Wolf" userId="6ceec7bb-92d7-4228-8b94-8b2c9e3eee36" providerId="ADAL" clId="{8D3A99E1-E236-4825-B623-EDE8CD461F3A}" dt="2022-08-22T15:13:39.452" v="7" actId="47"/>
        <pc:sldMkLst>
          <pc:docMk/>
          <pc:sldMk cId="752233196" sldId="307"/>
        </pc:sldMkLst>
      </pc:sldChg>
      <pc:sldChg chg="del">
        <pc:chgData name="Richard Wolf" userId="6ceec7bb-92d7-4228-8b94-8b2c9e3eee36" providerId="ADAL" clId="{8D3A99E1-E236-4825-B623-EDE8CD461F3A}" dt="2022-08-22T15:13:39.452" v="7" actId="47"/>
        <pc:sldMkLst>
          <pc:docMk/>
          <pc:sldMk cId="990459035" sldId="308"/>
        </pc:sldMkLst>
      </pc:sldChg>
      <pc:sldChg chg="del">
        <pc:chgData name="Richard Wolf" userId="6ceec7bb-92d7-4228-8b94-8b2c9e3eee36" providerId="ADAL" clId="{8D3A99E1-E236-4825-B623-EDE8CD461F3A}" dt="2022-08-22T15:13:39.452" v="7" actId="47"/>
        <pc:sldMkLst>
          <pc:docMk/>
          <pc:sldMk cId="1799438292" sldId="309"/>
        </pc:sldMkLst>
      </pc:sldChg>
      <pc:sldChg chg="del">
        <pc:chgData name="Richard Wolf" userId="6ceec7bb-92d7-4228-8b94-8b2c9e3eee36" providerId="ADAL" clId="{8D3A99E1-E236-4825-B623-EDE8CD461F3A}" dt="2022-08-22T15:13:39.452" v="7" actId="47"/>
        <pc:sldMkLst>
          <pc:docMk/>
          <pc:sldMk cId="300529734" sldId="312"/>
        </pc:sldMkLst>
      </pc:sldChg>
      <pc:sldChg chg="del">
        <pc:chgData name="Richard Wolf" userId="6ceec7bb-92d7-4228-8b94-8b2c9e3eee36" providerId="ADAL" clId="{8D3A99E1-E236-4825-B623-EDE8CD461F3A}" dt="2022-08-22T15:13:39.452" v="7" actId="47"/>
        <pc:sldMkLst>
          <pc:docMk/>
          <pc:sldMk cId="4186428993" sldId="316"/>
        </pc:sldMkLst>
      </pc:sldChg>
      <pc:sldChg chg="del">
        <pc:chgData name="Richard Wolf" userId="6ceec7bb-92d7-4228-8b94-8b2c9e3eee36" providerId="ADAL" clId="{8D3A99E1-E236-4825-B623-EDE8CD461F3A}" dt="2022-08-22T15:13:39.452" v="7" actId="47"/>
        <pc:sldMkLst>
          <pc:docMk/>
          <pc:sldMk cId="1013172448" sldId="317"/>
        </pc:sldMkLst>
      </pc:sldChg>
      <pc:sldChg chg="del">
        <pc:chgData name="Richard Wolf" userId="6ceec7bb-92d7-4228-8b94-8b2c9e3eee36" providerId="ADAL" clId="{8D3A99E1-E236-4825-B623-EDE8CD461F3A}" dt="2022-08-22T15:13:39.452" v="7" actId="47"/>
        <pc:sldMkLst>
          <pc:docMk/>
          <pc:sldMk cId="2216935436" sldId="318"/>
        </pc:sldMkLst>
      </pc:sldChg>
      <pc:sldChg chg="del">
        <pc:chgData name="Richard Wolf" userId="6ceec7bb-92d7-4228-8b94-8b2c9e3eee36" providerId="ADAL" clId="{8D3A99E1-E236-4825-B623-EDE8CD461F3A}" dt="2022-08-22T15:13:39.452" v="7" actId="47"/>
        <pc:sldMkLst>
          <pc:docMk/>
          <pc:sldMk cId="101592766" sldId="319"/>
        </pc:sldMkLst>
      </pc:sldChg>
      <pc:sldChg chg="del">
        <pc:chgData name="Richard Wolf" userId="6ceec7bb-92d7-4228-8b94-8b2c9e3eee36" providerId="ADAL" clId="{8D3A99E1-E236-4825-B623-EDE8CD461F3A}" dt="2022-08-22T15:13:39.452" v="7" actId="47"/>
        <pc:sldMkLst>
          <pc:docMk/>
          <pc:sldMk cId="3970157084" sldId="320"/>
        </pc:sldMkLst>
      </pc:sldChg>
      <pc:sldChg chg="del">
        <pc:chgData name="Richard Wolf" userId="6ceec7bb-92d7-4228-8b94-8b2c9e3eee36" providerId="ADAL" clId="{8D3A99E1-E236-4825-B623-EDE8CD461F3A}" dt="2022-08-22T15:13:39.452" v="7" actId="47"/>
        <pc:sldMkLst>
          <pc:docMk/>
          <pc:sldMk cId="753045430" sldId="322"/>
        </pc:sldMkLst>
      </pc:sldChg>
      <pc:sldChg chg="del">
        <pc:chgData name="Richard Wolf" userId="6ceec7bb-92d7-4228-8b94-8b2c9e3eee36" providerId="ADAL" clId="{8D3A99E1-E236-4825-B623-EDE8CD461F3A}" dt="2022-08-22T15:13:39.452" v="7" actId="47"/>
        <pc:sldMkLst>
          <pc:docMk/>
          <pc:sldMk cId="2045125114" sldId="329"/>
        </pc:sldMkLst>
      </pc:sldChg>
      <pc:sldChg chg="del">
        <pc:chgData name="Richard Wolf" userId="6ceec7bb-92d7-4228-8b94-8b2c9e3eee36" providerId="ADAL" clId="{8D3A99E1-E236-4825-B623-EDE8CD461F3A}" dt="2022-08-22T15:13:39.452" v="7" actId="47"/>
        <pc:sldMkLst>
          <pc:docMk/>
          <pc:sldMk cId="4064927074" sldId="331"/>
        </pc:sldMkLst>
      </pc:sldChg>
      <pc:sldChg chg="del">
        <pc:chgData name="Richard Wolf" userId="6ceec7bb-92d7-4228-8b94-8b2c9e3eee36" providerId="ADAL" clId="{8D3A99E1-E236-4825-B623-EDE8CD461F3A}" dt="2022-08-22T15:13:48.186" v="8" actId="47"/>
        <pc:sldMkLst>
          <pc:docMk/>
          <pc:sldMk cId="851301627" sldId="332"/>
        </pc:sldMkLst>
      </pc:sldChg>
      <pc:sldChg chg="del">
        <pc:chgData name="Richard Wolf" userId="6ceec7bb-92d7-4228-8b94-8b2c9e3eee36" providerId="ADAL" clId="{8D3A99E1-E236-4825-B623-EDE8CD461F3A}" dt="2022-08-22T15:13:39.452" v="7" actId="47"/>
        <pc:sldMkLst>
          <pc:docMk/>
          <pc:sldMk cId="994552359" sldId="333"/>
        </pc:sldMkLst>
      </pc:sldChg>
    </pc:docChg>
  </pc:docChgLst>
  <pc:docChgLst>
    <pc:chgData name="Richard Wolf" userId="6ceec7bb-92d7-4228-8b94-8b2c9e3eee36" providerId="ADAL" clId="{0CCDCEAE-2AFE-465E-873E-4C3B2619BB61}"/>
    <pc:docChg chg="undo custSel addSld delSld modSld sldOrd modMainMaster">
      <pc:chgData name="Richard Wolf" userId="6ceec7bb-92d7-4228-8b94-8b2c9e3eee36" providerId="ADAL" clId="{0CCDCEAE-2AFE-465E-873E-4C3B2619BB61}" dt="2022-10-11T20:38:27.967" v="64" actId="27636"/>
      <pc:docMkLst>
        <pc:docMk/>
      </pc:docMkLst>
      <pc:sldChg chg="modSp mod">
        <pc:chgData name="Richard Wolf" userId="6ceec7bb-92d7-4228-8b94-8b2c9e3eee36" providerId="ADAL" clId="{0CCDCEAE-2AFE-465E-873E-4C3B2619BB61}" dt="2022-10-04T19:22:01.524" v="46" actId="20577"/>
        <pc:sldMkLst>
          <pc:docMk/>
          <pc:sldMk cId="239249170" sldId="271"/>
        </pc:sldMkLst>
        <pc:spChg chg="mod">
          <ac:chgData name="Richard Wolf" userId="6ceec7bb-92d7-4228-8b94-8b2c9e3eee36" providerId="ADAL" clId="{0CCDCEAE-2AFE-465E-873E-4C3B2619BB61}" dt="2022-10-04T19:22:01.524" v="46" actId="20577"/>
          <ac:spMkLst>
            <pc:docMk/>
            <pc:sldMk cId="239249170" sldId="271"/>
            <ac:spMk id="2" creationId="{00000000-0000-0000-0000-000000000000}"/>
          </ac:spMkLst>
        </pc:spChg>
        <pc:spChg chg="mod">
          <ac:chgData name="Richard Wolf" userId="6ceec7bb-92d7-4228-8b94-8b2c9e3eee36" providerId="ADAL" clId="{0CCDCEAE-2AFE-465E-873E-4C3B2619BB61}" dt="2022-10-04T19:21:45.882" v="30" actId="20577"/>
          <ac:spMkLst>
            <pc:docMk/>
            <pc:sldMk cId="239249170" sldId="271"/>
            <ac:spMk id="4" creationId="{00000000-0000-0000-0000-000000000000}"/>
          </ac:spMkLst>
        </pc:spChg>
      </pc:sldChg>
      <pc:sldChg chg="del">
        <pc:chgData name="Richard Wolf" userId="6ceec7bb-92d7-4228-8b94-8b2c9e3eee36" providerId="ADAL" clId="{0CCDCEAE-2AFE-465E-873E-4C3B2619BB61}" dt="2022-10-03T03:12:57.933" v="0" actId="47"/>
        <pc:sldMkLst>
          <pc:docMk/>
          <pc:sldMk cId="3176844952" sldId="279"/>
        </pc:sldMkLst>
      </pc:sldChg>
      <pc:sldChg chg="modSp add mod">
        <pc:chgData name="Richard Wolf" userId="6ceec7bb-92d7-4228-8b94-8b2c9e3eee36" providerId="ADAL" clId="{0CCDCEAE-2AFE-465E-873E-4C3B2619BB61}" dt="2022-10-04T19:38:31.957" v="58" actId="14100"/>
        <pc:sldMkLst>
          <pc:docMk/>
          <pc:sldMk cId="1860112892" sldId="511"/>
        </pc:sldMkLst>
        <pc:spChg chg="mod">
          <ac:chgData name="Richard Wolf" userId="6ceec7bb-92d7-4228-8b94-8b2c9e3eee36" providerId="ADAL" clId="{0CCDCEAE-2AFE-465E-873E-4C3B2619BB61}" dt="2022-10-04T19:38:31.957" v="58" actId="14100"/>
          <ac:spMkLst>
            <pc:docMk/>
            <pc:sldMk cId="1860112892" sldId="511"/>
            <ac:spMk id="4" creationId="{00000000-0000-0000-0000-000000000000}"/>
          </ac:spMkLst>
        </pc:spChg>
      </pc:sldChg>
      <pc:sldChg chg="modSp add mod">
        <pc:chgData name="Richard Wolf" userId="6ceec7bb-92d7-4228-8b94-8b2c9e3eee36" providerId="ADAL" clId="{0CCDCEAE-2AFE-465E-873E-4C3B2619BB61}" dt="2022-10-03T03:15:36.064" v="10" actId="207"/>
        <pc:sldMkLst>
          <pc:docMk/>
          <pc:sldMk cId="3308650045" sldId="512"/>
        </pc:sldMkLst>
        <pc:spChg chg="mod">
          <ac:chgData name="Richard Wolf" userId="6ceec7bb-92d7-4228-8b94-8b2c9e3eee36" providerId="ADAL" clId="{0CCDCEAE-2AFE-465E-873E-4C3B2619BB61}" dt="2022-10-03T03:15:36.064" v="10" actId="207"/>
          <ac:spMkLst>
            <pc:docMk/>
            <pc:sldMk cId="3308650045" sldId="512"/>
            <ac:spMk id="2" creationId="{00000000-0000-0000-0000-000000000000}"/>
          </ac:spMkLst>
        </pc:spChg>
      </pc:sldChg>
      <pc:sldChg chg="modSp add mod">
        <pc:chgData name="Richard Wolf" userId="6ceec7bb-92d7-4228-8b94-8b2c9e3eee36" providerId="ADAL" clId="{0CCDCEAE-2AFE-465E-873E-4C3B2619BB61}" dt="2022-10-03T03:15:40.908" v="11" actId="207"/>
        <pc:sldMkLst>
          <pc:docMk/>
          <pc:sldMk cId="1333500147" sldId="513"/>
        </pc:sldMkLst>
        <pc:spChg chg="mod">
          <ac:chgData name="Richard Wolf" userId="6ceec7bb-92d7-4228-8b94-8b2c9e3eee36" providerId="ADAL" clId="{0CCDCEAE-2AFE-465E-873E-4C3B2619BB61}" dt="2022-10-03T03:15:40.908" v="11" actId="207"/>
          <ac:spMkLst>
            <pc:docMk/>
            <pc:sldMk cId="1333500147" sldId="513"/>
            <ac:spMk id="2" creationId="{00000000-0000-0000-0000-000000000000}"/>
          </ac:spMkLst>
        </pc:spChg>
      </pc:sldChg>
      <pc:sldChg chg="modSp add mod">
        <pc:chgData name="Richard Wolf" userId="6ceec7bb-92d7-4228-8b94-8b2c9e3eee36" providerId="ADAL" clId="{0CCDCEAE-2AFE-465E-873E-4C3B2619BB61}" dt="2022-10-03T03:15:45.499" v="12" actId="207"/>
        <pc:sldMkLst>
          <pc:docMk/>
          <pc:sldMk cId="2005274831" sldId="514"/>
        </pc:sldMkLst>
        <pc:spChg chg="mod">
          <ac:chgData name="Richard Wolf" userId="6ceec7bb-92d7-4228-8b94-8b2c9e3eee36" providerId="ADAL" clId="{0CCDCEAE-2AFE-465E-873E-4C3B2619BB61}" dt="2022-10-03T03:15:45.499" v="12" actId="207"/>
          <ac:spMkLst>
            <pc:docMk/>
            <pc:sldMk cId="2005274831" sldId="514"/>
            <ac:spMk id="2" creationId="{00000000-0000-0000-0000-000000000000}"/>
          </ac:spMkLst>
        </pc:spChg>
      </pc:sldChg>
      <pc:sldChg chg="modSp add mod">
        <pc:chgData name="Richard Wolf" userId="6ceec7bb-92d7-4228-8b94-8b2c9e3eee36" providerId="ADAL" clId="{0CCDCEAE-2AFE-465E-873E-4C3B2619BB61}" dt="2022-10-03T03:15:49.586" v="13" actId="207"/>
        <pc:sldMkLst>
          <pc:docMk/>
          <pc:sldMk cId="2317103349" sldId="515"/>
        </pc:sldMkLst>
        <pc:spChg chg="mod">
          <ac:chgData name="Richard Wolf" userId="6ceec7bb-92d7-4228-8b94-8b2c9e3eee36" providerId="ADAL" clId="{0CCDCEAE-2AFE-465E-873E-4C3B2619BB61}" dt="2022-10-03T03:15:49.586" v="13" actId="207"/>
          <ac:spMkLst>
            <pc:docMk/>
            <pc:sldMk cId="2317103349" sldId="515"/>
            <ac:spMk id="2" creationId="{00000000-0000-0000-0000-000000000000}"/>
          </ac:spMkLst>
        </pc:spChg>
      </pc:sldChg>
      <pc:sldChg chg="modSp add mod">
        <pc:chgData name="Richard Wolf" userId="6ceec7bb-92d7-4228-8b94-8b2c9e3eee36" providerId="ADAL" clId="{0CCDCEAE-2AFE-465E-873E-4C3B2619BB61}" dt="2022-10-03T03:15:55.024" v="14" actId="207"/>
        <pc:sldMkLst>
          <pc:docMk/>
          <pc:sldMk cId="2235890796" sldId="516"/>
        </pc:sldMkLst>
        <pc:spChg chg="mod">
          <ac:chgData name="Richard Wolf" userId="6ceec7bb-92d7-4228-8b94-8b2c9e3eee36" providerId="ADAL" clId="{0CCDCEAE-2AFE-465E-873E-4C3B2619BB61}" dt="2022-10-03T03:15:55.024" v="14" actId="207"/>
          <ac:spMkLst>
            <pc:docMk/>
            <pc:sldMk cId="2235890796" sldId="516"/>
            <ac:spMk id="2" creationId="{00000000-0000-0000-0000-000000000000}"/>
          </ac:spMkLst>
        </pc:spChg>
      </pc:sldChg>
      <pc:sldChg chg="modSp add mod ord">
        <pc:chgData name="Richard Wolf" userId="6ceec7bb-92d7-4228-8b94-8b2c9e3eee36" providerId="ADAL" clId="{0CCDCEAE-2AFE-465E-873E-4C3B2619BB61}" dt="2022-10-03T03:18:46.804" v="21"/>
        <pc:sldMkLst>
          <pc:docMk/>
          <pc:sldMk cId="3702424308" sldId="517"/>
        </pc:sldMkLst>
        <pc:spChg chg="mod">
          <ac:chgData name="Richard Wolf" userId="6ceec7bb-92d7-4228-8b94-8b2c9e3eee36" providerId="ADAL" clId="{0CCDCEAE-2AFE-465E-873E-4C3B2619BB61}" dt="2022-10-03T03:16:00.941" v="15" actId="207"/>
          <ac:spMkLst>
            <pc:docMk/>
            <pc:sldMk cId="3702424308" sldId="517"/>
            <ac:spMk id="2" creationId="{00000000-0000-0000-0000-000000000000}"/>
          </ac:spMkLst>
        </pc:spChg>
      </pc:sldChg>
      <pc:sldChg chg="modSp add mod">
        <pc:chgData name="Richard Wolf" userId="6ceec7bb-92d7-4228-8b94-8b2c9e3eee36" providerId="ADAL" clId="{0CCDCEAE-2AFE-465E-873E-4C3B2619BB61}" dt="2022-10-04T19:37:43.924" v="53" actId="207"/>
        <pc:sldMkLst>
          <pc:docMk/>
          <pc:sldMk cId="1493478682" sldId="518"/>
        </pc:sldMkLst>
        <pc:spChg chg="mod">
          <ac:chgData name="Richard Wolf" userId="6ceec7bb-92d7-4228-8b94-8b2c9e3eee36" providerId="ADAL" clId="{0CCDCEAE-2AFE-465E-873E-4C3B2619BB61}" dt="2022-10-04T19:37:43.924" v="53" actId="207"/>
          <ac:spMkLst>
            <pc:docMk/>
            <pc:sldMk cId="1493478682" sldId="518"/>
            <ac:spMk id="2" creationId="{00000000-0000-0000-0000-000000000000}"/>
          </ac:spMkLst>
        </pc:spChg>
      </pc:sldChg>
      <pc:sldChg chg="modSp add mod">
        <pc:chgData name="Richard Wolf" userId="6ceec7bb-92d7-4228-8b94-8b2c9e3eee36" providerId="ADAL" clId="{0CCDCEAE-2AFE-465E-873E-4C3B2619BB61}" dt="2022-10-04T19:38:05.966" v="56" actId="207"/>
        <pc:sldMkLst>
          <pc:docMk/>
          <pc:sldMk cId="2552027721" sldId="520"/>
        </pc:sldMkLst>
        <pc:spChg chg="mod">
          <ac:chgData name="Richard Wolf" userId="6ceec7bb-92d7-4228-8b94-8b2c9e3eee36" providerId="ADAL" clId="{0CCDCEAE-2AFE-465E-873E-4C3B2619BB61}" dt="2022-10-04T19:38:05.966" v="56" actId="207"/>
          <ac:spMkLst>
            <pc:docMk/>
            <pc:sldMk cId="2552027721" sldId="520"/>
            <ac:spMk id="2" creationId="{00000000-0000-0000-0000-000000000000}"/>
          </ac:spMkLst>
        </pc:spChg>
      </pc:sldChg>
      <pc:sldChg chg="modSp add mod">
        <pc:chgData name="Richard Wolf" userId="6ceec7bb-92d7-4228-8b94-8b2c9e3eee36" providerId="ADAL" clId="{0CCDCEAE-2AFE-465E-873E-4C3B2619BB61}" dt="2022-10-04T19:38:00.231" v="55" actId="207"/>
        <pc:sldMkLst>
          <pc:docMk/>
          <pc:sldMk cId="2331605951" sldId="523"/>
        </pc:sldMkLst>
        <pc:spChg chg="mod">
          <ac:chgData name="Richard Wolf" userId="6ceec7bb-92d7-4228-8b94-8b2c9e3eee36" providerId="ADAL" clId="{0CCDCEAE-2AFE-465E-873E-4C3B2619BB61}" dt="2022-10-04T19:38:00.231" v="55" actId="207"/>
          <ac:spMkLst>
            <pc:docMk/>
            <pc:sldMk cId="2331605951" sldId="523"/>
            <ac:spMk id="2" creationId="{00000000-0000-0000-0000-000000000000}"/>
          </ac:spMkLst>
        </pc:spChg>
      </pc:sldChg>
      <pc:sldChg chg="modSp add mod">
        <pc:chgData name="Richard Wolf" userId="6ceec7bb-92d7-4228-8b94-8b2c9e3eee36" providerId="ADAL" clId="{0CCDCEAE-2AFE-465E-873E-4C3B2619BB61}" dt="2022-10-04T19:37:55.593" v="54" actId="207"/>
        <pc:sldMkLst>
          <pc:docMk/>
          <pc:sldMk cId="564620242" sldId="524"/>
        </pc:sldMkLst>
        <pc:spChg chg="mod">
          <ac:chgData name="Richard Wolf" userId="6ceec7bb-92d7-4228-8b94-8b2c9e3eee36" providerId="ADAL" clId="{0CCDCEAE-2AFE-465E-873E-4C3B2619BB61}" dt="2022-10-04T19:37:55.593" v="54" actId="207"/>
          <ac:spMkLst>
            <pc:docMk/>
            <pc:sldMk cId="564620242" sldId="524"/>
            <ac:spMk id="2" creationId="{00000000-0000-0000-0000-000000000000}"/>
          </ac:spMkLst>
        </pc:spChg>
      </pc:sldChg>
      <pc:sldChg chg="modSp add mod">
        <pc:chgData name="Richard Wolf" userId="6ceec7bb-92d7-4228-8b94-8b2c9e3eee36" providerId="ADAL" clId="{0CCDCEAE-2AFE-465E-873E-4C3B2619BB61}" dt="2022-10-11T20:38:27.967" v="64" actId="27636"/>
        <pc:sldMkLst>
          <pc:docMk/>
          <pc:sldMk cId="1850535744" sldId="557"/>
        </pc:sldMkLst>
        <pc:spChg chg="mod">
          <ac:chgData name="Richard Wolf" userId="6ceec7bb-92d7-4228-8b94-8b2c9e3eee36" providerId="ADAL" clId="{0CCDCEAE-2AFE-465E-873E-4C3B2619BB61}" dt="2022-10-11T20:38:27.967" v="64" actId="27636"/>
          <ac:spMkLst>
            <pc:docMk/>
            <pc:sldMk cId="1850535744" sldId="557"/>
            <ac:spMk id="2" creationId="{00000000-0000-0000-0000-000000000000}"/>
          </ac:spMkLst>
        </pc:spChg>
      </pc:sldChg>
      <pc:sldChg chg="modSp add mod">
        <pc:chgData name="Richard Wolf" userId="6ceec7bb-92d7-4228-8b94-8b2c9e3eee36" providerId="ADAL" clId="{0CCDCEAE-2AFE-465E-873E-4C3B2619BB61}" dt="2022-10-04T19:38:12.281" v="57" actId="207"/>
        <pc:sldMkLst>
          <pc:docMk/>
          <pc:sldMk cId="3291394119" sldId="571"/>
        </pc:sldMkLst>
        <pc:spChg chg="mod">
          <ac:chgData name="Richard Wolf" userId="6ceec7bb-92d7-4228-8b94-8b2c9e3eee36" providerId="ADAL" clId="{0CCDCEAE-2AFE-465E-873E-4C3B2619BB61}" dt="2022-10-04T19:38:12.281" v="57" actId="207"/>
          <ac:spMkLst>
            <pc:docMk/>
            <pc:sldMk cId="3291394119" sldId="571"/>
            <ac:spMk id="2" creationId="{B7E2820D-9DBF-4DE8-A4EF-ED0318EDACCC}"/>
          </ac:spMkLst>
        </pc:spChg>
      </pc:sldChg>
      <pc:sldChg chg="add">
        <pc:chgData name="Richard Wolf" userId="6ceec7bb-92d7-4228-8b94-8b2c9e3eee36" providerId="ADAL" clId="{0CCDCEAE-2AFE-465E-873E-4C3B2619BB61}" dt="2022-10-11T20:35:37.996" v="59"/>
        <pc:sldMkLst>
          <pc:docMk/>
          <pc:sldMk cId="2197275107" sldId="576"/>
        </pc:sldMkLst>
      </pc:sldChg>
      <pc:sldChg chg="add">
        <pc:chgData name="Richard Wolf" userId="6ceec7bb-92d7-4228-8b94-8b2c9e3eee36" providerId="ADAL" clId="{0CCDCEAE-2AFE-465E-873E-4C3B2619BB61}" dt="2022-10-11T20:35:37.996" v="59"/>
        <pc:sldMkLst>
          <pc:docMk/>
          <pc:sldMk cId="2663805703" sldId="577"/>
        </pc:sldMkLst>
      </pc:sldChg>
      <pc:sldChg chg="add">
        <pc:chgData name="Richard Wolf" userId="6ceec7bb-92d7-4228-8b94-8b2c9e3eee36" providerId="ADAL" clId="{0CCDCEAE-2AFE-465E-873E-4C3B2619BB61}" dt="2022-10-11T20:35:37.996" v="59"/>
        <pc:sldMkLst>
          <pc:docMk/>
          <pc:sldMk cId="2039426134" sldId="578"/>
        </pc:sldMkLst>
      </pc:sldChg>
      <pc:sldChg chg="add">
        <pc:chgData name="Richard Wolf" userId="6ceec7bb-92d7-4228-8b94-8b2c9e3eee36" providerId="ADAL" clId="{0CCDCEAE-2AFE-465E-873E-4C3B2619BB61}" dt="2022-10-11T20:35:37.996" v="59"/>
        <pc:sldMkLst>
          <pc:docMk/>
          <pc:sldMk cId="822233481" sldId="579"/>
        </pc:sldMkLst>
      </pc:sldChg>
      <pc:sldChg chg="add">
        <pc:chgData name="Richard Wolf" userId="6ceec7bb-92d7-4228-8b94-8b2c9e3eee36" providerId="ADAL" clId="{0CCDCEAE-2AFE-465E-873E-4C3B2619BB61}" dt="2022-10-11T20:35:37.996" v="59"/>
        <pc:sldMkLst>
          <pc:docMk/>
          <pc:sldMk cId="1235073669" sldId="580"/>
        </pc:sldMkLst>
      </pc:sldChg>
      <pc:sldChg chg="add">
        <pc:chgData name="Richard Wolf" userId="6ceec7bb-92d7-4228-8b94-8b2c9e3eee36" providerId="ADAL" clId="{0CCDCEAE-2AFE-465E-873E-4C3B2619BB61}" dt="2022-10-11T20:35:37.996" v="59"/>
        <pc:sldMkLst>
          <pc:docMk/>
          <pc:sldMk cId="799937494" sldId="581"/>
        </pc:sldMkLst>
      </pc:sldChg>
      <pc:sldMasterChg chg="modSp mod modSldLayout">
        <pc:chgData name="Richard Wolf" userId="6ceec7bb-92d7-4228-8b94-8b2c9e3eee36" providerId="ADAL" clId="{0CCDCEAE-2AFE-465E-873E-4C3B2619BB61}" dt="2022-10-11T20:36:37.447" v="62" actId="207"/>
        <pc:sldMasterMkLst>
          <pc:docMk/>
          <pc:sldMasterMk cId="1376378212" sldId="2147483658"/>
        </pc:sldMasterMkLst>
        <pc:spChg chg="mod">
          <ac:chgData name="Richard Wolf" userId="6ceec7bb-92d7-4228-8b94-8b2c9e3eee36" providerId="ADAL" clId="{0CCDCEAE-2AFE-465E-873E-4C3B2619BB61}" dt="2022-10-04T19:36:50.467" v="50" actId="207"/>
          <ac:spMkLst>
            <pc:docMk/>
            <pc:sldMasterMk cId="1376378212" sldId="2147483658"/>
            <ac:spMk id="15" creationId="{00000000-0000-0000-0000-000000000000}"/>
          </ac:spMkLst>
        </pc:spChg>
        <pc:sldLayoutChg chg="modSp mod">
          <pc:chgData name="Richard Wolf" userId="6ceec7bb-92d7-4228-8b94-8b2c9e3eee36" providerId="ADAL" clId="{0CCDCEAE-2AFE-465E-873E-4C3B2619BB61}" dt="2022-10-04T19:36:03.036" v="47" actId="207"/>
          <pc:sldLayoutMkLst>
            <pc:docMk/>
            <pc:sldMasterMk cId="1376378212" sldId="2147483658"/>
            <pc:sldLayoutMk cId="59529772" sldId="2147483659"/>
          </pc:sldLayoutMkLst>
          <pc:spChg chg="mod">
            <ac:chgData name="Richard Wolf" userId="6ceec7bb-92d7-4228-8b94-8b2c9e3eee36" providerId="ADAL" clId="{0CCDCEAE-2AFE-465E-873E-4C3B2619BB61}" dt="2022-10-04T19:36:03.036" v="47" actId="207"/>
            <ac:spMkLst>
              <pc:docMk/>
              <pc:sldMasterMk cId="1376378212" sldId="2147483658"/>
              <pc:sldLayoutMk cId="59529772" sldId="2147483659"/>
              <ac:spMk id="9" creationId="{00000000-0000-0000-0000-000000000000}"/>
            </ac:spMkLst>
          </pc:spChg>
        </pc:sldLayoutChg>
        <pc:sldLayoutChg chg="modSp">
          <pc:chgData name="Richard Wolf" userId="6ceec7bb-92d7-4228-8b94-8b2c9e3eee36" providerId="ADAL" clId="{0CCDCEAE-2AFE-465E-873E-4C3B2619BB61}" dt="2022-10-11T20:36:21.264" v="61" actId="207"/>
          <pc:sldLayoutMkLst>
            <pc:docMk/>
            <pc:sldMasterMk cId="1376378212" sldId="2147483658"/>
            <pc:sldLayoutMk cId="25384453" sldId="2147483671"/>
          </pc:sldLayoutMkLst>
          <pc:spChg chg="mod">
            <ac:chgData name="Richard Wolf" userId="6ceec7bb-92d7-4228-8b94-8b2c9e3eee36" providerId="ADAL" clId="{0CCDCEAE-2AFE-465E-873E-4C3B2619BB61}" dt="2022-10-11T20:36:21.264" v="61" actId="207"/>
            <ac:spMkLst>
              <pc:docMk/>
              <pc:sldMasterMk cId="1376378212" sldId="2147483658"/>
              <pc:sldLayoutMk cId="25384453" sldId="2147483671"/>
              <ac:spMk id="31" creationId="{00000000-0000-0000-0000-000000000000}"/>
            </ac:spMkLst>
          </pc:spChg>
        </pc:sldLayoutChg>
        <pc:sldLayoutChg chg="modSp">
          <pc:chgData name="Richard Wolf" userId="6ceec7bb-92d7-4228-8b94-8b2c9e3eee36" providerId="ADAL" clId="{0CCDCEAE-2AFE-465E-873E-4C3B2619BB61}" dt="2022-10-11T20:36:37.447" v="62" actId="207"/>
          <pc:sldLayoutMkLst>
            <pc:docMk/>
            <pc:sldMasterMk cId="1376378212" sldId="2147483658"/>
            <pc:sldLayoutMk cId="3955296239" sldId="2147483672"/>
          </pc:sldLayoutMkLst>
          <pc:spChg chg="mod">
            <ac:chgData name="Richard Wolf" userId="6ceec7bb-92d7-4228-8b94-8b2c9e3eee36" providerId="ADAL" clId="{0CCDCEAE-2AFE-465E-873E-4C3B2619BB61}" dt="2022-10-11T20:36:37.447" v="62" actId="207"/>
            <ac:spMkLst>
              <pc:docMk/>
              <pc:sldMasterMk cId="1376378212" sldId="2147483658"/>
              <pc:sldLayoutMk cId="3955296239" sldId="2147483672"/>
              <ac:spMk id="25" creationId="{00000000-0000-0000-0000-000000000000}"/>
            </ac:spMkLst>
          </pc:spChg>
        </pc:sldLayoutChg>
      </pc:sldMasterChg>
      <pc:sldMasterChg chg="modSp mod">
        <pc:chgData name="Richard Wolf" userId="6ceec7bb-92d7-4228-8b94-8b2c9e3eee36" providerId="ADAL" clId="{0CCDCEAE-2AFE-465E-873E-4C3B2619BB61}" dt="2022-10-04T19:37:05.020" v="51" actId="207"/>
        <pc:sldMasterMkLst>
          <pc:docMk/>
          <pc:sldMasterMk cId="1376378212" sldId="2147483667"/>
        </pc:sldMasterMkLst>
        <pc:spChg chg="mod">
          <ac:chgData name="Richard Wolf" userId="6ceec7bb-92d7-4228-8b94-8b2c9e3eee36" providerId="ADAL" clId="{0CCDCEAE-2AFE-465E-873E-4C3B2619BB61}" dt="2022-10-04T19:37:05.020" v="51" actId="207"/>
          <ac:spMkLst>
            <pc:docMk/>
            <pc:sldMasterMk cId="1376378212" sldId="2147483667"/>
            <ac:spMk id="15" creationId="{00000000-0000-0000-0000-000000000000}"/>
          </ac:spMkLst>
        </pc:spChg>
      </pc:sldMasterChg>
      <pc:sldMasterChg chg="modSp mod">
        <pc:chgData name="Richard Wolf" userId="6ceec7bb-92d7-4228-8b94-8b2c9e3eee36" providerId="ADAL" clId="{0CCDCEAE-2AFE-465E-873E-4C3B2619BB61}" dt="2022-10-04T19:37:14.062" v="52" actId="207"/>
        <pc:sldMasterMkLst>
          <pc:docMk/>
          <pc:sldMasterMk cId="1376378212" sldId="2147483669"/>
        </pc:sldMasterMkLst>
        <pc:spChg chg="mod">
          <ac:chgData name="Richard Wolf" userId="6ceec7bb-92d7-4228-8b94-8b2c9e3eee36" providerId="ADAL" clId="{0CCDCEAE-2AFE-465E-873E-4C3B2619BB61}" dt="2022-10-04T19:37:14.062" v="52" actId="207"/>
          <ac:spMkLst>
            <pc:docMk/>
            <pc:sldMasterMk cId="1376378212" sldId="2147483669"/>
            <ac:spMk id="15" creationId="{00000000-0000-0000-0000-000000000000}"/>
          </ac:spMkLst>
        </pc:spChg>
      </pc:sldMasterChg>
    </pc:docChg>
  </pc:docChgLst>
  <pc:docChgLst>
    <pc:chgData name="Richard Wolf" userId="6ceec7bb-92d7-4228-8b94-8b2c9e3eee36" providerId="ADAL" clId="{2F82ABDC-142E-4D2D-B711-E0FDC94F6B0B}"/>
    <pc:docChg chg="undo redo custSel addSld delSld modSld sldOrd">
      <pc:chgData name="Richard Wolf" userId="6ceec7bb-92d7-4228-8b94-8b2c9e3eee36" providerId="ADAL" clId="{2F82ABDC-142E-4D2D-B711-E0FDC94F6B0B}" dt="2022-11-07T20:09:19.136" v="1644"/>
      <pc:docMkLst>
        <pc:docMk/>
      </pc:docMkLst>
      <pc:sldChg chg="del">
        <pc:chgData name="Richard Wolf" userId="6ceec7bb-92d7-4228-8b94-8b2c9e3eee36" providerId="ADAL" clId="{2F82ABDC-142E-4D2D-B711-E0FDC94F6B0B}" dt="2022-11-05T20:05:07.232" v="28" actId="47"/>
        <pc:sldMkLst>
          <pc:docMk/>
          <pc:sldMk cId="3381884467" sldId="435"/>
        </pc:sldMkLst>
      </pc:sldChg>
      <pc:sldChg chg="del">
        <pc:chgData name="Richard Wolf" userId="6ceec7bb-92d7-4228-8b94-8b2c9e3eee36" providerId="ADAL" clId="{2F82ABDC-142E-4D2D-B711-E0FDC94F6B0B}" dt="2022-11-05T20:05:14.692" v="29" actId="47"/>
        <pc:sldMkLst>
          <pc:docMk/>
          <pc:sldMk cId="2327646932" sldId="436"/>
        </pc:sldMkLst>
      </pc:sldChg>
      <pc:sldChg chg="del">
        <pc:chgData name="Richard Wolf" userId="6ceec7bb-92d7-4228-8b94-8b2c9e3eee36" providerId="ADAL" clId="{2F82ABDC-142E-4D2D-B711-E0FDC94F6B0B}" dt="2022-11-05T20:05:17.728" v="30" actId="47"/>
        <pc:sldMkLst>
          <pc:docMk/>
          <pc:sldMk cId="4236191468" sldId="437"/>
        </pc:sldMkLst>
      </pc:sldChg>
      <pc:sldChg chg="add del">
        <pc:chgData name="Richard Wolf" userId="6ceec7bb-92d7-4228-8b94-8b2c9e3eee36" providerId="ADAL" clId="{2F82ABDC-142E-4D2D-B711-E0FDC94F6B0B}" dt="2022-11-05T20:29:46.718" v="913" actId="47"/>
        <pc:sldMkLst>
          <pc:docMk/>
          <pc:sldMk cId="3909570655" sldId="438"/>
        </pc:sldMkLst>
      </pc:sldChg>
      <pc:sldChg chg="del">
        <pc:chgData name="Richard Wolf" userId="6ceec7bb-92d7-4228-8b94-8b2c9e3eee36" providerId="ADAL" clId="{2F82ABDC-142E-4D2D-B711-E0FDC94F6B0B}" dt="2022-11-05T20:05:48.294" v="33" actId="47"/>
        <pc:sldMkLst>
          <pc:docMk/>
          <pc:sldMk cId="3336004895" sldId="440"/>
        </pc:sldMkLst>
      </pc:sldChg>
      <pc:sldChg chg="del">
        <pc:chgData name="Richard Wolf" userId="6ceec7bb-92d7-4228-8b94-8b2c9e3eee36" providerId="ADAL" clId="{2F82ABDC-142E-4D2D-B711-E0FDC94F6B0B}" dt="2022-11-05T20:05:54.528" v="34" actId="47"/>
        <pc:sldMkLst>
          <pc:docMk/>
          <pc:sldMk cId="761793203" sldId="441"/>
        </pc:sldMkLst>
      </pc:sldChg>
      <pc:sldChg chg="del">
        <pc:chgData name="Richard Wolf" userId="6ceec7bb-92d7-4228-8b94-8b2c9e3eee36" providerId="ADAL" clId="{2F82ABDC-142E-4D2D-B711-E0FDC94F6B0B}" dt="2022-11-05T20:06:00.492" v="35" actId="47"/>
        <pc:sldMkLst>
          <pc:docMk/>
          <pc:sldMk cId="618787081" sldId="442"/>
        </pc:sldMkLst>
      </pc:sldChg>
      <pc:sldChg chg="add del mod modShow">
        <pc:chgData name="Richard Wolf" userId="6ceec7bb-92d7-4228-8b94-8b2c9e3eee36" providerId="ADAL" clId="{2F82ABDC-142E-4D2D-B711-E0FDC94F6B0B}" dt="2022-11-05T20:30:49.670" v="928" actId="47"/>
        <pc:sldMkLst>
          <pc:docMk/>
          <pc:sldMk cId="948337763" sldId="443"/>
        </pc:sldMkLst>
      </pc:sldChg>
      <pc:sldChg chg="del">
        <pc:chgData name="Richard Wolf" userId="6ceec7bb-92d7-4228-8b94-8b2c9e3eee36" providerId="ADAL" clId="{2F82ABDC-142E-4D2D-B711-E0FDC94F6B0B}" dt="2022-11-05T19:56:15.183" v="6" actId="47"/>
        <pc:sldMkLst>
          <pc:docMk/>
          <pc:sldMk cId="1663767732" sldId="444"/>
        </pc:sldMkLst>
      </pc:sldChg>
      <pc:sldChg chg="del">
        <pc:chgData name="Richard Wolf" userId="6ceec7bb-92d7-4228-8b94-8b2c9e3eee36" providerId="ADAL" clId="{2F82ABDC-142E-4D2D-B711-E0FDC94F6B0B}" dt="2022-11-05T19:56:15.183" v="6" actId="47"/>
        <pc:sldMkLst>
          <pc:docMk/>
          <pc:sldMk cId="2186554692" sldId="445"/>
        </pc:sldMkLst>
      </pc:sldChg>
      <pc:sldChg chg="del">
        <pc:chgData name="Richard Wolf" userId="6ceec7bb-92d7-4228-8b94-8b2c9e3eee36" providerId="ADAL" clId="{2F82ABDC-142E-4D2D-B711-E0FDC94F6B0B}" dt="2022-11-05T20:09:04.089" v="47" actId="47"/>
        <pc:sldMkLst>
          <pc:docMk/>
          <pc:sldMk cId="3875316599" sldId="446"/>
        </pc:sldMkLst>
      </pc:sldChg>
      <pc:sldChg chg="modSp mod">
        <pc:chgData name="Richard Wolf" userId="6ceec7bb-92d7-4228-8b94-8b2c9e3eee36" providerId="ADAL" clId="{2F82ABDC-142E-4D2D-B711-E0FDC94F6B0B}" dt="2022-11-05T20:30:40.415" v="927" actId="20577"/>
        <pc:sldMkLst>
          <pc:docMk/>
          <pc:sldMk cId="3488321907" sldId="447"/>
        </pc:sldMkLst>
        <pc:spChg chg="mod">
          <ac:chgData name="Richard Wolf" userId="6ceec7bb-92d7-4228-8b94-8b2c9e3eee36" providerId="ADAL" clId="{2F82ABDC-142E-4D2D-B711-E0FDC94F6B0B}" dt="2022-11-05T20:30:40.415" v="927" actId="20577"/>
          <ac:spMkLst>
            <pc:docMk/>
            <pc:sldMk cId="3488321907" sldId="447"/>
            <ac:spMk id="2" creationId="{65AF5EDD-EA7B-4B01-B340-732FB909C565}"/>
          </ac:spMkLst>
        </pc:spChg>
        <pc:spChg chg="mod">
          <ac:chgData name="Richard Wolf" userId="6ceec7bb-92d7-4228-8b94-8b2c9e3eee36" providerId="ADAL" clId="{2F82ABDC-142E-4D2D-B711-E0FDC94F6B0B}" dt="2022-11-05T20:09:14.377" v="50" actId="27636"/>
          <ac:spMkLst>
            <pc:docMk/>
            <pc:sldMk cId="3488321907" sldId="447"/>
            <ac:spMk id="3" creationId="{864215A6-6FD7-4A13-9B29-DD114659704B}"/>
          </ac:spMkLst>
        </pc:spChg>
        <pc:spChg chg="mod">
          <ac:chgData name="Richard Wolf" userId="6ceec7bb-92d7-4228-8b94-8b2c9e3eee36" providerId="ADAL" clId="{2F82ABDC-142E-4D2D-B711-E0FDC94F6B0B}" dt="2022-11-05T20:10:28.657" v="96" actId="14100"/>
          <ac:spMkLst>
            <pc:docMk/>
            <pc:sldMk cId="3488321907" sldId="447"/>
            <ac:spMk id="4" creationId="{020A8B05-E401-42A4-8E42-E218CCA7AA34}"/>
          </ac:spMkLst>
        </pc:spChg>
      </pc:sldChg>
      <pc:sldChg chg="del">
        <pc:chgData name="Richard Wolf" userId="6ceec7bb-92d7-4228-8b94-8b2c9e3eee36" providerId="ADAL" clId="{2F82ABDC-142E-4D2D-B711-E0FDC94F6B0B}" dt="2022-11-05T20:31:28.430" v="929" actId="47"/>
        <pc:sldMkLst>
          <pc:docMk/>
          <pc:sldMk cId="231057233" sldId="475"/>
        </pc:sldMkLst>
      </pc:sldChg>
      <pc:sldChg chg="del">
        <pc:chgData name="Richard Wolf" userId="6ceec7bb-92d7-4228-8b94-8b2c9e3eee36" providerId="ADAL" clId="{2F82ABDC-142E-4D2D-B711-E0FDC94F6B0B}" dt="2022-11-05T20:03:42.481" v="26" actId="47"/>
        <pc:sldMkLst>
          <pc:docMk/>
          <pc:sldMk cId="968238344" sldId="476"/>
        </pc:sldMkLst>
      </pc:sldChg>
      <pc:sldChg chg="del">
        <pc:chgData name="Richard Wolf" userId="6ceec7bb-92d7-4228-8b94-8b2c9e3eee36" providerId="ADAL" clId="{2F82ABDC-142E-4D2D-B711-E0FDC94F6B0B}" dt="2022-11-05T20:03:42.481" v="26" actId="47"/>
        <pc:sldMkLst>
          <pc:docMk/>
          <pc:sldMk cId="3441276777" sldId="477"/>
        </pc:sldMkLst>
      </pc:sldChg>
      <pc:sldChg chg="modSp mod">
        <pc:chgData name="Richard Wolf" userId="6ceec7bb-92d7-4228-8b94-8b2c9e3eee36" providerId="ADAL" clId="{2F82ABDC-142E-4D2D-B711-E0FDC94F6B0B}" dt="2022-11-05T20:33:04.458" v="950" actId="20577"/>
        <pc:sldMkLst>
          <pc:docMk/>
          <pc:sldMk cId="3794868899" sldId="478"/>
        </pc:sldMkLst>
        <pc:spChg chg="mod">
          <ac:chgData name="Richard Wolf" userId="6ceec7bb-92d7-4228-8b94-8b2c9e3eee36" providerId="ADAL" clId="{2F82ABDC-142E-4D2D-B711-E0FDC94F6B0B}" dt="2022-11-05T20:33:04.458" v="950" actId="20577"/>
          <ac:spMkLst>
            <pc:docMk/>
            <pc:sldMk cId="3794868899" sldId="478"/>
            <ac:spMk id="2" creationId="{CC9E1000-037D-4B60-9410-72996F799544}"/>
          </ac:spMkLst>
        </pc:spChg>
      </pc:sldChg>
      <pc:sldChg chg="del">
        <pc:chgData name="Richard Wolf" userId="6ceec7bb-92d7-4228-8b94-8b2c9e3eee36" providerId="ADAL" clId="{2F82ABDC-142E-4D2D-B711-E0FDC94F6B0B}" dt="2022-11-05T20:03:22.933" v="25" actId="47"/>
        <pc:sldMkLst>
          <pc:docMk/>
          <pc:sldMk cId="3040791941" sldId="479"/>
        </pc:sldMkLst>
      </pc:sldChg>
      <pc:sldChg chg="del">
        <pc:chgData name="Richard Wolf" userId="6ceec7bb-92d7-4228-8b94-8b2c9e3eee36" providerId="ADAL" clId="{2F82ABDC-142E-4D2D-B711-E0FDC94F6B0B}" dt="2022-11-05T20:03:22.933" v="25" actId="47"/>
        <pc:sldMkLst>
          <pc:docMk/>
          <pc:sldMk cId="310641679" sldId="480"/>
        </pc:sldMkLst>
      </pc:sldChg>
      <pc:sldChg chg="del">
        <pc:chgData name="Richard Wolf" userId="6ceec7bb-92d7-4228-8b94-8b2c9e3eee36" providerId="ADAL" clId="{2F82ABDC-142E-4D2D-B711-E0FDC94F6B0B}" dt="2022-11-05T20:03:22.933" v="25" actId="47"/>
        <pc:sldMkLst>
          <pc:docMk/>
          <pc:sldMk cId="3878469076" sldId="481"/>
        </pc:sldMkLst>
      </pc:sldChg>
      <pc:sldChg chg="modSp add del mod modShow">
        <pc:chgData name="Richard Wolf" userId="6ceec7bb-92d7-4228-8b94-8b2c9e3eee36" providerId="ADAL" clId="{2F82ABDC-142E-4D2D-B711-E0FDC94F6B0B}" dt="2022-11-06T22:35:52.275" v="1097" actId="729"/>
        <pc:sldMkLst>
          <pc:docMk/>
          <pc:sldMk cId="280597380" sldId="482"/>
        </pc:sldMkLst>
        <pc:spChg chg="mod">
          <ac:chgData name="Richard Wolf" userId="6ceec7bb-92d7-4228-8b94-8b2c9e3eee36" providerId="ADAL" clId="{2F82ABDC-142E-4D2D-B711-E0FDC94F6B0B}" dt="2022-11-05T20:32:10.612" v="938" actId="20577"/>
          <ac:spMkLst>
            <pc:docMk/>
            <pc:sldMk cId="280597380" sldId="482"/>
            <ac:spMk id="2" creationId="{BFEEA085-A529-4BDF-8089-448FB49929C2}"/>
          </ac:spMkLst>
        </pc:spChg>
      </pc:sldChg>
      <pc:sldChg chg="del">
        <pc:chgData name="Richard Wolf" userId="6ceec7bb-92d7-4228-8b94-8b2c9e3eee36" providerId="ADAL" clId="{2F82ABDC-142E-4D2D-B711-E0FDC94F6B0B}" dt="2022-11-05T20:01:41.866" v="8" actId="47"/>
        <pc:sldMkLst>
          <pc:docMk/>
          <pc:sldMk cId="3231907755" sldId="483"/>
        </pc:sldMkLst>
      </pc:sldChg>
      <pc:sldChg chg="del">
        <pc:chgData name="Richard Wolf" userId="6ceec7bb-92d7-4228-8b94-8b2c9e3eee36" providerId="ADAL" clId="{2F82ABDC-142E-4D2D-B711-E0FDC94F6B0B}" dt="2022-11-05T20:01:43.916" v="9" actId="47"/>
        <pc:sldMkLst>
          <pc:docMk/>
          <pc:sldMk cId="694241402" sldId="484"/>
        </pc:sldMkLst>
      </pc:sldChg>
      <pc:sldChg chg="del">
        <pc:chgData name="Richard Wolf" userId="6ceec7bb-92d7-4228-8b94-8b2c9e3eee36" providerId="ADAL" clId="{2F82ABDC-142E-4D2D-B711-E0FDC94F6B0B}" dt="2022-11-05T20:01:46.310" v="11" actId="47"/>
        <pc:sldMkLst>
          <pc:docMk/>
          <pc:sldMk cId="3554928953" sldId="485"/>
        </pc:sldMkLst>
      </pc:sldChg>
      <pc:sldChg chg="del">
        <pc:chgData name="Richard Wolf" userId="6ceec7bb-92d7-4228-8b94-8b2c9e3eee36" providerId="ADAL" clId="{2F82ABDC-142E-4D2D-B711-E0FDC94F6B0B}" dt="2022-11-05T20:03:22.933" v="25" actId="47"/>
        <pc:sldMkLst>
          <pc:docMk/>
          <pc:sldMk cId="3001505188" sldId="504"/>
        </pc:sldMkLst>
      </pc:sldChg>
      <pc:sldChg chg="del">
        <pc:chgData name="Richard Wolf" userId="6ceec7bb-92d7-4228-8b94-8b2c9e3eee36" providerId="ADAL" clId="{2F82ABDC-142E-4D2D-B711-E0FDC94F6B0B}" dt="2022-11-05T20:01:45.466" v="10" actId="47"/>
        <pc:sldMkLst>
          <pc:docMk/>
          <pc:sldMk cId="929714044" sldId="505"/>
        </pc:sldMkLst>
      </pc:sldChg>
      <pc:sldChg chg="mod modShow">
        <pc:chgData name="Richard Wolf" userId="6ceec7bb-92d7-4228-8b94-8b2c9e3eee36" providerId="ADAL" clId="{2F82ABDC-142E-4D2D-B711-E0FDC94F6B0B}" dt="2022-11-05T20:28:01.548" v="910" actId="729"/>
        <pc:sldMkLst>
          <pc:docMk/>
          <pc:sldMk cId="1850535744" sldId="557"/>
        </pc:sldMkLst>
      </pc:sldChg>
      <pc:sldChg chg="add del">
        <pc:chgData name="Richard Wolf" userId="6ceec7bb-92d7-4228-8b94-8b2c9e3eee36" providerId="ADAL" clId="{2F82ABDC-142E-4D2D-B711-E0FDC94F6B0B}" dt="2022-11-05T20:28:45.294" v="911" actId="47"/>
        <pc:sldMkLst>
          <pc:docMk/>
          <pc:sldMk cId="3294081647" sldId="563"/>
        </pc:sldMkLst>
      </pc:sldChg>
      <pc:sldChg chg="add del">
        <pc:chgData name="Richard Wolf" userId="6ceec7bb-92d7-4228-8b94-8b2c9e3eee36" providerId="ADAL" clId="{2F82ABDC-142E-4D2D-B711-E0FDC94F6B0B}" dt="2022-11-05T20:28:45.294" v="911" actId="47"/>
        <pc:sldMkLst>
          <pc:docMk/>
          <pc:sldMk cId="3482546624" sldId="564"/>
        </pc:sldMkLst>
      </pc:sldChg>
      <pc:sldChg chg="add del">
        <pc:chgData name="Richard Wolf" userId="6ceec7bb-92d7-4228-8b94-8b2c9e3eee36" providerId="ADAL" clId="{2F82ABDC-142E-4D2D-B711-E0FDC94F6B0B}" dt="2022-11-05T20:28:45.294" v="911" actId="47"/>
        <pc:sldMkLst>
          <pc:docMk/>
          <pc:sldMk cId="3028469521" sldId="566"/>
        </pc:sldMkLst>
      </pc:sldChg>
      <pc:sldChg chg="add del">
        <pc:chgData name="Richard Wolf" userId="6ceec7bb-92d7-4228-8b94-8b2c9e3eee36" providerId="ADAL" clId="{2F82ABDC-142E-4D2D-B711-E0FDC94F6B0B}" dt="2022-11-05T20:28:45.294" v="911" actId="47"/>
        <pc:sldMkLst>
          <pc:docMk/>
          <pc:sldMk cId="268532976" sldId="567"/>
        </pc:sldMkLst>
      </pc:sldChg>
      <pc:sldChg chg="add del">
        <pc:chgData name="Richard Wolf" userId="6ceec7bb-92d7-4228-8b94-8b2c9e3eee36" providerId="ADAL" clId="{2F82ABDC-142E-4D2D-B711-E0FDC94F6B0B}" dt="2022-11-05T20:28:45.294" v="911" actId="47"/>
        <pc:sldMkLst>
          <pc:docMk/>
          <pc:sldMk cId="1492325415" sldId="568"/>
        </pc:sldMkLst>
      </pc:sldChg>
      <pc:sldChg chg="modSp mod">
        <pc:chgData name="Richard Wolf" userId="6ceec7bb-92d7-4228-8b94-8b2c9e3eee36" providerId="ADAL" clId="{2F82ABDC-142E-4D2D-B711-E0FDC94F6B0B}" dt="2022-11-05T20:20:35.138" v="799" actId="20577"/>
        <pc:sldMkLst>
          <pc:docMk/>
          <pc:sldMk cId="2197275107" sldId="576"/>
        </pc:sldMkLst>
        <pc:spChg chg="mod">
          <ac:chgData name="Richard Wolf" userId="6ceec7bb-92d7-4228-8b94-8b2c9e3eee36" providerId="ADAL" clId="{2F82ABDC-142E-4D2D-B711-E0FDC94F6B0B}" dt="2022-11-05T20:20:35.138" v="799" actId="20577"/>
          <ac:spMkLst>
            <pc:docMk/>
            <pc:sldMk cId="2197275107" sldId="576"/>
            <ac:spMk id="2" creationId="{00000000-0000-0000-0000-000000000000}"/>
          </ac:spMkLst>
        </pc:spChg>
        <pc:spChg chg="mod">
          <ac:chgData name="Richard Wolf" userId="6ceec7bb-92d7-4228-8b94-8b2c9e3eee36" providerId="ADAL" clId="{2F82ABDC-142E-4D2D-B711-E0FDC94F6B0B}" dt="2022-11-05T20:20:13.110" v="790" actId="14100"/>
          <ac:spMkLst>
            <pc:docMk/>
            <pc:sldMk cId="2197275107" sldId="576"/>
            <ac:spMk id="3" creationId="{00000000-0000-0000-0000-000000000000}"/>
          </ac:spMkLst>
        </pc:spChg>
      </pc:sldChg>
      <pc:sldChg chg="addSp delSp modSp mod">
        <pc:chgData name="Richard Wolf" userId="6ceec7bb-92d7-4228-8b94-8b2c9e3eee36" providerId="ADAL" clId="{2F82ABDC-142E-4D2D-B711-E0FDC94F6B0B}" dt="2022-11-06T22:46:43.315" v="1642" actId="14100"/>
        <pc:sldMkLst>
          <pc:docMk/>
          <pc:sldMk cId="2663805703" sldId="577"/>
        </pc:sldMkLst>
        <pc:spChg chg="mod">
          <ac:chgData name="Richard Wolf" userId="6ceec7bb-92d7-4228-8b94-8b2c9e3eee36" providerId="ADAL" clId="{2F82ABDC-142E-4D2D-B711-E0FDC94F6B0B}" dt="2022-11-06T22:41:31.773" v="1560" actId="20577"/>
          <ac:spMkLst>
            <pc:docMk/>
            <pc:sldMk cId="2663805703" sldId="577"/>
            <ac:spMk id="2" creationId="{00000000-0000-0000-0000-000000000000}"/>
          </ac:spMkLst>
        </pc:spChg>
        <pc:spChg chg="add del mod">
          <ac:chgData name="Richard Wolf" userId="6ceec7bb-92d7-4228-8b94-8b2c9e3eee36" providerId="ADAL" clId="{2F82ABDC-142E-4D2D-B711-E0FDC94F6B0B}" dt="2022-11-06T22:45:58.441" v="1624" actId="767"/>
          <ac:spMkLst>
            <pc:docMk/>
            <pc:sldMk cId="2663805703" sldId="577"/>
            <ac:spMk id="3" creationId="{AF514DC7-B9F9-12C6-08D9-0FBBF02D668A}"/>
          </ac:spMkLst>
        </pc:spChg>
        <pc:graphicFrameChg chg="mod modGraphic">
          <ac:chgData name="Richard Wolf" userId="6ceec7bb-92d7-4228-8b94-8b2c9e3eee36" providerId="ADAL" clId="{2F82ABDC-142E-4D2D-B711-E0FDC94F6B0B}" dt="2022-11-06T22:46:43.315" v="1642" actId="14100"/>
          <ac:graphicFrameMkLst>
            <pc:docMk/>
            <pc:sldMk cId="2663805703" sldId="577"/>
            <ac:graphicFrameMk id="4" creationId="{00000000-0000-0000-0000-000000000000}"/>
          </ac:graphicFrameMkLst>
        </pc:graphicFrameChg>
      </pc:sldChg>
      <pc:sldChg chg="modSp add del mod">
        <pc:chgData name="Richard Wolf" userId="6ceec7bb-92d7-4228-8b94-8b2c9e3eee36" providerId="ADAL" clId="{2F82ABDC-142E-4D2D-B711-E0FDC94F6B0B}" dt="2022-11-05T20:29:04.066" v="912" actId="2165"/>
        <pc:sldMkLst>
          <pc:docMk/>
          <pc:sldMk cId="3751355091" sldId="592"/>
        </pc:sldMkLst>
        <pc:graphicFrameChg chg="modGraphic">
          <ac:chgData name="Richard Wolf" userId="6ceec7bb-92d7-4228-8b94-8b2c9e3eee36" providerId="ADAL" clId="{2F82ABDC-142E-4D2D-B711-E0FDC94F6B0B}" dt="2022-11-05T20:29:04.066" v="912" actId="2165"/>
          <ac:graphicFrameMkLst>
            <pc:docMk/>
            <pc:sldMk cId="3751355091" sldId="592"/>
            <ac:graphicFrameMk id="4" creationId="{00000000-0000-0000-0000-000000000000}"/>
          </ac:graphicFrameMkLst>
        </pc:graphicFrameChg>
      </pc:sldChg>
      <pc:sldChg chg="modSp mod">
        <pc:chgData name="Richard Wolf" userId="6ceec7bb-92d7-4228-8b94-8b2c9e3eee36" providerId="ADAL" clId="{2F82ABDC-142E-4D2D-B711-E0FDC94F6B0B}" dt="2022-11-05T20:11:41.611" v="148" actId="20577"/>
        <pc:sldMkLst>
          <pc:docMk/>
          <pc:sldMk cId="936583338" sldId="650"/>
        </pc:sldMkLst>
        <pc:spChg chg="mod">
          <ac:chgData name="Richard Wolf" userId="6ceec7bb-92d7-4228-8b94-8b2c9e3eee36" providerId="ADAL" clId="{2F82ABDC-142E-4D2D-B711-E0FDC94F6B0B}" dt="2022-11-05T20:11:41.611" v="148" actId="20577"/>
          <ac:spMkLst>
            <pc:docMk/>
            <pc:sldMk cId="936583338" sldId="650"/>
            <ac:spMk id="2" creationId="{00000000-0000-0000-0000-000000000000}"/>
          </ac:spMkLst>
        </pc:spChg>
      </pc:sldChg>
      <pc:sldChg chg="del">
        <pc:chgData name="Richard Wolf" userId="6ceec7bb-92d7-4228-8b94-8b2c9e3eee36" providerId="ADAL" clId="{2F82ABDC-142E-4D2D-B711-E0FDC94F6B0B}" dt="2022-11-05T20:03:56.321" v="27" actId="47"/>
        <pc:sldMkLst>
          <pc:docMk/>
          <pc:sldMk cId="3050069794" sldId="651"/>
        </pc:sldMkLst>
      </pc:sldChg>
      <pc:sldChg chg="modSp mod">
        <pc:chgData name="Richard Wolf" userId="6ceec7bb-92d7-4228-8b94-8b2c9e3eee36" providerId="ADAL" clId="{2F82ABDC-142E-4D2D-B711-E0FDC94F6B0B}" dt="2022-11-05T20:12:02.604" v="149" actId="20577"/>
        <pc:sldMkLst>
          <pc:docMk/>
          <pc:sldMk cId="2855831145" sldId="652"/>
        </pc:sldMkLst>
        <pc:spChg chg="mod">
          <ac:chgData name="Richard Wolf" userId="6ceec7bb-92d7-4228-8b94-8b2c9e3eee36" providerId="ADAL" clId="{2F82ABDC-142E-4D2D-B711-E0FDC94F6B0B}" dt="2022-11-05T20:12:02.604" v="149" actId="20577"/>
          <ac:spMkLst>
            <pc:docMk/>
            <pc:sldMk cId="2855831145" sldId="652"/>
            <ac:spMk id="2" creationId="{00000000-0000-0000-0000-000000000000}"/>
          </ac:spMkLst>
        </pc:spChg>
      </pc:sldChg>
      <pc:sldChg chg="modSp add mod ord modShow">
        <pc:chgData name="Richard Wolf" userId="6ceec7bb-92d7-4228-8b94-8b2c9e3eee36" providerId="ADAL" clId="{2F82ABDC-142E-4D2D-B711-E0FDC94F6B0B}" dt="2022-11-06T22:05:42.144" v="1096" actId="20577"/>
        <pc:sldMkLst>
          <pc:docMk/>
          <pc:sldMk cId="391134854" sldId="653"/>
        </pc:sldMkLst>
        <pc:spChg chg="mod">
          <ac:chgData name="Richard Wolf" userId="6ceec7bb-92d7-4228-8b94-8b2c9e3eee36" providerId="ADAL" clId="{2F82ABDC-142E-4D2D-B711-E0FDC94F6B0B}" dt="2022-11-05T20:22:15.043" v="897"/>
          <ac:spMkLst>
            <pc:docMk/>
            <pc:sldMk cId="391134854" sldId="653"/>
            <ac:spMk id="2" creationId="{00000000-0000-0000-0000-000000000000}"/>
          </ac:spMkLst>
        </pc:spChg>
        <pc:graphicFrameChg chg="mod modGraphic">
          <ac:chgData name="Richard Wolf" userId="6ceec7bb-92d7-4228-8b94-8b2c9e3eee36" providerId="ADAL" clId="{2F82ABDC-142E-4D2D-B711-E0FDC94F6B0B}" dt="2022-11-06T22:05:42.144" v="1096" actId="20577"/>
          <ac:graphicFrameMkLst>
            <pc:docMk/>
            <pc:sldMk cId="391134854" sldId="653"/>
            <ac:graphicFrameMk id="4" creationId="{00000000-0000-0000-0000-000000000000}"/>
          </ac:graphicFrameMkLst>
        </pc:graphicFrameChg>
      </pc:sldChg>
      <pc:sldChg chg="del">
        <pc:chgData name="Richard Wolf" userId="6ceec7bb-92d7-4228-8b94-8b2c9e3eee36" providerId="ADAL" clId="{2F82ABDC-142E-4D2D-B711-E0FDC94F6B0B}" dt="2022-11-05T20:00:21.686" v="7" actId="47"/>
        <pc:sldMkLst>
          <pc:docMk/>
          <pc:sldMk cId="2740209531" sldId="653"/>
        </pc:sldMkLst>
      </pc:sldChg>
      <pc:sldChg chg="modSp add mod ord">
        <pc:chgData name="Richard Wolf" userId="6ceec7bb-92d7-4228-8b94-8b2c9e3eee36" providerId="ADAL" clId="{2F82ABDC-142E-4D2D-B711-E0FDC94F6B0B}" dt="2022-11-07T20:09:19.136" v="1644"/>
        <pc:sldMkLst>
          <pc:docMk/>
          <pc:sldMk cId="92054030" sldId="654"/>
        </pc:sldMkLst>
        <pc:spChg chg="mod">
          <ac:chgData name="Richard Wolf" userId="6ceec7bb-92d7-4228-8b94-8b2c9e3eee36" providerId="ADAL" clId="{2F82ABDC-142E-4D2D-B711-E0FDC94F6B0B}" dt="2022-11-06T22:41:06.150" v="1548" actId="20577"/>
          <ac:spMkLst>
            <pc:docMk/>
            <pc:sldMk cId="92054030" sldId="654"/>
            <ac:spMk id="2" creationId="{00000000-0000-0000-0000-000000000000}"/>
          </ac:spMkLst>
        </pc:spChg>
        <pc:spChg chg="mod">
          <ac:chgData name="Richard Wolf" userId="6ceec7bb-92d7-4228-8b94-8b2c9e3eee36" providerId="ADAL" clId="{2F82ABDC-142E-4D2D-B711-E0FDC94F6B0B}" dt="2022-11-06T22:42:38.002" v="1616" actId="27636"/>
          <ac:spMkLst>
            <pc:docMk/>
            <pc:sldMk cId="92054030" sldId="654"/>
            <ac:spMk id="3" creationId="{00000000-0000-0000-0000-000000000000}"/>
          </ac:spMkLst>
        </pc:spChg>
      </pc:sldChg>
      <pc:sldChg chg="del">
        <pc:chgData name="Richard Wolf" userId="6ceec7bb-92d7-4228-8b94-8b2c9e3eee36" providerId="ADAL" clId="{2F82ABDC-142E-4D2D-B711-E0FDC94F6B0B}" dt="2022-11-05T20:00:21.686" v="7" actId="47"/>
        <pc:sldMkLst>
          <pc:docMk/>
          <pc:sldMk cId="652431387" sldId="654"/>
        </pc:sldMkLst>
      </pc:sldChg>
      <pc:sldChg chg="del">
        <pc:chgData name="Richard Wolf" userId="6ceec7bb-92d7-4228-8b94-8b2c9e3eee36" providerId="ADAL" clId="{2F82ABDC-142E-4D2D-B711-E0FDC94F6B0B}" dt="2022-11-05T20:02:20.564" v="22" actId="47"/>
        <pc:sldMkLst>
          <pc:docMk/>
          <pc:sldMk cId="2292221778" sldId="734"/>
        </pc:sldMkLst>
      </pc:sldChg>
      <pc:sldChg chg="del">
        <pc:chgData name="Richard Wolf" userId="6ceec7bb-92d7-4228-8b94-8b2c9e3eee36" providerId="ADAL" clId="{2F82ABDC-142E-4D2D-B711-E0FDC94F6B0B}" dt="2022-11-05T20:02:16.066" v="21" actId="47"/>
        <pc:sldMkLst>
          <pc:docMk/>
          <pc:sldMk cId="1441425953" sldId="735"/>
        </pc:sldMkLst>
      </pc:sldChg>
      <pc:sldChg chg="del">
        <pc:chgData name="Richard Wolf" userId="6ceec7bb-92d7-4228-8b94-8b2c9e3eee36" providerId="ADAL" clId="{2F82ABDC-142E-4D2D-B711-E0FDC94F6B0B}" dt="2022-11-05T20:01:58.966" v="12" actId="47"/>
        <pc:sldMkLst>
          <pc:docMk/>
          <pc:sldMk cId="1060504374" sldId="736"/>
        </pc:sldMkLst>
      </pc:sldChg>
      <pc:sldChg chg="del">
        <pc:chgData name="Richard Wolf" userId="6ceec7bb-92d7-4228-8b94-8b2c9e3eee36" providerId="ADAL" clId="{2F82ABDC-142E-4D2D-B711-E0FDC94F6B0B}" dt="2022-11-05T20:01:59.683" v="13" actId="47"/>
        <pc:sldMkLst>
          <pc:docMk/>
          <pc:sldMk cId="1102938768" sldId="737"/>
        </pc:sldMkLst>
      </pc:sldChg>
      <pc:sldChg chg="del">
        <pc:chgData name="Richard Wolf" userId="6ceec7bb-92d7-4228-8b94-8b2c9e3eee36" providerId="ADAL" clId="{2F82ABDC-142E-4D2D-B711-E0FDC94F6B0B}" dt="2022-11-05T20:02:00.960" v="15" actId="47"/>
        <pc:sldMkLst>
          <pc:docMk/>
          <pc:sldMk cId="1913473906" sldId="738"/>
        </pc:sldMkLst>
      </pc:sldChg>
      <pc:sldChg chg="del">
        <pc:chgData name="Richard Wolf" userId="6ceec7bb-92d7-4228-8b94-8b2c9e3eee36" providerId="ADAL" clId="{2F82ABDC-142E-4D2D-B711-E0FDC94F6B0B}" dt="2022-11-05T20:02:03.900" v="17" actId="47"/>
        <pc:sldMkLst>
          <pc:docMk/>
          <pc:sldMk cId="1984953603" sldId="739"/>
        </pc:sldMkLst>
      </pc:sldChg>
      <pc:sldChg chg="del">
        <pc:chgData name="Richard Wolf" userId="6ceec7bb-92d7-4228-8b94-8b2c9e3eee36" providerId="ADAL" clId="{2F82ABDC-142E-4D2D-B711-E0FDC94F6B0B}" dt="2022-11-05T20:02:05.532" v="19" actId="47"/>
        <pc:sldMkLst>
          <pc:docMk/>
          <pc:sldMk cId="3991548435" sldId="740"/>
        </pc:sldMkLst>
      </pc:sldChg>
      <pc:sldChg chg="del">
        <pc:chgData name="Richard Wolf" userId="6ceec7bb-92d7-4228-8b94-8b2c9e3eee36" providerId="ADAL" clId="{2F82ABDC-142E-4D2D-B711-E0FDC94F6B0B}" dt="2022-11-05T20:02:08.065" v="20" actId="47"/>
        <pc:sldMkLst>
          <pc:docMk/>
          <pc:sldMk cId="1830127461" sldId="741"/>
        </pc:sldMkLst>
      </pc:sldChg>
      <pc:sldChg chg="del">
        <pc:chgData name="Richard Wolf" userId="6ceec7bb-92d7-4228-8b94-8b2c9e3eee36" providerId="ADAL" clId="{2F82ABDC-142E-4D2D-B711-E0FDC94F6B0B}" dt="2022-11-05T20:02:00.348" v="14" actId="47"/>
        <pc:sldMkLst>
          <pc:docMk/>
          <pc:sldMk cId="919170898" sldId="755"/>
        </pc:sldMkLst>
      </pc:sldChg>
      <pc:sldChg chg="del">
        <pc:chgData name="Richard Wolf" userId="6ceec7bb-92d7-4228-8b94-8b2c9e3eee36" providerId="ADAL" clId="{2F82ABDC-142E-4D2D-B711-E0FDC94F6B0B}" dt="2022-11-05T20:02:02.249" v="16" actId="47"/>
        <pc:sldMkLst>
          <pc:docMk/>
          <pc:sldMk cId="1866422273" sldId="756"/>
        </pc:sldMkLst>
      </pc:sldChg>
      <pc:sldChg chg="del">
        <pc:chgData name="Richard Wolf" userId="6ceec7bb-92d7-4228-8b94-8b2c9e3eee36" providerId="ADAL" clId="{2F82ABDC-142E-4D2D-B711-E0FDC94F6B0B}" dt="2022-11-05T20:02:04.595" v="18" actId="47"/>
        <pc:sldMkLst>
          <pc:docMk/>
          <pc:sldMk cId="655841655" sldId="757"/>
        </pc:sldMkLst>
      </pc:sldChg>
      <pc:sldMasterChg chg="delSldLayout">
        <pc:chgData name="Richard Wolf" userId="6ceec7bb-92d7-4228-8b94-8b2c9e3eee36" providerId="ADAL" clId="{2F82ABDC-142E-4D2D-B711-E0FDC94F6B0B}" dt="2022-11-05T20:02:08.065" v="20" actId="47"/>
        <pc:sldMasterMkLst>
          <pc:docMk/>
          <pc:sldMasterMk cId="1376378212" sldId="2147483658"/>
        </pc:sldMasterMkLst>
        <pc:sldLayoutChg chg="del">
          <pc:chgData name="Richard Wolf" userId="6ceec7bb-92d7-4228-8b94-8b2c9e3eee36" providerId="ADAL" clId="{2F82ABDC-142E-4D2D-B711-E0FDC94F6B0B}" dt="2022-11-05T20:02:08.065" v="20" actId="47"/>
          <pc:sldLayoutMkLst>
            <pc:docMk/>
            <pc:sldMasterMk cId="1376378212" sldId="2147483658"/>
            <pc:sldLayoutMk cId="2137967667" sldId="2147483673"/>
          </pc:sldLayoutMkLst>
        </pc:sldLayoutChg>
      </pc:sldMasterChg>
    </pc:docChg>
  </pc:docChgLst>
  <pc:docChgLst>
    <pc:chgData name="Richard Wolf" userId="6ceec7bb-92d7-4228-8b94-8b2c9e3eee36" providerId="ADAL" clId="{FAAB601C-91E7-44E5-AEF7-7199D77B1C7A}"/>
    <pc:docChg chg="undo redo custSel addSld delSld modSld sldOrd addMainMaster modShowInfo">
      <pc:chgData name="Richard Wolf" userId="6ceec7bb-92d7-4228-8b94-8b2c9e3eee36" providerId="ADAL" clId="{FAAB601C-91E7-44E5-AEF7-7199D77B1C7A}" dt="2022-08-22T02:07:51.320" v="1058" actId="113"/>
      <pc:docMkLst>
        <pc:docMk/>
      </pc:docMkLst>
      <pc:sldChg chg="modSp mod">
        <pc:chgData name="Richard Wolf" userId="6ceec7bb-92d7-4228-8b94-8b2c9e3eee36" providerId="ADAL" clId="{FAAB601C-91E7-44E5-AEF7-7199D77B1C7A}" dt="2022-08-22T01:20:29.442" v="675" actId="20577"/>
        <pc:sldMkLst>
          <pc:docMk/>
          <pc:sldMk cId="239249170" sldId="271"/>
        </pc:sldMkLst>
        <pc:spChg chg="mod">
          <ac:chgData name="Richard Wolf" userId="6ceec7bb-92d7-4228-8b94-8b2c9e3eee36" providerId="ADAL" clId="{FAAB601C-91E7-44E5-AEF7-7199D77B1C7A}" dt="2022-08-22T01:20:29.442" v="675" actId="20577"/>
          <ac:spMkLst>
            <pc:docMk/>
            <pc:sldMk cId="239249170" sldId="271"/>
            <ac:spMk id="4" creationId="{00000000-0000-0000-0000-000000000000}"/>
          </ac:spMkLst>
        </pc:spChg>
      </pc:sldChg>
      <pc:sldChg chg="modSp mod">
        <pc:chgData name="Richard Wolf" userId="6ceec7bb-92d7-4228-8b94-8b2c9e3eee36" providerId="ADAL" clId="{FAAB601C-91E7-44E5-AEF7-7199D77B1C7A}" dt="2022-08-22T01:23:06.967" v="842" actId="20577"/>
        <pc:sldMkLst>
          <pc:docMk/>
          <pc:sldMk cId="397412603" sldId="272"/>
        </pc:sldMkLst>
        <pc:spChg chg="mod">
          <ac:chgData name="Richard Wolf" userId="6ceec7bb-92d7-4228-8b94-8b2c9e3eee36" providerId="ADAL" clId="{FAAB601C-91E7-44E5-AEF7-7199D77B1C7A}" dt="2022-08-22T01:23:06.967" v="842" actId="20577"/>
          <ac:spMkLst>
            <pc:docMk/>
            <pc:sldMk cId="397412603" sldId="272"/>
            <ac:spMk id="2" creationId="{00000000-0000-0000-0000-000000000000}"/>
          </ac:spMkLst>
        </pc:spChg>
      </pc:sldChg>
      <pc:sldChg chg="modSp mod ord modAnim">
        <pc:chgData name="Richard Wolf" userId="6ceec7bb-92d7-4228-8b94-8b2c9e3eee36" providerId="ADAL" clId="{FAAB601C-91E7-44E5-AEF7-7199D77B1C7A}" dt="2022-08-22T01:30:52.795" v="846"/>
        <pc:sldMkLst>
          <pc:docMk/>
          <pc:sldMk cId="826220956" sldId="273"/>
        </pc:sldMkLst>
        <pc:spChg chg="mod">
          <ac:chgData name="Richard Wolf" userId="6ceec7bb-92d7-4228-8b94-8b2c9e3eee36" providerId="ADAL" clId="{FAAB601C-91E7-44E5-AEF7-7199D77B1C7A}" dt="2022-08-22T01:22:27.134" v="801" actId="20577"/>
          <ac:spMkLst>
            <pc:docMk/>
            <pc:sldMk cId="826220956" sldId="273"/>
            <ac:spMk id="3" creationId="{00000000-0000-0000-0000-000000000000}"/>
          </ac:spMkLst>
        </pc:spChg>
      </pc:sldChg>
      <pc:sldChg chg="modSp mod modAnim">
        <pc:chgData name="Richard Wolf" userId="6ceec7bb-92d7-4228-8b94-8b2c9e3eee36" providerId="ADAL" clId="{FAAB601C-91E7-44E5-AEF7-7199D77B1C7A}" dt="2022-08-22T01:40:16.554" v="894" actId="20577"/>
        <pc:sldMkLst>
          <pc:docMk/>
          <pc:sldMk cId="2142036280" sldId="274"/>
        </pc:sldMkLst>
        <pc:spChg chg="mod">
          <ac:chgData name="Richard Wolf" userId="6ceec7bb-92d7-4228-8b94-8b2c9e3eee36" providerId="ADAL" clId="{FAAB601C-91E7-44E5-AEF7-7199D77B1C7A}" dt="2022-08-22T01:40:16.554" v="894" actId="20577"/>
          <ac:spMkLst>
            <pc:docMk/>
            <pc:sldMk cId="2142036280" sldId="274"/>
            <ac:spMk id="2" creationId="{00000000-0000-0000-0000-000000000000}"/>
          </ac:spMkLst>
        </pc:spChg>
      </pc:sldChg>
      <pc:sldChg chg="modSp mod modNotesTx">
        <pc:chgData name="Richard Wolf" userId="6ceec7bb-92d7-4228-8b94-8b2c9e3eee36" providerId="ADAL" clId="{FAAB601C-91E7-44E5-AEF7-7199D77B1C7A}" dt="2022-08-22T01:51:38.994" v="982" actId="20577"/>
        <pc:sldMkLst>
          <pc:docMk/>
          <pc:sldMk cId="1640230097" sldId="280"/>
        </pc:sldMkLst>
        <pc:spChg chg="mod">
          <ac:chgData name="Richard Wolf" userId="6ceec7bb-92d7-4228-8b94-8b2c9e3eee36" providerId="ADAL" clId="{FAAB601C-91E7-44E5-AEF7-7199D77B1C7A}" dt="2022-08-21T16:42:27.481" v="161" actId="20577"/>
          <ac:spMkLst>
            <pc:docMk/>
            <pc:sldMk cId="1640230097" sldId="280"/>
            <ac:spMk id="3" creationId="{00000000-0000-0000-0000-000000000000}"/>
          </ac:spMkLst>
        </pc:spChg>
      </pc:sldChg>
      <pc:sldChg chg="ord modNotesTx">
        <pc:chgData name="Richard Wolf" userId="6ceec7bb-92d7-4228-8b94-8b2c9e3eee36" providerId="ADAL" clId="{FAAB601C-91E7-44E5-AEF7-7199D77B1C7A}" dt="2022-08-22T02:00:30.464" v="990"/>
        <pc:sldMkLst>
          <pc:docMk/>
          <pc:sldMk cId="1299396063" sldId="303"/>
        </pc:sldMkLst>
      </pc:sldChg>
      <pc:sldChg chg="ord">
        <pc:chgData name="Richard Wolf" userId="6ceec7bb-92d7-4228-8b94-8b2c9e3eee36" providerId="ADAL" clId="{FAAB601C-91E7-44E5-AEF7-7199D77B1C7A}" dt="2022-08-22T02:00:30.464" v="990"/>
        <pc:sldMkLst>
          <pc:docMk/>
          <pc:sldMk cId="685166827" sldId="304"/>
        </pc:sldMkLst>
      </pc:sldChg>
      <pc:sldChg chg="modSp mod ord modAnim modNotesTx">
        <pc:chgData name="Richard Wolf" userId="6ceec7bb-92d7-4228-8b94-8b2c9e3eee36" providerId="ADAL" clId="{FAAB601C-91E7-44E5-AEF7-7199D77B1C7A}" dt="2022-08-22T02:07:51.320" v="1058" actId="113"/>
        <pc:sldMkLst>
          <pc:docMk/>
          <pc:sldMk cId="300529734" sldId="312"/>
        </pc:sldMkLst>
        <pc:spChg chg="mod">
          <ac:chgData name="Richard Wolf" userId="6ceec7bb-92d7-4228-8b94-8b2c9e3eee36" providerId="ADAL" clId="{FAAB601C-91E7-44E5-AEF7-7199D77B1C7A}" dt="2022-08-22T02:07:51.320" v="1058" actId="113"/>
          <ac:spMkLst>
            <pc:docMk/>
            <pc:sldMk cId="300529734" sldId="312"/>
            <ac:spMk id="3" creationId="{00000000-0000-0000-0000-000000000000}"/>
          </ac:spMkLst>
        </pc:spChg>
        <pc:spChg chg="mod">
          <ac:chgData name="Richard Wolf" userId="6ceec7bb-92d7-4228-8b94-8b2c9e3eee36" providerId="ADAL" clId="{FAAB601C-91E7-44E5-AEF7-7199D77B1C7A}" dt="2022-08-21T17:23:00.477" v="240" actId="20577"/>
          <ac:spMkLst>
            <pc:docMk/>
            <pc:sldMk cId="300529734" sldId="312"/>
            <ac:spMk id="14338" creationId="{00000000-0000-0000-0000-000000000000}"/>
          </ac:spMkLst>
        </pc:spChg>
      </pc:sldChg>
      <pc:sldChg chg="modSp mod ord">
        <pc:chgData name="Richard Wolf" userId="6ceec7bb-92d7-4228-8b94-8b2c9e3eee36" providerId="ADAL" clId="{FAAB601C-91E7-44E5-AEF7-7199D77B1C7A}" dt="2022-08-22T02:02:55.813" v="991" actId="21"/>
        <pc:sldMkLst>
          <pc:docMk/>
          <pc:sldMk cId="4186428993" sldId="316"/>
        </pc:sldMkLst>
        <pc:spChg chg="mod">
          <ac:chgData name="Richard Wolf" userId="6ceec7bb-92d7-4228-8b94-8b2c9e3eee36" providerId="ADAL" clId="{FAAB601C-91E7-44E5-AEF7-7199D77B1C7A}" dt="2022-08-22T02:02:55.813" v="991" actId="21"/>
          <ac:spMkLst>
            <pc:docMk/>
            <pc:sldMk cId="4186428993" sldId="316"/>
            <ac:spMk id="2" creationId="{00000000-0000-0000-0000-000000000000}"/>
          </ac:spMkLst>
        </pc:spChg>
      </pc:sldChg>
      <pc:sldChg chg="ord modNotesTx">
        <pc:chgData name="Richard Wolf" userId="6ceec7bb-92d7-4228-8b94-8b2c9e3eee36" providerId="ADAL" clId="{FAAB601C-91E7-44E5-AEF7-7199D77B1C7A}" dt="2022-08-21T17:19:08.697" v="230"/>
        <pc:sldMkLst>
          <pc:docMk/>
          <pc:sldMk cId="1013172448" sldId="317"/>
        </pc:sldMkLst>
      </pc:sldChg>
      <pc:sldChg chg="modNotesTx">
        <pc:chgData name="Richard Wolf" userId="6ceec7bb-92d7-4228-8b94-8b2c9e3eee36" providerId="ADAL" clId="{FAAB601C-91E7-44E5-AEF7-7199D77B1C7A}" dt="2022-08-22T01:47:02.508" v="966" actId="20577"/>
        <pc:sldMkLst>
          <pc:docMk/>
          <pc:sldMk cId="2045125114" sldId="329"/>
        </pc:sldMkLst>
      </pc:sldChg>
      <pc:sldChg chg="modNotesTx">
        <pc:chgData name="Richard Wolf" userId="6ceec7bb-92d7-4228-8b94-8b2c9e3eee36" providerId="ADAL" clId="{FAAB601C-91E7-44E5-AEF7-7199D77B1C7A}" dt="2022-08-22T01:46:43.298" v="917" actId="20577"/>
        <pc:sldMkLst>
          <pc:docMk/>
          <pc:sldMk cId="4064927074" sldId="331"/>
        </pc:sldMkLst>
      </pc:sldChg>
      <pc:sldChg chg="modSp mod">
        <pc:chgData name="Richard Wolf" userId="6ceec7bb-92d7-4228-8b94-8b2c9e3eee36" providerId="ADAL" clId="{FAAB601C-91E7-44E5-AEF7-7199D77B1C7A}" dt="2022-08-22T01:39:40.072" v="862" actId="20577"/>
        <pc:sldMkLst>
          <pc:docMk/>
          <pc:sldMk cId="851301627" sldId="332"/>
        </pc:sldMkLst>
        <pc:graphicFrameChg chg="modGraphic">
          <ac:chgData name="Richard Wolf" userId="6ceec7bb-92d7-4228-8b94-8b2c9e3eee36" providerId="ADAL" clId="{FAAB601C-91E7-44E5-AEF7-7199D77B1C7A}" dt="2022-08-22T01:39:40.072" v="862" actId="20577"/>
          <ac:graphicFrameMkLst>
            <pc:docMk/>
            <pc:sldMk cId="851301627" sldId="332"/>
            <ac:graphicFrameMk id="4" creationId="{00000000-0000-0000-0000-000000000000}"/>
          </ac:graphicFrameMkLst>
        </pc:graphicFrameChg>
      </pc:sldChg>
      <pc:sldChg chg="add ord">
        <pc:chgData name="Richard Wolf" userId="6ceec7bb-92d7-4228-8b94-8b2c9e3eee36" providerId="ADAL" clId="{FAAB601C-91E7-44E5-AEF7-7199D77B1C7A}" dt="2022-08-22T02:00:30.464" v="990"/>
        <pc:sldMkLst>
          <pc:docMk/>
          <pc:sldMk cId="994552359" sldId="333"/>
        </pc:sldMkLst>
      </pc:sldChg>
      <pc:sldChg chg="addSp delSp modSp add del mod ord">
        <pc:chgData name="Richard Wolf" userId="6ceec7bb-92d7-4228-8b94-8b2c9e3eee36" providerId="ADAL" clId="{FAAB601C-91E7-44E5-AEF7-7199D77B1C7A}" dt="2022-08-21T17:12:12.855" v="216" actId="47"/>
        <pc:sldMkLst>
          <pc:docMk/>
          <pc:sldMk cId="2185768396" sldId="334"/>
        </pc:sldMkLst>
        <pc:spChg chg="del mod ord">
          <ac:chgData name="Richard Wolf" userId="6ceec7bb-92d7-4228-8b94-8b2c9e3eee36" providerId="ADAL" clId="{FAAB601C-91E7-44E5-AEF7-7199D77B1C7A}" dt="2022-08-21T17:09:00.839" v="193" actId="478"/>
          <ac:spMkLst>
            <pc:docMk/>
            <pc:sldMk cId="2185768396" sldId="334"/>
            <ac:spMk id="2" creationId="{00000000-0000-0000-0000-000000000000}"/>
          </ac:spMkLst>
        </pc:spChg>
        <pc:spChg chg="del">
          <ac:chgData name="Richard Wolf" userId="6ceec7bb-92d7-4228-8b94-8b2c9e3eee36" providerId="ADAL" clId="{FAAB601C-91E7-44E5-AEF7-7199D77B1C7A}" dt="2022-08-21T17:09:05.211" v="197" actId="478"/>
          <ac:spMkLst>
            <pc:docMk/>
            <pc:sldMk cId="2185768396" sldId="334"/>
            <ac:spMk id="5" creationId="{00000000-0000-0000-0000-000000000000}"/>
          </ac:spMkLst>
        </pc:spChg>
        <pc:spChg chg="del">
          <ac:chgData name="Richard Wolf" userId="6ceec7bb-92d7-4228-8b94-8b2c9e3eee36" providerId="ADAL" clId="{FAAB601C-91E7-44E5-AEF7-7199D77B1C7A}" dt="2022-08-21T17:09:04.668" v="196" actId="478"/>
          <ac:spMkLst>
            <pc:docMk/>
            <pc:sldMk cId="2185768396" sldId="334"/>
            <ac:spMk id="6" creationId="{00000000-0000-0000-0000-000000000000}"/>
          </ac:spMkLst>
        </pc:spChg>
        <pc:spChg chg="del">
          <ac:chgData name="Richard Wolf" userId="6ceec7bb-92d7-4228-8b94-8b2c9e3eee36" providerId="ADAL" clId="{FAAB601C-91E7-44E5-AEF7-7199D77B1C7A}" dt="2022-08-21T17:09:03.959" v="195" actId="478"/>
          <ac:spMkLst>
            <pc:docMk/>
            <pc:sldMk cId="2185768396" sldId="334"/>
            <ac:spMk id="7" creationId="{00000000-0000-0000-0000-000000000000}"/>
          </ac:spMkLst>
        </pc:spChg>
        <pc:spChg chg="del">
          <ac:chgData name="Richard Wolf" userId="6ceec7bb-92d7-4228-8b94-8b2c9e3eee36" providerId="ADAL" clId="{FAAB601C-91E7-44E5-AEF7-7199D77B1C7A}" dt="2022-08-21T17:09:03.309" v="194" actId="478"/>
          <ac:spMkLst>
            <pc:docMk/>
            <pc:sldMk cId="2185768396" sldId="334"/>
            <ac:spMk id="8" creationId="{00000000-0000-0000-0000-000000000000}"/>
          </ac:spMkLst>
        </pc:spChg>
        <pc:spChg chg="add del">
          <ac:chgData name="Richard Wolf" userId="6ceec7bb-92d7-4228-8b94-8b2c9e3eee36" providerId="ADAL" clId="{FAAB601C-91E7-44E5-AEF7-7199D77B1C7A}" dt="2022-08-21T17:09:14.245" v="199" actId="22"/>
          <ac:spMkLst>
            <pc:docMk/>
            <pc:sldMk cId="2185768396" sldId="334"/>
            <ac:spMk id="10" creationId="{CFD8C973-F6E5-10D9-062E-6C6DEC8F3398}"/>
          </ac:spMkLst>
        </pc:spChg>
        <pc:spChg chg="add mod">
          <ac:chgData name="Richard Wolf" userId="6ceec7bb-92d7-4228-8b94-8b2c9e3eee36" providerId="ADAL" clId="{FAAB601C-91E7-44E5-AEF7-7199D77B1C7A}" dt="2022-08-21T17:10:25.968" v="214" actId="20577"/>
          <ac:spMkLst>
            <pc:docMk/>
            <pc:sldMk cId="2185768396" sldId="334"/>
            <ac:spMk id="12" creationId="{89BD5EE2-EE5F-26C0-A50A-0B0F18963AA8}"/>
          </ac:spMkLst>
        </pc:spChg>
      </pc:sldChg>
      <pc:sldChg chg="add del">
        <pc:chgData name="Richard Wolf" userId="6ceec7bb-92d7-4228-8b94-8b2c9e3eee36" providerId="ADAL" clId="{FAAB601C-91E7-44E5-AEF7-7199D77B1C7A}" dt="2022-08-21T17:08:10.886" v="185" actId="47"/>
        <pc:sldMkLst>
          <pc:docMk/>
          <pc:sldMk cId="1691380996" sldId="335"/>
        </pc:sldMkLst>
      </pc:sldChg>
      <pc:sldChg chg="modSp add del mod">
        <pc:chgData name="Richard Wolf" userId="6ceec7bb-92d7-4228-8b94-8b2c9e3eee36" providerId="ADAL" clId="{FAAB601C-91E7-44E5-AEF7-7199D77B1C7A}" dt="2022-08-21T17:13:05.886" v="220" actId="47"/>
        <pc:sldMkLst>
          <pc:docMk/>
          <pc:sldMk cId="2432076687" sldId="336"/>
        </pc:sldMkLst>
        <pc:spChg chg="mod">
          <ac:chgData name="Richard Wolf" userId="6ceec7bb-92d7-4228-8b94-8b2c9e3eee36" providerId="ADAL" clId="{FAAB601C-91E7-44E5-AEF7-7199D77B1C7A}" dt="2022-08-21T17:08:37.497" v="188" actId="27636"/>
          <ac:spMkLst>
            <pc:docMk/>
            <pc:sldMk cId="2432076687" sldId="336"/>
            <ac:spMk id="4" creationId="{00000000-0000-0000-0000-000000000000}"/>
          </ac:spMkLst>
        </pc:spChg>
        <pc:picChg chg="mod">
          <ac:chgData name="Richard Wolf" userId="6ceec7bb-92d7-4228-8b94-8b2c9e3eee36" providerId="ADAL" clId="{FAAB601C-91E7-44E5-AEF7-7199D77B1C7A}" dt="2022-08-21T17:12:39.292" v="217" actId="1076"/>
          <ac:picMkLst>
            <pc:docMk/>
            <pc:sldMk cId="2432076687" sldId="336"/>
            <ac:picMk id="5" creationId="{00000000-0000-0000-0000-000000000000}"/>
          </ac:picMkLst>
        </pc:picChg>
      </pc:sldChg>
      <pc:sldMasterChg chg="add addSldLayout">
        <pc:chgData name="Richard Wolf" userId="6ceec7bb-92d7-4228-8b94-8b2c9e3eee36" providerId="ADAL" clId="{FAAB601C-91E7-44E5-AEF7-7199D77B1C7A}" dt="2022-08-21T16:53:03.171" v="162" actId="27028"/>
        <pc:sldMasterMkLst>
          <pc:docMk/>
          <pc:sldMasterMk cId="1376378212" sldId="2147483667"/>
        </pc:sldMasterMkLst>
        <pc:sldLayoutChg chg="add">
          <pc:chgData name="Richard Wolf" userId="6ceec7bb-92d7-4228-8b94-8b2c9e3eee36" providerId="ADAL" clId="{FAAB601C-91E7-44E5-AEF7-7199D77B1C7A}" dt="2022-08-21T16:53:03.171" v="162" actId="27028"/>
          <pc:sldLayoutMkLst>
            <pc:docMk/>
            <pc:sldMasterMk cId="1376378212" sldId="2147483667"/>
            <pc:sldLayoutMk cId="2518282105" sldId="2147483668"/>
          </pc:sldLayoutMkLst>
        </pc:sldLayoutChg>
      </pc:sldMasterChg>
      <pc:sldMasterChg chg="add addSldLayout">
        <pc:chgData name="Richard Wolf" userId="6ceec7bb-92d7-4228-8b94-8b2c9e3eee36" providerId="ADAL" clId="{FAAB601C-91E7-44E5-AEF7-7199D77B1C7A}" dt="2022-08-21T17:07:22.916" v="178" actId="27028"/>
        <pc:sldMasterMkLst>
          <pc:docMk/>
          <pc:sldMasterMk cId="1376378212" sldId="2147483669"/>
        </pc:sldMasterMkLst>
        <pc:sldLayoutChg chg="add">
          <pc:chgData name="Richard Wolf" userId="6ceec7bb-92d7-4228-8b94-8b2c9e3eee36" providerId="ADAL" clId="{FAAB601C-91E7-44E5-AEF7-7199D77B1C7A}" dt="2022-08-21T17:07:22.916" v="178" actId="27028"/>
          <pc:sldLayoutMkLst>
            <pc:docMk/>
            <pc:sldMasterMk cId="1376378212" sldId="2147483669"/>
            <pc:sldLayoutMk cId="2518282105" sldId="2147483670"/>
          </pc:sldLayoutMkLst>
        </pc:sldLayoutChg>
      </pc:sldMasterChg>
    </pc:docChg>
  </pc:docChgLst>
  <pc:docChgLst>
    <pc:chgData name="Richard Wolf" userId="6ceec7bb-92d7-4228-8b94-8b2c9e3eee36" providerId="ADAL" clId="{AD6CD036-5841-4127-9D6C-0D483E2F8FAA}"/>
    <pc:docChg chg="undo custSel addSld delSld modSld">
      <pc:chgData name="Richard Wolf" userId="6ceec7bb-92d7-4228-8b94-8b2c9e3eee36" providerId="ADAL" clId="{AD6CD036-5841-4127-9D6C-0D483E2F8FAA}" dt="2022-10-29T22:01:10.642" v="27" actId="729"/>
      <pc:docMkLst>
        <pc:docMk/>
      </pc:docMkLst>
      <pc:sldChg chg="modSp add mod">
        <pc:chgData name="Richard Wolf" userId="6ceec7bb-92d7-4228-8b94-8b2c9e3eee36" providerId="ADAL" clId="{AD6CD036-5841-4127-9D6C-0D483E2F8FAA}" dt="2022-10-29T20:43:26.166" v="7" actId="27636"/>
        <pc:sldMkLst>
          <pc:docMk/>
          <pc:sldMk cId="3381884467" sldId="435"/>
        </pc:sldMkLst>
        <pc:spChg chg="mod">
          <ac:chgData name="Richard Wolf" userId="6ceec7bb-92d7-4228-8b94-8b2c9e3eee36" providerId="ADAL" clId="{AD6CD036-5841-4127-9D6C-0D483E2F8FAA}" dt="2022-10-29T20:43:26.166" v="7" actId="27636"/>
          <ac:spMkLst>
            <pc:docMk/>
            <pc:sldMk cId="3381884467" sldId="435"/>
            <ac:spMk id="2" creationId="{5F1B79A9-D51A-4D5F-941F-F8E2ACE6EC15}"/>
          </ac:spMkLst>
        </pc:spChg>
      </pc:sldChg>
      <pc:sldChg chg="add">
        <pc:chgData name="Richard Wolf" userId="6ceec7bb-92d7-4228-8b94-8b2c9e3eee36" providerId="ADAL" clId="{AD6CD036-5841-4127-9D6C-0D483E2F8FAA}" dt="2022-10-29T20:43:26.130" v="6"/>
        <pc:sldMkLst>
          <pc:docMk/>
          <pc:sldMk cId="2327646932" sldId="436"/>
        </pc:sldMkLst>
      </pc:sldChg>
      <pc:sldChg chg="add">
        <pc:chgData name="Richard Wolf" userId="6ceec7bb-92d7-4228-8b94-8b2c9e3eee36" providerId="ADAL" clId="{AD6CD036-5841-4127-9D6C-0D483E2F8FAA}" dt="2022-10-29T20:43:26.130" v="6"/>
        <pc:sldMkLst>
          <pc:docMk/>
          <pc:sldMk cId="4236191468" sldId="437"/>
        </pc:sldMkLst>
      </pc:sldChg>
      <pc:sldChg chg="modSp add mod">
        <pc:chgData name="Richard Wolf" userId="6ceec7bb-92d7-4228-8b94-8b2c9e3eee36" providerId="ADAL" clId="{AD6CD036-5841-4127-9D6C-0D483E2F8FAA}" dt="2022-10-29T20:43:26.174" v="8" actId="27636"/>
        <pc:sldMkLst>
          <pc:docMk/>
          <pc:sldMk cId="3909570655" sldId="438"/>
        </pc:sldMkLst>
        <pc:spChg chg="mod">
          <ac:chgData name="Richard Wolf" userId="6ceec7bb-92d7-4228-8b94-8b2c9e3eee36" providerId="ADAL" clId="{AD6CD036-5841-4127-9D6C-0D483E2F8FAA}" dt="2022-10-29T20:43:26.174" v="8" actId="27636"/>
          <ac:spMkLst>
            <pc:docMk/>
            <pc:sldMk cId="3909570655" sldId="438"/>
            <ac:spMk id="2" creationId="{F553DD73-2C6C-4BDF-8F78-341D22EC30A6}"/>
          </ac:spMkLst>
        </pc:spChg>
      </pc:sldChg>
      <pc:sldChg chg="modSp add mod">
        <pc:chgData name="Richard Wolf" userId="6ceec7bb-92d7-4228-8b94-8b2c9e3eee36" providerId="ADAL" clId="{AD6CD036-5841-4127-9D6C-0D483E2F8FAA}" dt="2022-10-29T20:43:26.174" v="9" actId="27636"/>
        <pc:sldMkLst>
          <pc:docMk/>
          <pc:sldMk cId="489532963" sldId="439"/>
        </pc:sldMkLst>
        <pc:spChg chg="mod">
          <ac:chgData name="Richard Wolf" userId="6ceec7bb-92d7-4228-8b94-8b2c9e3eee36" providerId="ADAL" clId="{AD6CD036-5841-4127-9D6C-0D483E2F8FAA}" dt="2022-10-29T20:43:26.174" v="9" actId="27636"/>
          <ac:spMkLst>
            <pc:docMk/>
            <pc:sldMk cId="489532963" sldId="439"/>
            <ac:spMk id="2" creationId="{2F18A224-1152-4753-8E78-9E41E0121646}"/>
          </ac:spMkLst>
        </pc:spChg>
      </pc:sldChg>
      <pc:sldChg chg="add">
        <pc:chgData name="Richard Wolf" userId="6ceec7bb-92d7-4228-8b94-8b2c9e3eee36" providerId="ADAL" clId="{AD6CD036-5841-4127-9D6C-0D483E2F8FAA}" dt="2022-10-29T20:43:26.130" v="6"/>
        <pc:sldMkLst>
          <pc:docMk/>
          <pc:sldMk cId="3336004895" sldId="440"/>
        </pc:sldMkLst>
      </pc:sldChg>
      <pc:sldChg chg="add">
        <pc:chgData name="Richard Wolf" userId="6ceec7bb-92d7-4228-8b94-8b2c9e3eee36" providerId="ADAL" clId="{AD6CD036-5841-4127-9D6C-0D483E2F8FAA}" dt="2022-10-29T20:43:26.130" v="6"/>
        <pc:sldMkLst>
          <pc:docMk/>
          <pc:sldMk cId="761793203" sldId="441"/>
        </pc:sldMkLst>
      </pc:sldChg>
      <pc:sldChg chg="modSp add mod">
        <pc:chgData name="Richard Wolf" userId="6ceec7bb-92d7-4228-8b94-8b2c9e3eee36" providerId="ADAL" clId="{AD6CD036-5841-4127-9D6C-0D483E2F8FAA}" dt="2022-10-29T20:43:26.174" v="10" actId="27636"/>
        <pc:sldMkLst>
          <pc:docMk/>
          <pc:sldMk cId="618787081" sldId="442"/>
        </pc:sldMkLst>
        <pc:spChg chg="mod">
          <ac:chgData name="Richard Wolf" userId="6ceec7bb-92d7-4228-8b94-8b2c9e3eee36" providerId="ADAL" clId="{AD6CD036-5841-4127-9D6C-0D483E2F8FAA}" dt="2022-10-29T20:43:26.174" v="10" actId="27636"/>
          <ac:spMkLst>
            <pc:docMk/>
            <pc:sldMk cId="618787081" sldId="442"/>
            <ac:spMk id="2" creationId="{A0F05671-E006-4391-BBCC-A7C78CC9FFBA}"/>
          </ac:spMkLst>
        </pc:spChg>
      </pc:sldChg>
      <pc:sldChg chg="modSp add mod">
        <pc:chgData name="Richard Wolf" userId="6ceec7bb-92d7-4228-8b94-8b2c9e3eee36" providerId="ADAL" clId="{AD6CD036-5841-4127-9D6C-0D483E2F8FAA}" dt="2022-10-29T20:43:26.174" v="11" actId="27636"/>
        <pc:sldMkLst>
          <pc:docMk/>
          <pc:sldMk cId="948337763" sldId="443"/>
        </pc:sldMkLst>
        <pc:spChg chg="mod">
          <ac:chgData name="Richard Wolf" userId="6ceec7bb-92d7-4228-8b94-8b2c9e3eee36" providerId="ADAL" clId="{AD6CD036-5841-4127-9D6C-0D483E2F8FAA}" dt="2022-10-29T20:43:26.174" v="11" actId="27636"/>
          <ac:spMkLst>
            <pc:docMk/>
            <pc:sldMk cId="948337763" sldId="443"/>
            <ac:spMk id="2" creationId="{3E9F5B08-784B-47E1-93D4-87D43DFF9033}"/>
          </ac:spMkLst>
        </pc:spChg>
      </pc:sldChg>
      <pc:sldChg chg="add mod modShow">
        <pc:chgData name="Richard Wolf" userId="6ceec7bb-92d7-4228-8b94-8b2c9e3eee36" providerId="ADAL" clId="{AD6CD036-5841-4127-9D6C-0D483E2F8FAA}" dt="2022-10-29T21:02:32.134" v="18" actId="729"/>
        <pc:sldMkLst>
          <pc:docMk/>
          <pc:sldMk cId="1663767732" sldId="444"/>
        </pc:sldMkLst>
      </pc:sldChg>
      <pc:sldChg chg="modSp add mod modShow">
        <pc:chgData name="Richard Wolf" userId="6ceec7bb-92d7-4228-8b94-8b2c9e3eee36" providerId="ADAL" clId="{AD6CD036-5841-4127-9D6C-0D483E2F8FAA}" dt="2022-10-29T21:02:32.134" v="18" actId="729"/>
        <pc:sldMkLst>
          <pc:docMk/>
          <pc:sldMk cId="2186554692" sldId="445"/>
        </pc:sldMkLst>
        <pc:spChg chg="mod">
          <ac:chgData name="Richard Wolf" userId="6ceec7bb-92d7-4228-8b94-8b2c9e3eee36" providerId="ADAL" clId="{AD6CD036-5841-4127-9D6C-0D483E2F8FAA}" dt="2022-10-29T20:43:26.191" v="12" actId="27636"/>
          <ac:spMkLst>
            <pc:docMk/>
            <pc:sldMk cId="2186554692" sldId="445"/>
            <ac:spMk id="2" creationId="{57208EA8-9EF0-4C87-B7E5-FAB9938790E2}"/>
          </ac:spMkLst>
        </pc:spChg>
      </pc:sldChg>
      <pc:sldChg chg="add">
        <pc:chgData name="Richard Wolf" userId="6ceec7bb-92d7-4228-8b94-8b2c9e3eee36" providerId="ADAL" clId="{AD6CD036-5841-4127-9D6C-0D483E2F8FAA}" dt="2022-10-29T20:43:26.130" v="6"/>
        <pc:sldMkLst>
          <pc:docMk/>
          <pc:sldMk cId="3875316599" sldId="446"/>
        </pc:sldMkLst>
      </pc:sldChg>
      <pc:sldChg chg="modSp add mod">
        <pc:chgData name="Richard Wolf" userId="6ceec7bb-92d7-4228-8b94-8b2c9e3eee36" providerId="ADAL" clId="{AD6CD036-5841-4127-9D6C-0D483E2F8FAA}" dt="2022-10-29T20:43:26.197" v="13" actId="27636"/>
        <pc:sldMkLst>
          <pc:docMk/>
          <pc:sldMk cId="3488321907" sldId="447"/>
        </pc:sldMkLst>
        <pc:spChg chg="mod">
          <ac:chgData name="Richard Wolf" userId="6ceec7bb-92d7-4228-8b94-8b2c9e3eee36" providerId="ADAL" clId="{AD6CD036-5841-4127-9D6C-0D483E2F8FAA}" dt="2022-10-29T20:43:26.197" v="13" actId="27636"/>
          <ac:spMkLst>
            <pc:docMk/>
            <pc:sldMk cId="3488321907" sldId="447"/>
            <ac:spMk id="2" creationId="{65AF5EDD-EA7B-4B01-B340-732FB909C565}"/>
          </ac:spMkLst>
        </pc:spChg>
      </pc:sldChg>
      <pc:sldChg chg="modSp add del mod">
        <pc:chgData name="Richard Wolf" userId="6ceec7bb-92d7-4228-8b94-8b2c9e3eee36" providerId="ADAL" clId="{AD6CD036-5841-4127-9D6C-0D483E2F8FAA}" dt="2022-10-29T20:45:27.504" v="16" actId="47"/>
        <pc:sldMkLst>
          <pc:docMk/>
          <pc:sldMk cId="1248896890" sldId="448"/>
        </pc:sldMkLst>
        <pc:spChg chg="mod">
          <ac:chgData name="Richard Wolf" userId="6ceec7bb-92d7-4228-8b94-8b2c9e3eee36" providerId="ADAL" clId="{AD6CD036-5841-4127-9D6C-0D483E2F8FAA}" dt="2022-10-29T20:43:26.197" v="14" actId="27636"/>
          <ac:spMkLst>
            <pc:docMk/>
            <pc:sldMk cId="1248896890" sldId="448"/>
            <ac:spMk id="4" creationId="{9FCF723E-6121-47F7-99CB-14E0D56872AB}"/>
          </ac:spMkLst>
        </pc:spChg>
      </pc:sldChg>
      <pc:sldChg chg="add del mod modShow">
        <pc:chgData name="Richard Wolf" userId="6ceec7bb-92d7-4228-8b94-8b2c9e3eee36" providerId="ADAL" clId="{AD6CD036-5841-4127-9D6C-0D483E2F8FAA}" dt="2022-10-29T22:01:10.642" v="27" actId="729"/>
        <pc:sldMkLst>
          <pc:docMk/>
          <pc:sldMk cId="231057233" sldId="475"/>
        </pc:sldMkLst>
      </pc:sldChg>
      <pc:sldChg chg="add">
        <pc:chgData name="Richard Wolf" userId="6ceec7bb-92d7-4228-8b94-8b2c9e3eee36" providerId="ADAL" clId="{AD6CD036-5841-4127-9D6C-0D483E2F8FAA}" dt="2022-10-29T21:26:27.308" v="20"/>
        <pc:sldMkLst>
          <pc:docMk/>
          <pc:sldMk cId="968238344" sldId="476"/>
        </pc:sldMkLst>
      </pc:sldChg>
      <pc:sldChg chg="add">
        <pc:chgData name="Richard Wolf" userId="6ceec7bb-92d7-4228-8b94-8b2c9e3eee36" providerId="ADAL" clId="{AD6CD036-5841-4127-9D6C-0D483E2F8FAA}" dt="2022-10-29T21:26:27.308" v="20"/>
        <pc:sldMkLst>
          <pc:docMk/>
          <pc:sldMk cId="3441276777" sldId="477"/>
        </pc:sldMkLst>
      </pc:sldChg>
      <pc:sldChg chg="modSp add mod">
        <pc:chgData name="Richard Wolf" userId="6ceec7bb-92d7-4228-8b94-8b2c9e3eee36" providerId="ADAL" clId="{AD6CD036-5841-4127-9D6C-0D483E2F8FAA}" dt="2022-10-29T21:26:27.357" v="21" actId="27636"/>
        <pc:sldMkLst>
          <pc:docMk/>
          <pc:sldMk cId="3794868899" sldId="478"/>
        </pc:sldMkLst>
        <pc:spChg chg="mod">
          <ac:chgData name="Richard Wolf" userId="6ceec7bb-92d7-4228-8b94-8b2c9e3eee36" providerId="ADAL" clId="{AD6CD036-5841-4127-9D6C-0D483E2F8FAA}" dt="2022-10-29T21:26:27.357" v="21" actId="27636"/>
          <ac:spMkLst>
            <pc:docMk/>
            <pc:sldMk cId="3794868899" sldId="478"/>
            <ac:spMk id="2" creationId="{CC9E1000-037D-4B60-9410-72996F799544}"/>
          </ac:spMkLst>
        </pc:spChg>
      </pc:sldChg>
      <pc:sldChg chg="add">
        <pc:chgData name="Richard Wolf" userId="6ceec7bb-92d7-4228-8b94-8b2c9e3eee36" providerId="ADAL" clId="{AD6CD036-5841-4127-9D6C-0D483E2F8FAA}" dt="2022-10-29T21:26:27.308" v="20"/>
        <pc:sldMkLst>
          <pc:docMk/>
          <pc:sldMk cId="3040791941" sldId="479"/>
        </pc:sldMkLst>
      </pc:sldChg>
      <pc:sldChg chg="add">
        <pc:chgData name="Richard Wolf" userId="6ceec7bb-92d7-4228-8b94-8b2c9e3eee36" providerId="ADAL" clId="{AD6CD036-5841-4127-9D6C-0D483E2F8FAA}" dt="2022-10-29T21:26:27.308" v="20"/>
        <pc:sldMkLst>
          <pc:docMk/>
          <pc:sldMk cId="310641679" sldId="480"/>
        </pc:sldMkLst>
      </pc:sldChg>
      <pc:sldChg chg="add">
        <pc:chgData name="Richard Wolf" userId="6ceec7bb-92d7-4228-8b94-8b2c9e3eee36" providerId="ADAL" clId="{AD6CD036-5841-4127-9D6C-0D483E2F8FAA}" dt="2022-10-29T21:26:27.308" v="20"/>
        <pc:sldMkLst>
          <pc:docMk/>
          <pc:sldMk cId="3878469076" sldId="481"/>
        </pc:sldMkLst>
      </pc:sldChg>
      <pc:sldChg chg="add">
        <pc:chgData name="Richard Wolf" userId="6ceec7bb-92d7-4228-8b94-8b2c9e3eee36" providerId="ADAL" clId="{AD6CD036-5841-4127-9D6C-0D483E2F8FAA}" dt="2022-10-29T21:26:27.308" v="20"/>
        <pc:sldMkLst>
          <pc:docMk/>
          <pc:sldMk cId="280597380" sldId="482"/>
        </pc:sldMkLst>
      </pc:sldChg>
      <pc:sldChg chg="add">
        <pc:chgData name="Richard Wolf" userId="6ceec7bb-92d7-4228-8b94-8b2c9e3eee36" providerId="ADAL" clId="{AD6CD036-5841-4127-9D6C-0D483E2F8FAA}" dt="2022-10-29T21:26:27.308" v="20"/>
        <pc:sldMkLst>
          <pc:docMk/>
          <pc:sldMk cId="3231907755" sldId="483"/>
        </pc:sldMkLst>
      </pc:sldChg>
      <pc:sldChg chg="add">
        <pc:chgData name="Richard Wolf" userId="6ceec7bb-92d7-4228-8b94-8b2c9e3eee36" providerId="ADAL" clId="{AD6CD036-5841-4127-9D6C-0D483E2F8FAA}" dt="2022-10-29T21:26:27.308" v="20"/>
        <pc:sldMkLst>
          <pc:docMk/>
          <pc:sldMk cId="694241402" sldId="484"/>
        </pc:sldMkLst>
      </pc:sldChg>
      <pc:sldChg chg="add">
        <pc:chgData name="Richard Wolf" userId="6ceec7bb-92d7-4228-8b94-8b2c9e3eee36" providerId="ADAL" clId="{AD6CD036-5841-4127-9D6C-0D483E2F8FAA}" dt="2022-10-29T21:26:27.308" v="20"/>
        <pc:sldMkLst>
          <pc:docMk/>
          <pc:sldMk cId="3554928953" sldId="485"/>
        </pc:sldMkLst>
      </pc:sldChg>
      <pc:sldChg chg="modSp add del mod">
        <pc:chgData name="Richard Wolf" userId="6ceec7bb-92d7-4228-8b94-8b2c9e3eee36" providerId="ADAL" clId="{AD6CD036-5841-4127-9D6C-0D483E2F8FAA}" dt="2022-10-29T20:45:27.504" v="16" actId="47"/>
        <pc:sldMkLst>
          <pc:docMk/>
          <pc:sldMk cId="2487951851" sldId="503"/>
        </pc:sldMkLst>
        <pc:spChg chg="mod">
          <ac:chgData name="Richard Wolf" userId="6ceec7bb-92d7-4228-8b94-8b2c9e3eee36" providerId="ADAL" clId="{AD6CD036-5841-4127-9D6C-0D483E2F8FAA}" dt="2022-10-29T20:43:26.197" v="15" actId="27636"/>
          <ac:spMkLst>
            <pc:docMk/>
            <pc:sldMk cId="2487951851" sldId="503"/>
            <ac:spMk id="4" creationId="{9FCF723E-6121-47F7-99CB-14E0D56872AB}"/>
          </ac:spMkLst>
        </pc:spChg>
      </pc:sldChg>
      <pc:sldChg chg="add">
        <pc:chgData name="Richard Wolf" userId="6ceec7bb-92d7-4228-8b94-8b2c9e3eee36" providerId="ADAL" clId="{AD6CD036-5841-4127-9D6C-0D483E2F8FAA}" dt="2022-10-29T21:26:27.308" v="20"/>
        <pc:sldMkLst>
          <pc:docMk/>
          <pc:sldMk cId="3001505188" sldId="504"/>
        </pc:sldMkLst>
      </pc:sldChg>
      <pc:sldChg chg="add">
        <pc:chgData name="Richard Wolf" userId="6ceec7bb-92d7-4228-8b94-8b2c9e3eee36" providerId="ADAL" clId="{AD6CD036-5841-4127-9D6C-0D483E2F8FAA}" dt="2022-10-29T21:26:27.308" v="20"/>
        <pc:sldMkLst>
          <pc:docMk/>
          <pc:sldMk cId="929714044" sldId="505"/>
        </pc:sldMkLst>
      </pc:sldChg>
      <pc:sldChg chg="mod modShow">
        <pc:chgData name="Richard Wolf" userId="6ceec7bb-92d7-4228-8b94-8b2c9e3eee36" providerId="ADAL" clId="{AD6CD036-5841-4127-9D6C-0D483E2F8FAA}" dt="2022-10-29T21:16:24.546" v="19" actId="729"/>
        <pc:sldMkLst>
          <pc:docMk/>
          <pc:sldMk cId="2039426134" sldId="578"/>
        </pc:sldMkLst>
      </pc:sldChg>
      <pc:sldChg chg="mod modShow">
        <pc:chgData name="Richard Wolf" userId="6ceec7bb-92d7-4228-8b94-8b2c9e3eee36" providerId="ADAL" clId="{AD6CD036-5841-4127-9D6C-0D483E2F8FAA}" dt="2022-10-29T21:16:24.546" v="19" actId="729"/>
        <pc:sldMkLst>
          <pc:docMk/>
          <pc:sldMk cId="822233481" sldId="579"/>
        </pc:sldMkLst>
      </pc:sldChg>
      <pc:sldChg chg="mod modShow">
        <pc:chgData name="Richard Wolf" userId="6ceec7bb-92d7-4228-8b94-8b2c9e3eee36" providerId="ADAL" clId="{AD6CD036-5841-4127-9D6C-0D483E2F8FAA}" dt="2022-10-29T21:16:24.546" v="19" actId="729"/>
        <pc:sldMkLst>
          <pc:docMk/>
          <pc:sldMk cId="1235073669" sldId="580"/>
        </pc:sldMkLst>
      </pc:sldChg>
      <pc:sldChg chg="modSp add mod">
        <pc:chgData name="Richard Wolf" userId="6ceec7bb-92d7-4228-8b94-8b2c9e3eee36" providerId="ADAL" clId="{AD6CD036-5841-4127-9D6C-0D483E2F8FAA}" dt="2022-10-29T20:27:59.742" v="1" actId="27636"/>
        <pc:sldMkLst>
          <pc:docMk/>
          <pc:sldMk cId="3751355091" sldId="592"/>
        </pc:sldMkLst>
        <pc:spChg chg="mod">
          <ac:chgData name="Richard Wolf" userId="6ceec7bb-92d7-4228-8b94-8b2c9e3eee36" providerId="ADAL" clId="{AD6CD036-5841-4127-9D6C-0D483E2F8FAA}" dt="2022-10-29T20:27:59.742" v="1" actId="27636"/>
          <ac:spMkLst>
            <pc:docMk/>
            <pc:sldMk cId="3751355091" sldId="592"/>
            <ac:spMk id="2" creationId="{00000000-0000-0000-0000-000000000000}"/>
          </ac:spMkLst>
        </pc:spChg>
      </pc:sldChg>
      <pc:sldChg chg="addSp delSp modSp add del">
        <pc:chgData name="Richard Wolf" userId="6ceec7bb-92d7-4228-8b94-8b2c9e3eee36" providerId="ADAL" clId="{AD6CD036-5841-4127-9D6C-0D483E2F8FAA}" dt="2022-10-29T20:45:52.124" v="17" actId="47"/>
        <pc:sldMkLst>
          <pc:docMk/>
          <pc:sldMk cId="2484681519" sldId="607"/>
        </pc:sldMkLst>
        <pc:graphicFrameChg chg="add del mod">
          <ac:chgData name="Richard Wolf" userId="6ceec7bb-92d7-4228-8b94-8b2c9e3eee36" providerId="ADAL" clId="{AD6CD036-5841-4127-9D6C-0D483E2F8FAA}" dt="2022-10-29T20:43:06.315" v="3"/>
          <ac:graphicFrameMkLst>
            <pc:docMk/>
            <pc:sldMk cId="2484681519" sldId="607"/>
            <ac:graphicFrameMk id="3" creationId="{8F64942B-BC69-2C39-F9C8-5A22ACC197B5}"/>
          </ac:graphicFrameMkLst>
        </pc:graphicFrameChg>
        <pc:graphicFrameChg chg="add del mod">
          <ac:chgData name="Richard Wolf" userId="6ceec7bb-92d7-4228-8b94-8b2c9e3eee36" providerId="ADAL" clId="{AD6CD036-5841-4127-9D6C-0D483E2F8FAA}" dt="2022-10-29T20:43:16.911" v="5"/>
          <ac:graphicFrameMkLst>
            <pc:docMk/>
            <pc:sldMk cId="2484681519" sldId="607"/>
            <ac:graphicFrameMk id="6" creationId="{63F4181F-544A-B06A-7239-07EC8555F079}"/>
          </ac:graphicFrameMkLst>
        </pc:graphicFrameChg>
      </pc:sldChg>
      <pc:sldChg chg="add">
        <pc:chgData name="Richard Wolf" userId="6ceec7bb-92d7-4228-8b94-8b2c9e3eee36" providerId="ADAL" clId="{AD6CD036-5841-4127-9D6C-0D483E2F8FAA}" dt="2022-10-29T22:00:38.762" v="22"/>
        <pc:sldMkLst>
          <pc:docMk/>
          <pc:sldMk cId="936583338" sldId="650"/>
        </pc:sldMkLst>
      </pc:sldChg>
      <pc:sldChg chg="add">
        <pc:chgData name="Richard Wolf" userId="6ceec7bb-92d7-4228-8b94-8b2c9e3eee36" providerId="ADAL" clId="{AD6CD036-5841-4127-9D6C-0D483E2F8FAA}" dt="2022-10-29T22:00:38.762" v="22"/>
        <pc:sldMkLst>
          <pc:docMk/>
          <pc:sldMk cId="3050069794" sldId="651"/>
        </pc:sldMkLst>
      </pc:sldChg>
      <pc:sldChg chg="add">
        <pc:chgData name="Richard Wolf" userId="6ceec7bb-92d7-4228-8b94-8b2c9e3eee36" providerId="ADAL" clId="{AD6CD036-5841-4127-9D6C-0D483E2F8FAA}" dt="2022-10-29T22:00:38.762" v="22"/>
        <pc:sldMkLst>
          <pc:docMk/>
          <pc:sldMk cId="2855831145" sldId="652"/>
        </pc:sldMkLst>
      </pc:sldChg>
      <pc:sldChg chg="modSp add mod">
        <pc:chgData name="Richard Wolf" userId="6ceec7bb-92d7-4228-8b94-8b2c9e3eee36" providerId="ADAL" clId="{AD6CD036-5841-4127-9D6C-0D483E2F8FAA}" dt="2022-10-29T22:00:38.808" v="23" actId="27636"/>
        <pc:sldMkLst>
          <pc:docMk/>
          <pc:sldMk cId="2740209531" sldId="653"/>
        </pc:sldMkLst>
        <pc:spChg chg="mod">
          <ac:chgData name="Richard Wolf" userId="6ceec7bb-92d7-4228-8b94-8b2c9e3eee36" providerId="ADAL" clId="{AD6CD036-5841-4127-9D6C-0D483E2F8FAA}" dt="2022-10-29T22:00:38.808" v="23" actId="27636"/>
          <ac:spMkLst>
            <pc:docMk/>
            <pc:sldMk cId="2740209531" sldId="653"/>
            <ac:spMk id="2" creationId="{00000000-0000-0000-0000-000000000000}"/>
          </ac:spMkLst>
        </pc:spChg>
      </pc:sldChg>
      <pc:sldChg chg="modSp add mod">
        <pc:chgData name="Richard Wolf" userId="6ceec7bb-92d7-4228-8b94-8b2c9e3eee36" providerId="ADAL" clId="{AD6CD036-5841-4127-9D6C-0D483E2F8FAA}" dt="2022-10-29T22:00:38.808" v="24" actId="27636"/>
        <pc:sldMkLst>
          <pc:docMk/>
          <pc:sldMk cId="652431387" sldId="654"/>
        </pc:sldMkLst>
        <pc:spChg chg="mod">
          <ac:chgData name="Richard Wolf" userId="6ceec7bb-92d7-4228-8b94-8b2c9e3eee36" providerId="ADAL" clId="{AD6CD036-5841-4127-9D6C-0D483E2F8FAA}" dt="2022-10-29T22:00:38.808" v="24" actId="27636"/>
          <ac:spMkLst>
            <pc:docMk/>
            <pc:sldMk cId="652431387" sldId="654"/>
            <ac:spMk id="2" creationId="{00000000-0000-0000-0000-000000000000}"/>
          </ac:spMkLst>
        </pc:spChg>
      </pc:sldChg>
    </pc:docChg>
  </pc:docChgLst>
  <pc:docChgLst>
    <pc:chgData name="Richard Wolf" userId="6ceec7bb-92d7-4228-8b94-8b2c9e3eee36" providerId="ADAL" clId="{EFF784EC-37EA-4254-9FD5-ED12564FDE37}"/>
    <pc:docChg chg="addSld modSld">
      <pc:chgData name="Richard Wolf" userId="6ceec7bb-92d7-4228-8b94-8b2c9e3eee36" providerId="ADAL" clId="{EFF784EC-37EA-4254-9FD5-ED12564FDE37}" dt="2022-10-29T20:12:39.684" v="22" actId="20577"/>
      <pc:docMkLst>
        <pc:docMk/>
      </pc:docMkLst>
      <pc:sldChg chg="modSp mod">
        <pc:chgData name="Richard Wolf" userId="6ceec7bb-92d7-4228-8b94-8b2c9e3eee36" providerId="ADAL" clId="{EFF784EC-37EA-4254-9FD5-ED12564FDE37}" dt="2022-10-29T20:12:39.684" v="22" actId="20577"/>
        <pc:sldMkLst>
          <pc:docMk/>
          <pc:sldMk cId="239249170" sldId="271"/>
        </pc:sldMkLst>
        <pc:spChg chg="mod">
          <ac:chgData name="Richard Wolf" userId="6ceec7bb-92d7-4228-8b94-8b2c9e3eee36" providerId="ADAL" clId="{EFF784EC-37EA-4254-9FD5-ED12564FDE37}" dt="2022-10-29T20:12:39.684" v="22" actId="20577"/>
          <ac:spMkLst>
            <pc:docMk/>
            <pc:sldMk cId="239249170" sldId="271"/>
            <ac:spMk id="2" creationId="{00000000-0000-0000-0000-000000000000}"/>
          </ac:spMkLst>
        </pc:spChg>
      </pc:sldChg>
      <pc:sldChg chg="add">
        <pc:chgData name="Richard Wolf" userId="6ceec7bb-92d7-4228-8b94-8b2c9e3eee36" providerId="ADAL" clId="{EFF784EC-37EA-4254-9FD5-ED12564FDE37}" dt="2022-10-29T20:12:06.005" v="0"/>
        <pc:sldMkLst>
          <pc:docMk/>
          <pc:sldMk cId="3294081647" sldId="563"/>
        </pc:sldMkLst>
      </pc:sldChg>
      <pc:sldChg chg="add">
        <pc:chgData name="Richard Wolf" userId="6ceec7bb-92d7-4228-8b94-8b2c9e3eee36" providerId="ADAL" clId="{EFF784EC-37EA-4254-9FD5-ED12564FDE37}" dt="2022-10-29T20:12:06.005" v="0"/>
        <pc:sldMkLst>
          <pc:docMk/>
          <pc:sldMk cId="3482546624" sldId="564"/>
        </pc:sldMkLst>
      </pc:sldChg>
      <pc:sldChg chg="add">
        <pc:chgData name="Richard Wolf" userId="6ceec7bb-92d7-4228-8b94-8b2c9e3eee36" providerId="ADAL" clId="{EFF784EC-37EA-4254-9FD5-ED12564FDE37}" dt="2022-10-29T20:12:06.005" v="0"/>
        <pc:sldMkLst>
          <pc:docMk/>
          <pc:sldMk cId="3028469521" sldId="566"/>
        </pc:sldMkLst>
      </pc:sldChg>
      <pc:sldChg chg="add">
        <pc:chgData name="Richard Wolf" userId="6ceec7bb-92d7-4228-8b94-8b2c9e3eee36" providerId="ADAL" clId="{EFF784EC-37EA-4254-9FD5-ED12564FDE37}" dt="2022-10-29T20:12:06.005" v="0"/>
        <pc:sldMkLst>
          <pc:docMk/>
          <pc:sldMk cId="268532976" sldId="567"/>
        </pc:sldMkLst>
      </pc:sldChg>
      <pc:sldChg chg="add">
        <pc:chgData name="Richard Wolf" userId="6ceec7bb-92d7-4228-8b94-8b2c9e3eee36" providerId="ADAL" clId="{EFF784EC-37EA-4254-9FD5-ED12564FDE37}" dt="2022-10-29T20:12:06.005" v="0"/>
        <pc:sldMkLst>
          <pc:docMk/>
          <pc:sldMk cId="1492325415" sldId="5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11/7/2022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dirty="0"/>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11/7/2022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dirty="0"/>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45023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324600"/>
            <a:ext cx="9144000" cy="5334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Rectangle 8"/>
          <p:cNvSpPr/>
          <p:nvPr userDrawn="1"/>
        </p:nvSpPr>
        <p:spPr>
          <a:xfrm>
            <a:off x="0" y="0"/>
            <a:ext cx="9144000" cy="119432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ffectLst/>
            </a:endParaRPr>
          </a:p>
        </p:txBody>
      </p:sp>
      <p:sp>
        <p:nvSpPr>
          <p:cNvPr id="2" name="Title 1"/>
          <p:cNvSpPr>
            <a:spLocks noGrp="1"/>
          </p:cNvSpPr>
          <p:nvPr>
            <p:ph type="ctrTitle" hasCustomPrompt="1"/>
          </p:nvPr>
        </p:nvSpPr>
        <p:spPr>
          <a:xfrm>
            <a:off x="609600" y="3733800"/>
            <a:ext cx="7924800" cy="1219200"/>
          </a:xfrm>
        </p:spPr>
        <p:txBody>
          <a:bodyPr anchor="b"/>
          <a:lstStyle>
            <a:lvl1pPr algn="ctr">
              <a:defRPr sz="3600">
                <a:solidFill>
                  <a:srgbClr val="AF0000"/>
                </a:solidFill>
                <a:latin typeface="Myriad Pro" panose="020B0503030403020204" pitchFamily="34" charset="0"/>
                <a:ea typeface="Roboto Slab" pitchFamily="2" charset="0"/>
              </a:defRPr>
            </a:lvl1pPr>
          </a:lstStyle>
          <a:p>
            <a:r>
              <a:rPr lang="en-US" dirty="0"/>
              <a:t>Click here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824" y="513745"/>
            <a:ext cx="3275951" cy="2636384"/>
          </a:xfrm>
          <a:prstGeom prst="rect">
            <a:avLst/>
          </a:prstGeom>
        </p:spPr>
      </p:pic>
      <p:sp>
        <p:nvSpPr>
          <p:cNvPr id="3" name="Subtitle 2"/>
          <p:cNvSpPr>
            <a:spLocks noGrp="1"/>
          </p:cNvSpPr>
          <p:nvPr>
            <p:ph type="subTitle" idx="1"/>
          </p:nvPr>
        </p:nvSpPr>
        <p:spPr>
          <a:xfrm>
            <a:off x="1219200" y="5134240"/>
            <a:ext cx="6553200" cy="804862"/>
          </a:xfrm>
        </p:spPr>
        <p:txBody>
          <a:bodyPr>
            <a:normAutofit/>
          </a:bodyPr>
          <a:lstStyle>
            <a:lvl1pPr marL="0" indent="0" algn="ctr">
              <a:buNone/>
              <a:defRPr sz="2400" b="1">
                <a:solidFill>
                  <a:schemeClr val="tx1">
                    <a:lumMod val="75000"/>
                    <a:lumOff val="25000"/>
                  </a:schemeClr>
                </a:solidFill>
                <a:latin typeface="Myriad Pro" panose="020B0503030403020204"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8486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z="1350"/>
            </a:lvl1pPr>
          </a:lstStyle>
          <a:p>
            <a:fld id="{B2FED1A7-FB98-43FD-AA3D-E7C3EC56B298}" type="slidenum">
              <a:rPr lang="en-US" smtClean="0"/>
              <a:pPr/>
              <a:t>‹#›</a:t>
            </a:fld>
            <a:endParaRPr lang="en-US" dirty="0"/>
          </a:p>
        </p:txBody>
      </p:sp>
      <p:sp>
        <p:nvSpPr>
          <p:cNvPr id="7" name="Title Placeholder 1"/>
          <p:cNvSpPr>
            <a:spLocks noGrp="1"/>
          </p:cNvSpPr>
          <p:nvPr>
            <p:ph type="title"/>
          </p:nvPr>
        </p:nvSpPr>
        <p:spPr>
          <a:xfrm>
            <a:off x="457200" y="152400"/>
            <a:ext cx="7543800" cy="1066800"/>
          </a:xfrm>
          <a:prstGeom prst="rect">
            <a:avLst/>
          </a:prstGeom>
        </p:spPr>
        <p:txBody>
          <a:bodyPr vert="horz" lIns="91440" tIns="45720" rIns="91440" bIns="45720" rtlCol="0" anchor="ctr">
            <a:normAutofit/>
          </a:bodyPr>
          <a:lstStyle/>
          <a:p>
            <a:r>
              <a:rPr lang="en-US" dirty="0"/>
              <a:t>Click to edit Master title style</a:t>
            </a:r>
          </a:p>
        </p:txBody>
      </p:sp>
      <p:sp>
        <p:nvSpPr>
          <p:cNvPr id="8" name="TextBox 7"/>
          <p:cNvSpPr txBox="1"/>
          <p:nvPr userDrawn="1"/>
        </p:nvSpPr>
        <p:spPr>
          <a:xfrm>
            <a:off x="342900" y="6347529"/>
            <a:ext cx="1257300" cy="300082"/>
          </a:xfrm>
          <a:prstGeom prst="rect">
            <a:avLst/>
          </a:prstGeom>
          <a:noFill/>
        </p:spPr>
        <p:txBody>
          <a:bodyPr wrap="square" rtlCol="0">
            <a:spAutoFit/>
          </a:bodyPr>
          <a:lstStyle/>
          <a:p>
            <a:r>
              <a:rPr lang="en-US" sz="1350" dirty="0">
                <a:solidFill>
                  <a:schemeClr val="bg1"/>
                </a:solidFill>
              </a:rPr>
              <a:t>MSDA 652</a:t>
            </a:r>
          </a:p>
        </p:txBody>
      </p:sp>
      <p:sp>
        <p:nvSpPr>
          <p:cNvPr id="9" name="TextBox 8"/>
          <p:cNvSpPr txBox="1"/>
          <p:nvPr userDrawn="1"/>
        </p:nvSpPr>
        <p:spPr>
          <a:xfrm>
            <a:off x="2867025" y="6347529"/>
            <a:ext cx="3028950" cy="300082"/>
          </a:xfrm>
          <a:prstGeom prst="rect">
            <a:avLst/>
          </a:prstGeom>
          <a:noFill/>
        </p:spPr>
        <p:txBody>
          <a:bodyPr wrap="square" rtlCol="0">
            <a:spAutoFit/>
          </a:bodyPr>
          <a:lstStyle/>
          <a:p>
            <a:pPr algn="ctr"/>
            <a:r>
              <a:rPr lang="en-US" sz="1350" dirty="0">
                <a:solidFill>
                  <a:schemeClr val="bg1"/>
                </a:solidFill>
              </a:rPr>
              <a:t>Prof. John Pendergrass</a:t>
            </a:r>
          </a:p>
        </p:txBody>
      </p:sp>
    </p:spTree>
    <p:extLst>
      <p:ext uri="{BB962C8B-B14F-4D97-AF65-F5344CB8AC3E}">
        <p14:creationId xmlns:p14="http://schemas.microsoft.com/office/powerpoint/2010/main" val="251828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8486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z="1350"/>
            </a:lvl1pPr>
          </a:lstStyle>
          <a:p>
            <a:fld id="{B2FED1A7-FB98-43FD-AA3D-E7C3EC56B298}" type="slidenum">
              <a:rPr lang="en-US" smtClean="0"/>
              <a:pPr/>
              <a:t>‹#›</a:t>
            </a:fld>
            <a:endParaRPr lang="en-US" dirty="0"/>
          </a:p>
        </p:txBody>
      </p:sp>
      <p:sp>
        <p:nvSpPr>
          <p:cNvPr id="7" name="Title Placeholder 1"/>
          <p:cNvSpPr>
            <a:spLocks noGrp="1"/>
          </p:cNvSpPr>
          <p:nvPr>
            <p:ph type="title"/>
          </p:nvPr>
        </p:nvSpPr>
        <p:spPr>
          <a:xfrm>
            <a:off x="457200" y="152400"/>
            <a:ext cx="7543800" cy="1066800"/>
          </a:xfrm>
          <a:prstGeom prst="rect">
            <a:avLst/>
          </a:prstGeom>
        </p:spPr>
        <p:txBody>
          <a:bodyPr vert="horz" lIns="91440" tIns="45720" rIns="91440" bIns="45720" rtlCol="0" anchor="ctr">
            <a:normAutofit/>
          </a:bodyPr>
          <a:lstStyle/>
          <a:p>
            <a:r>
              <a:rPr lang="en-US" dirty="0"/>
              <a:t>Click to edit Master title style</a:t>
            </a:r>
          </a:p>
        </p:txBody>
      </p:sp>
      <p:sp>
        <p:nvSpPr>
          <p:cNvPr id="2" name="TextBox 1"/>
          <p:cNvSpPr txBox="1"/>
          <p:nvPr userDrawn="1"/>
        </p:nvSpPr>
        <p:spPr>
          <a:xfrm>
            <a:off x="2867025" y="6347529"/>
            <a:ext cx="3028950" cy="300082"/>
          </a:xfrm>
          <a:prstGeom prst="rect">
            <a:avLst/>
          </a:prstGeom>
          <a:noFill/>
        </p:spPr>
        <p:txBody>
          <a:bodyPr wrap="square" rtlCol="0">
            <a:spAutoFit/>
          </a:bodyPr>
          <a:lstStyle/>
          <a:p>
            <a:pPr algn="ctr"/>
            <a:r>
              <a:rPr lang="en-US" sz="1350" dirty="0">
                <a:solidFill>
                  <a:schemeClr val="bg1"/>
                </a:solidFill>
              </a:rPr>
              <a:t>Prof. John Pendergrass</a:t>
            </a:r>
          </a:p>
        </p:txBody>
      </p:sp>
      <p:sp>
        <p:nvSpPr>
          <p:cNvPr id="5" name="TextBox 4"/>
          <p:cNvSpPr txBox="1"/>
          <p:nvPr userDrawn="1"/>
        </p:nvSpPr>
        <p:spPr>
          <a:xfrm>
            <a:off x="342900" y="6347529"/>
            <a:ext cx="1257300" cy="300082"/>
          </a:xfrm>
          <a:prstGeom prst="rect">
            <a:avLst/>
          </a:prstGeom>
          <a:noFill/>
        </p:spPr>
        <p:txBody>
          <a:bodyPr wrap="square" rtlCol="0">
            <a:spAutoFit/>
          </a:bodyPr>
          <a:lstStyle/>
          <a:p>
            <a:r>
              <a:rPr lang="en-US" sz="1350" dirty="0">
                <a:solidFill>
                  <a:schemeClr val="bg1"/>
                </a:solidFill>
              </a:rPr>
              <a:t>OMIS 652</a:t>
            </a:r>
          </a:p>
        </p:txBody>
      </p:sp>
    </p:spTree>
    <p:extLst>
      <p:ext uri="{BB962C8B-B14F-4D97-AF65-F5344CB8AC3E}">
        <p14:creationId xmlns:p14="http://schemas.microsoft.com/office/powerpoint/2010/main" val="251828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8486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dirty="0"/>
          </a:p>
        </p:txBody>
      </p:sp>
      <p:sp>
        <p:nvSpPr>
          <p:cNvPr id="7" name="Title Placeholder 1"/>
          <p:cNvSpPr>
            <a:spLocks noGrp="1"/>
          </p:cNvSpPr>
          <p:nvPr>
            <p:ph type="title"/>
          </p:nvPr>
        </p:nvSpPr>
        <p:spPr>
          <a:xfrm>
            <a:off x="457200" y="152400"/>
            <a:ext cx="7543800" cy="1066800"/>
          </a:xfrm>
          <a:prstGeom prst="rect">
            <a:avLst/>
          </a:prstGeom>
        </p:spPr>
        <p:txBody>
          <a:bodyPr vert="horz" lIns="91440" tIns="45720" rIns="91440" bIns="45720" rtlCol="0" anchor="ctr">
            <a:normAutofit/>
          </a:bodyPr>
          <a:lstStyle>
            <a:lvl1pPr>
              <a:defRPr/>
            </a:lvl1pPr>
          </a:lstStyle>
          <a:p>
            <a:r>
              <a:rPr lang="en-US" dirty="0"/>
              <a:t>Click to edit Master title style</a:t>
            </a:r>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905000"/>
            <a:ext cx="760359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dirty="0"/>
          </a:p>
        </p:txBody>
      </p:sp>
      <p:sp>
        <p:nvSpPr>
          <p:cNvPr id="8" name="Text Placeholder 7"/>
          <p:cNvSpPr>
            <a:spLocks noGrp="1"/>
          </p:cNvSpPr>
          <p:nvPr>
            <p:ph type="body" sz="quarter" idx="13" hasCustomPrompt="1"/>
          </p:nvPr>
        </p:nvSpPr>
        <p:spPr>
          <a:xfrm>
            <a:off x="457200" y="1295400"/>
            <a:ext cx="7620000" cy="533400"/>
          </a:xfrm>
        </p:spPr>
        <p:txBody>
          <a:bodyPr/>
          <a:lstStyle>
            <a:lvl1pPr marL="0" indent="0">
              <a:buNone/>
              <a:defRPr b="1" baseline="0">
                <a:solidFill>
                  <a:srgbClr val="AF0000"/>
                </a:solidFill>
              </a:defRPr>
            </a:lvl1pPr>
          </a:lstStyle>
          <a:p>
            <a:pPr lvl="0"/>
            <a:r>
              <a:rPr lang="en-US" dirty="0"/>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1"/>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1"/>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dirty="0"/>
          </a:p>
        </p:txBody>
      </p:sp>
      <p:sp>
        <p:nvSpPr>
          <p:cNvPr id="10" name="Content Placeholder 2"/>
          <p:cNvSpPr>
            <a:spLocks noGrp="1"/>
          </p:cNvSpPr>
          <p:nvPr>
            <p:ph sz="half" idx="13"/>
          </p:nvPr>
        </p:nvSpPr>
        <p:spPr>
          <a:xfrm>
            <a:off x="457200" y="3581400"/>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14"/>
          </p:nvPr>
        </p:nvSpPr>
        <p:spPr>
          <a:xfrm>
            <a:off x="4648200" y="3581400"/>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19200"/>
            <a:ext cx="3845485"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58962"/>
            <a:ext cx="3845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6425" y="1219200"/>
            <a:ext cx="3813175" cy="639762"/>
          </a:xfrm>
        </p:spPr>
        <p:txBody>
          <a:bodyPr anchor="b"/>
          <a:lstStyle>
            <a:lvl1pPr marL="0" indent="0" algn="ctr">
              <a:buNone/>
              <a:defRPr sz="2400" b="1">
                <a:solidFill>
                  <a:srgbClr val="A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16425" y="1858962"/>
            <a:ext cx="38131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76A6A54-2A6B-4242-B691-C4DE4231F394}" type="datetimeFigureOut">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dirty="0"/>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76A6A54-2A6B-4242-B691-C4DE4231F394}" type="datetimeFigureOut">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dirty="0"/>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6A54-2A6B-4242-B691-C4DE4231F394}" type="datetimeFigureOut">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dirty="0"/>
          </a:p>
        </p:txBody>
      </p:sp>
    </p:spTree>
    <p:extLst>
      <p:ext uri="{BB962C8B-B14F-4D97-AF65-F5344CB8AC3E}">
        <p14:creationId xmlns:p14="http://schemas.microsoft.com/office/powerpoint/2010/main" val="405300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bg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95529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5" name="Rectangle 14"/>
          <p:cNvSpPr/>
          <p:nvPr userDrawn="1"/>
        </p:nvSpPr>
        <p:spPr>
          <a:xfrm>
            <a:off x="0" y="0"/>
            <a:ext cx="9144000" cy="12192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ffectLst/>
            </a:endParaRPr>
          </a:p>
        </p:txBody>
      </p:sp>
      <p:sp>
        <p:nvSpPr>
          <p:cNvPr id="2" name="Title Placeholder 1"/>
          <p:cNvSpPr>
            <a:spLocks noGrp="1"/>
          </p:cNvSpPr>
          <p:nvPr>
            <p:ph type="title"/>
          </p:nvPr>
        </p:nvSpPr>
        <p:spPr>
          <a:xfrm>
            <a:off x="457200" y="152400"/>
            <a:ext cx="75438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71600"/>
            <a:ext cx="82296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1000" y="6340475"/>
            <a:ext cx="914400" cy="365125"/>
          </a:xfrm>
          <a:prstGeom prst="rect">
            <a:avLst/>
          </a:prstGeom>
        </p:spPr>
        <p:txBody>
          <a:bodyPr vert="horz" lIns="91440" tIns="45720" rIns="91440" bIns="45720" rtlCol="0" anchor="ctr"/>
          <a:lstStyle>
            <a:lvl1pPr algn="l">
              <a:defRPr sz="1200">
                <a:solidFill>
                  <a:schemeClr val="bg1"/>
                </a:solidFill>
              </a:defRPr>
            </a:lvl1pPr>
          </a:lstStyle>
          <a:p>
            <a:fld id="{176A6A54-2A6B-4242-B691-C4DE4231F394}" type="datetimeFigureOut">
              <a:rPr lang="en-US" smtClean="0"/>
              <a:pPr/>
              <a:t>11/7/2022</a:t>
            </a:fld>
            <a:endParaRPr lang="en-US" dirty="0"/>
          </a:p>
        </p:txBody>
      </p:sp>
      <p:sp>
        <p:nvSpPr>
          <p:cNvPr id="5" name="Footer Placeholder 4"/>
          <p:cNvSpPr>
            <a:spLocks noGrp="1"/>
          </p:cNvSpPr>
          <p:nvPr>
            <p:ph type="ftr" sz="quarter" idx="3"/>
          </p:nvPr>
        </p:nvSpPr>
        <p:spPr>
          <a:xfrm>
            <a:off x="3124200" y="632460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391400" y="6324600"/>
            <a:ext cx="1371600" cy="365125"/>
          </a:xfrm>
          <a:prstGeom prst="rect">
            <a:avLst/>
          </a:prstGeom>
        </p:spPr>
        <p:txBody>
          <a:bodyPr vert="horz" lIns="91440" tIns="45720" rIns="91440" bIns="45720" rtlCol="0" anchor="ctr"/>
          <a:lstStyle>
            <a:lvl1pPr algn="r">
              <a:defRPr sz="1200">
                <a:solidFill>
                  <a:schemeClr val="bg1"/>
                </a:solidFill>
              </a:defRPr>
            </a:lvl1pPr>
          </a:lstStyle>
          <a:p>
            <a:fld id="{B2FED1A7-FB98-43FD-AA3D-E7C3EC56B298}" type="slidenum">
              <a:rPr lang="en-US" smtClean="0"/>
              <a:pPr/>
              <a:t>‹#›</a:t>
            </a:fld>
            <a:endParaRPr lang="en-US" dirty="0"/>
          </a:p>
        </p:txBody>
      </p:sp>
      <p:pic>
        <p:nvPicPr>
          <p:cNvPr id="10" name="Picture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077200" y="479138"/>
            <a:ext cx="678610" cy="1186679"/>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 id="2147483672" r:id="rId9"/>
  </p:sldLayoutIdLst>
  <p:txStyles>
    <p:titleStyle>
      <a:lvl1pPr algn="l" defTabSz="914400" rtl="0" eaLnBrk="1" latinLnBrk="0" hangingPunct="1">
        <a:spcBef>
          <a:spcPct val="0"/>
        </a:spcBef>
        <a:buNone/>
        <a:defRPr sz="3600" b="1" kern="1200">
          <a:solidFill>
            <a:schemeClr val="bg1"/>
          </a:solidFill>
          <a:latin typeface="Myriad Pro" panose="020B0503030403020204" pitchFamily="34" charset="0"/>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panose="020B0503030403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ndParaRPr>
          </a:p>
        </p:txBody>
      </p:sp>
      <p:sp>
        <p:nvSpPr>
          <p:cNvPr id="15" name="Rectangle 14"/>
          <p:cNvSpPr/>
          <p:nvPr userDrawn="1"/>
        </p:nvSpPr>
        <p:spPr>
          <a:xfrm>
            <a:off x="0" y="0"/>
            <a:ext cx="9144000" cy="12192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ffectLst/>
            </a:endParaRPr>
          </a:p>
        </p:txBody>
      </p:sp>
      <p:sp>
        <p:nvSpPr>
          <p:cNvPr id="2" name="Title Placeholder 1"/>
          <p:cNvSpPr>
            <a:spLocks noGrp="1"/>
          </p:cNvSpPr>
          <p:nvPr>
            <p:ph type="title"/>
          </p:nvPr>
        </p:nvSpPr>
        <p:spPr>
          <a:xfrm>
            <a:off x="457200" y="152400"/>
            <a:ext cx="75438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71600"/>
            <a:ext cx="82296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1000" y="6340477"/>
            <a:ext cx="914400" cy="365125"/>
          </a:xfrm>
          <a:prstGeom prst="rect">
            <a:avLst/>
          </a:prstGeom>
        </p:spPr>
        <p:txBody>
          <a:bodyPr vert="horz" lIns="91440" tIns="45720" rIns="91440" bIns="45720" rtlCol="0" anchor="ctr"/>
          <a:lstStyle>
            <a:lvl1pPr algn="l">
              <a:defRPr sz="900">
                <a:solidFill>
                  <a:schemeClr val="bg1"/>
                </a:solidFill>
              </a:defRPr>
            </a:lvl1pPr>
          </a:lstStyle>
          <a:p>
            <a:fld id="{54136419-44BF-4031-9F16-4DB73CE7D666}" type="datetime1">
              <a:rPr lang="en-US" smtClean="0"/>
              <a:t>11/7/2022</a:t>
            </a:fld>
            <a:endParaRPr lang="en-US" dirty="0"/>
          </a:p>
        </p:txBody>
      </p:sp>
      <p:sp>
        <p:nvSpPr>
          <p:cNvPr id="6" name="Slide Number Placeholder 5"/>
          <p:cNvSpPr>
            <a:spLocks noGrp="1"/>
          </p:cNvSpPr>
          <p:nvPr>
            <p:ph type="sldNum" sz="quarter" idx="4"/>
          </p:nvPr>
        </p:nvSpPr>
        <p:spPr>
          <a:xfrm>
            <a:off x="7391400" y="6324602"/>
            <a:ext cx="1371600" cy="365125"/>
          </a:xfrm>
          <a:prstGeom prst="rect">
            <a:avLst/>
          </a:prstGeom>
        </p:spPr>
        <p:txBody>
          <a:bodyPr vert="horz" lIns="91440" tIns="45720" rIns="91440" bIns="45720" rtlCol="0" anchor="ctr"/>
          <a:lstStyle>
            <a:lvl1pPr algn="r">
              <a:defRPr sz="900">
                <a:solidFill>
                  <a:schemeClr val="bg1"/>
                </a:solidFill>
              </a:defRPr>
            </a:lvl1pPr>
          </a:lstStyle>
          <a:p>
            <a:fld id="{B2FED1A7-FB98-43FD-AA3D-E7C3EC56B298}" type="slidenum">
              <a:rPr lang="en-US" smtClean="0"/>
              <a:pPr/>
              <a:t>‹#›</a:t>
            </a:fld>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43900" y="381000"/>
            <a:ext cx="508958" cy="118095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68" r:id="rId1"/>
  </p:sldLayoutIdLst>
  <p:hf hdr="0" dt="0"/>
  <p:txStyles>
    <p:titleStyle>
      <a:lvl1pPr algn="l" defTabSz="914400" rtl="0" eaLnBrk="1" latinLnBrk="0" hangingPunct="1">
        <a:spcBef>
          <a:spcPct val="0"/>
        </a:spcBef>
        <a:buNone/>
        <a:defRPr sz="4000" b="1" kern="1200">
          <a:solidFill>
            <a:schemeClr val="bg1"/>
          </a:solidFill>
          <a:latin typeface="Myriad Pro" panose="020B0503030403020204" pitchFamily="34" charset="0"/>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panose="020B0503030403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ndParaRPr>
          </a:p>
        </p:txBody>
      </p:sp>
      <p:sp>
        <p:nvSpPr>
          <p:cNvPr id="15" name="Rectangle 14"/>
          <p:cNvSpPr/>
          <p:nvPr userDrawn="1"/>
        </p:nvSpPr>
        <p:spPr>
          <a:xfrm>
            <a:off x="0" y="0"/>
            <a:ext cx="9144000" cy="12192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noFill/>
              </a:ln>
              <a:effectLst/>
            </a:endParaRPr>
          </a:p>
        </p:txBody>
      </p:sp>
      <p:sp>
        <p:nvSpPr>
          <p:cNvPr id="2" name="Title Placeholder 1"/>
          <p:cNvSpPr>
            <a:spLocks noGrp="1"/>
          </p:cNvSpPr>
          <p:nvPr>
            <p:ph type="title"/>
          </p:nvPr>
        </p:nvSpPr>
        <p:spPr>
          <a:xfrm>
            <a:off x="457200" y="152400"/>
            <a:ext cx="75438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71600"/>
            <a:ext cx="8229600" cy="4648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1000" y="6340477"/>
            <a:ext cx="914400" cy="365125"/>
          </a:xfrm>
          <a:prstGeom prst="rect">
            <a:avLst/>
          </a:prstGeom>
        </p:spPr>
        <p:txBody>
          <a:bodyPr vert="horz" lIns="91440" tIns="45720" rIns="91440" bIns="45720" rtlCol="0" anchor="ctr"/>
          <a:lstStyle>
            <a:lvl1pPr algn="l">
              <a:defRPr sz="900">
                <a:solidFill>
                  <a:schemeClr val="bg1"/>
                </a:solidFill>
              </a:defRPr>
            </a:lvl1pPr>
          </a:lstStyle>
          <a:p>
            <a:fld id="{9DA30385-7960-4D0E-A049-40EFB3F7FFC6}" type="datetime1">
              <a:rPr lang="en-US" smtClean="0"/>
              <a:t>11/7/2022</a:t>
            </a:fld>
            <a:endParaRPr lang="en-US" dirty="0"/>
          </a:p>
        </p:txBody>
      </p:sp>
      <p:sp>
        <p:nvSpPr>
          <p:cNvPr id="6" name="Slide Number Placeholder 5"/>
          <p:cNvSpPr>
            <a:spLocks noGrp="1"/>
          </p:cNvSpPr>
          <p:nvPr>
            <p:ph type="sldNum" sz="quarter" idx="4"/>
          </p:nvPr>
        </p:nvSpPr>
        <p:spPr>
          <a:xfrm>
            <a:off x="7391400" y="6324602"/>
            <a:ext cx="1371600" cy="365125"/>
          </a:xfrm>
          <a:prstGeom prst="rect">
            <a:avLst/>
          </a:prstGeom>
        </p:spPr>
        <p:txBody>
          <a:bodyPr vert="horz" lIns="91440" tIns="45720" rIns="91440" bIns="45720" rtlCol="0" anchor="ctr"/>
          <a:lstStyle>
            <a:lvl1pPr algn="r">
              <a:defRPr sz="900">
                <a:solidFill>
                  <a:schemeClr val="bg1"/>
                </a:solidFill>
              </a:defRPr>
            </a:lvl1pPr>
          </a:lstStyle>
          <a:p>
            <a:fld id="{B2FED1A7-FB98-43FD-AA3D-E7C3EC56B298}" type="slidenum">
              <a:rPr lang="en-US" smtClean="0"/>
              <a:pPr/>
              <a:t>‹#›</a:t>
            </a:fld>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43900" y="381000"/>
            <a:ext cx="508958" cy="118095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70" r:id="rId1"/>
  </p:sldLayoutIdLst>
  <p:hf hdr="0" dt="0"/>
  <p:txStyles>
    <p:titleStyle>
      <a:lvl1pPr algn="l" defTabSz="914400" rtl="0" eaLnBrk="1" latinLnBrk="0" hangingPunct="1">
        <a:spcBef>
          <a:spcPct val="0"/>
        </a:spcBef>
        <a:buNone/>
        <a:defRPr sz="4000" b="1" kern="1200">
          <a:solidFill>
            <a:schemeClr val="bg1"/>
          </a:solidFill>
          <a:latin typeface="Myriad Pro" panose="020B0503030403020204" pitchFamily="34" charset="0"/>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panose="020B0503030403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panose="020B0503030403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anose="020B0503030403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support.microsoft.com/en-us/office/create-a-diagram-with-crow-s-foot-database-notation-1ec22af9-3bd3-4354-b2b5-ed5752af6769#OfficeVersion=Desktop"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24200"/>
            <a:ext cx="7924800" cy="1219200"/>
          </a:xfrm>
        </p:spPr>
        <p:txBody>
          <a:bodyPr/>
          <a:lstStyle/>
          <a:p>
            <a:r>
              <a:rPr lang="en-US" dirty="0"/>
              <a:t>View Ridge Gallery – Design</a:t>
            </a:r>
          </a:p>
        </p:txBody>
      </p:sp>
      <p:sp>
        <p:nvSpPr>
          <p:cNvPr id="4" name="Subtitle 3"/>
          <p:cNvSpPr>
            <a:spLocks noGrp="1"/>
          </p:cNvSpPr>
          <p:nvPr>
            <p:ph type="subTitle" idx="1"/>
          </p:nvPr>
        </p:nvSpPr>
        <p:spPr/>
        <p:txBody>
          <a:bodyPr>
            <a:normAutofit lnSpcReduction="10000"/>
          </a:bodyPr>
          <a:lstStyle/>
          <a:p>
            <a:r>
              <a:rPr lang="en-US" dirty="0"/>
              <a:t>OMIS 652</a:t>
            </a:r>
            <a:br>
              <a:rPr lang="en-US" dirty="0"/>
            </a:br>
            <a:endParaRPr lang="en-US" b="0" dirty="0"/>
          </a:p>
        </p:txBody>
      </p:sp>
    </p:spTree>
    <p:extLst>
      <p:ext uri="{BB962C8B-B14F-4D97-AF65-F5344CB8AC3E}">
        <p14:creationId xmlns:p14="http://schemas.microsoft.com/office/powerpoint/2010/main" val="23924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Ridge Gallery Business</a:t>
            </a:r>
          </a:p>
        </p:txBody>
      </p:sp>
      <p:sp>
        <p:nvSpPr>
          <p:cNvPr id="3" name="Content Placeholder 2"/>
          <p:cNvSpPr>
            <a:spLocks noGrp="1"/>
          </p:cNvSpPr>
          <p:nvPr>
            <p:ph sz="quarter" idx="13"/>
          </p:nvPr>
        </p:nvSpPr>
        <p:spPr>
          <a:xfrm>
            <a:off x="457200" y="1554921"/>
            <a:ext cx="8232775" cy="3474279"/>
          </a:xfrm>
        </p:spPr>
        <p:txBody>
          <a:bodyPr/>
          <a:lstStyle/>
          <a:p>
            <a:r>
              <a:rPr lang="en-IN" dirty="0"/>
              <a:t>View Ridge Gallery is a small art gallery that has been in business for 30 years.</a:t>
            </a:r>
          </a:p>
          <a:p>
            <a:r>
              <a:rPr lang="en-IN" dirty="0"/>
              <a:t>It sells contemporary fine art.</a:t>
            </a:r>
          </a:p>
          <a:p>
            <a:r>
              <a:rPr lang="en-IN" dirty="0"/>
              <a:t>View Ridge has one owner, three salespeople, and two workers.</a:t>
            </a:r>
          </a:p>
          <a:p>
            <a:r>
              <a:rPr lang="en-IN" dirty="0"/>
              <a:t>View Ridge owns all of the art that it sells; it holds no items on a consignment basis.</a:t>
            </a:r>
          </a:p>
        </p:txBody>
      </p:sp>
    </p:spTree>
    <p:extLst>
      <p:ext uri="{BB962C8B-B14F-4D97-AF65-F5344CB8AC3E}">
        <p14:creationId xmlns:p14="http://schemas.microsoft.com/office/powerpoint/2010/main" val="219727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Summary of View Ridge Gallery Database</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522604439"/>
              </p:ext>
            </p:extLst>
          </p:nvPr>
        </p:nvGraphicFramePr>
        <p:xfrm>
          <a:off x="477982" y="1905000"/>
          <a:ext cx="8232775" cy="3888888"/>
        </p:xfrm>
        <a:graphic>
          <a:graphicData uri="http://schemas.openxmlformats.org/drawingml/2006/table">
            <a:tbl>
              <a:tblPr firstRow="1" bandRow="1">
                <a:tableStyleId>{2D5ABB26-0587-4C30-8999-92F81FD0307C}</a:tableStyleId>
              </a:tblPr>
              <a:tblGrid>
                <a:gridCol w="8232775">
                  <a:extLst>
                    <a:ext uri="{9D8B030D-6E8A-4147-A177-3AD203B41FA5}">
                      <a16:colId xmlns:a16="http://schemas.microsoft.com/office/drawing/2014/main" val="4071878792"/>
                    </a:ext>
                  </a:extLst>
                </a:gridCol>
              </a:tblGrid>
              <a:tr h="500550">
                <a:tc>
                  <a:txBody>
                    <a:bodyPr/>
                    <a:lstStyle/>
                    <a:p>
                      <a:r>
                        <a:rPr lang="en-IN" sz="2000" dirty="0"/>
                        <a:t>Track customers and their interest in specific artists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856496"/>
                  </a:ext>
                </a:extLst>
              </a:tr>
              <a:tr h="500550">
                <a:tc>
                  <a:txBody>
                    <a:bodyPr/>
                    <a:lstStyle/>
                    <a:p>
                      <a:r>
                        <a:rPr lang="en-IN" sz="2000" dirty="0"/>
                        <a:t>Record the gallery’s purchases.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470713"/>
                  </a:ext>
                </a:extLst>
              </a:tr>
              <a:tr h="500550">
                <a:tc>
                  <a:txBody>
                    <a:bodyPr/>
                    <a:lstStyle/>
                    <a:p>
                      <a:r>
                        <a:rPr lang="en-IN" sz="2000" dirty="0"/>
                        <a:t>Record customers’ purchases.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9777417"/>
                  </a:ext>
                </a:extLst>
              </a:tr>
              <a:tr h="500550">
                <a:tc>
                  <a:txBody>
                    <a:bodyPr/>
                    <a:lstStyle/>
                    <a:p>
                      <a:r>
                        <a:rPr lang="en-IN" sz="2000" dirty="0"/>
                        <a:t>Report how fast an artist’s works have sold and at what margin.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0651906"/>
                  </a:ext>
                </a:extLst>
              </a:tr>
              <a:tr h="500550">
                <a:tc>
                  <a:txBody>
                    <a:bodyPr/>
                    <a:lstStyle/>
                    <a:p>
                      <a:r>
                        <a:rPr lang="en-IN" sz="2000" dirty="0"/>
                        <a:t>Show the artists represented by the gallery on a Web page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6844105"/>
                  </a:ext>
                </a:extLst>
              </a:tr>
              <a:tr h="500550">
                <a:tc>
                  <a:txBody>
                    <a:bodyPr/>
                    <a:lstStyle/>
                    <a:p>
                      <a:r>
                        <a:rPr lang="en-IN" sz="2000" dirty="0"/>
                        <a:t>Show current inventory on a Web page.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360819"/>
                  </a:ext>
                </a:extLst>
              </a:tr>
              <a:tr h="885588">
                <a:tc>
                  <a:txBody>
                    <a:bodyPr/>
                    <a:lstStyle/>
                    <a:p>
                      <a:r>
                        <a:rPr lang="en-IN" sz="2000" dirty="0"/>
                        <a:t>Show all the works of art that have appeared in the gallery on Web pages.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550175"/>
                  </a:ext>
                </a:extLst>
              </a:tr>
            </a:tbl>
          </a:graphicData>
        </a:graphic>
      </p:graphicFrame>
    </p:spTree>
    <p:extLst>
      <p:ext uri="{BB962C8B-B14F-4D97-AF65-F5344CB8AC3E}">
        <p14:creationId xmlns:p14="http://schemas.microsoft.com/office/powerpoint/2010/main" val="266380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VRG Database Design – Current State</a:t>
            </a:r>
          </a:p>
        </p:txBody>
      </p:sp>
      <p:pic>
        <p:nvPicPr>
          <p:cNvPr id="4" name="Content Placeholder 3" descr="A diagram shows the final view of the database for View Ridge Gallery.For long description in Notes pane, press F6."/>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b="4520"/>
          <a:stretch/>
        </p:blipFill>
        <p:spPr>
          <a:xfrm>
            <a:off x="403106" y="2088999"/>
            <a:ext cx="8340962" cy="3431907"/>
          </a:xfrm>
        </p:spPr>
      </p:pic>
    </p:spTree>
    <p:extLst>
      <p:ext uri="{BB962C8B-B14F-4D97-AF65-F5344CB8AC3E}">
        <p14:creationId xmlns:p14="http://schemas.microsoft.com/office/powerpoint/2010/main" val="79993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View Ridge Gallery – New Projects</a:t>
            </a:r>
          </a:p>
        </p:txBody>
      </p:sp>
      <p:sp>
        <p:nvSpPr>
          <p:cNvPr id="3" name="Content Placeholder 2"/>
          <p:cNvSpPr>
            <a:spLocks noGrp="1"/>
          </p:cNvSpPr>
          <p:nvPr>
            <p:ph sz="quarter" idx="13"/>
          </p:nvPr>
        </p:nvSpPr>
        <p:spPr>
          <a:xfrm>
            <a:off x="381000" y="1447800"/>
            <a:ext cx="8232775" cy="4388679"/>
          </a:xfrm>
        </p:spPr>
        <p:txBody>
          <a:bodyPr>
            <a:normAutofit/>
          </a:bodyPr>
          <a:lstStyle/>
          <a:p>
            <a:pPr marL="87300" indent="0">
              <a:buNone/>
            </a:pPr>
            <a:r>
              <a:rPr lang="en-IN" sz="2600" dirty="0">
                <a:latin typeface="+mj-lt"/>
              </a:rPr>
              <a:t>The art gallery would like to expand their current database system with one or more of the following new capabilities:</a:t>
            </a:r>
          </a:p>
          <a:p>
            <a:pPr marL="342900" marR="0" lvl="0" indent="-342900">
              <a:spcBef>
                <a:spcPts val="0"/>
              </a:spcBef>
              <a:spcAft>
                <a:spcPts val="0"/>
              </a:spcAft>
              <a:buFont typeface="Symbol" panose="05050102010706020507" pitchFamily="18" charset="2"/>
              <a:buChar char=""/>
            </a:pPr>
            <a:r>
              <a:rPr lang="en-US" sz="2600" dirty="0">
                <a:effectLst/>
                <a:latin typeface="+mj-lt"/>
                <a:ea typeface="Calibri" panose="020F0502020204030204" pitchFamily="34" charset="0"/>
                <a:cs typeface="Times New Roman" panose="02020603050405020304" pitchFamily="18" charset="0"/>
              </a:rPr>
              <a:t>Auction Process</a:t>
            </a:r>
          </a:p>
          <a:p>
            <a:pPr marL="342900" marR="0" lvl="0" indent="-342900">
              <a:spcBef>
                <a:spcPts val="0"/>
              </a:spcBef>
              <a:spcAft>
                <a:spcPts val="0"/>
              </a:spcAft>
              <a:buFont typeface="Symbol" panose="05050102010706020507" pitchFamily="18" charset="2"/>
              <a:buChar char=""/>
            </a:pPr>
            <a:r>
              <a:rPr lang="en-US" sz="2600" dirty="0">
                <a:effectLst/>
                <a:latin typeface="+mj-lt"/>
                <a:ea typeface="Calibri" panose="020F0502020204030204" pitchFamily="34" charset="0"/>
                <a:cs typeface="Times New Roman" panose="02020603050405020304" pitchFamily="18" charset="0"/>
              </a:rPr>
              <a:t>Artwork Security System</a:t>
            </a:r>
          </a:p>
          <a:p>
            <a:pPr indent="-342900">
              <a:spcBef>
                <a:spcPts val="0"/>
              </a:spcBef>
              <a:buFont typeface="Symbol" panose="05050102010706020507" pitchFamily="18" charset="2"/>
              <a:buChar char=""/>
            </a:pPr>
            <a:r>
              <a:rPr lang="en-IN" sz="2600" dirty="0">
                <a:latin typeface="+mj-lt"/>
              </a:rPr>
              <a:t>Artwork Supplier Sourcing </a:t>
            </a:r>
            <a:endParaRPr lang="en-US" sz="2600" dirty="0">
              <a:effectLst/>
              <a:latin typeface="+mj-l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600" dirty="0">
                <a:effectLst/>
                <a:latin typeface="+mj-lt"/>
                <a:ea typeface="Calibri" panose="020F0502020204030204" pitchFamily="34" charset="0"/>
                <a:cs typeface="Times New Roman" panose="02020603050405020304" pitchFamily="18" charset="0"/>
              </a:rPr>
              <a:t>Online Review and Ratings</a:t>
            </a:r>
          </a:p>
          <a:p>
            <a:pPr marL="342900" marR="0" lvl="0" indent="-342900">
              <a:spcBef>
                <a:spcPts val="0"/>
              </a:spcBef>
              <a:spcAft>
                <a:spcPts val="0"/>
              </a:spcAft>
              <a:buFont typeface="Symbol" panose="05050102010706020507" pitchFamily="18" charset="2"/>
              <a:buChar char=""/>
            </a:pPr>
            <a:r>
              <a:rPr lang="en-US" sz="2600" dirty="0">
                <a:effectLst/>
                <a:latin typeface="+mj-lt"/>
                <a:ea typeface="Calibri" panose="020F0502020204030204" pitchFamily="34" charset="0"/>
                <a:cs typeface="Times New Roman" panose="02020603050405020304" pitchFamily="18" charset="0"/>
              </a:rPr>
              <a:t>Commission for Salespeople</a:t>
            </a:r>
          </a:p>
          <a:p>
            <a:pPr marL="342900" marR="0" lvl="0" indent="-342900">
              <a:spcBef>
                <a:spcPts val="0"/>
              </a:spcBef>
              <a:spcAft>
                <a:spcPts val="0"/>
              </a:spcAft>
              <a:buFont typeface="Symbol" panose="05050102010706020507" pitchFamily="18" charset="2"/>
              <a:buChar char=""/>
            </a:pPr>
            <a:r>
              <a:rPr lang="en-US" sz="2600" dirty="0">
                <a:effectLst/>
                <a:latin typeface="+mj-lt"/>
                <a:ea typeface="Calibri" panose="020F0502020204030204" pitchFamily="34" charset="0"/>
                <a:cs typeface="Times New Roman" panose="02020603050405020304" pitchFamily="18" charset="0"/>
              </a:rPr>
              <a:t>Gallery Events and Promotions</a:t>
            </a:r>
            <a:endParaRPr lang="en-IN" sz="2600" dirty="0">
              <a:latin typeface="+mj-lt"/>
            </a:endParaRPr>
          </a:p>
          <a:p>
            <a:pPr marL="0" indent="0">
              <a:spcBef>
                <a:spcPts val="0"/>
              </a:spcBef>
              <a:buNone/>
            </a:pPr>
            <a:r>
              <a:rPr lang="en-IN" sz="2600" dirty="0">
                <a:latin typeface="+mj-lt"/>
              </a:rPr>
              <a:t>** This is not an exhaustive list as the gallery is open to new ideas to improve their business.</a:t>
            </a:r>
          </a:p>
          <a:p>
            <a:pPr marL="0" indent="0">
              <a:spcBef>
                <a:spcPts val="0"/>
              </a:spcBef>
              <a:buNone/>
            </a:pPr>
            <a:endParaRPr lang="en-IN" dirty="0">
              <a:latin typeface="Myriad Pro" panose="020B0503030403020204" charset="0"/>
            </a:endParaRPr>
          </a:p>
          <a:p>
            <a:pPr marL="0" indent="0">
              <a:spcBef>
                <a:spcPts val="0"/>
              </a:spcBef>
              <a:buNone/>
            </a:pPr>
            <a:endParaRPr lang="en-IN" dirty="0">
              <a:latin typeface="Myriad Pro" panose="020B0503030403020204" charset="0"/>
            </a:endParaRPr>
          </a:p>
        </p:txBody>
      </p:sp>
    </p:spTree>
    <p:extLst>
      <p:ext uri="{BB962C8B-B14F-4D97-AF65-F5344CB8AC3E}">
        <p14:creationId xmlns:p14="http://schemas.microsoft.com/office/powerpoint/2010/main" val="9205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Project Design Deliverables</a:t>
            </a:r>
          </a:p>
        </p:txBody>
      </p:sp>
      <p:sp>
        <p:nvSpPr>
          <p:cNvPr id="3" name="Content Placeholder 2"/>
          <p:cNvSpPr>
            <a:spLocks noGrp="1"/>
          </p:cNvSpPr>
          <p:nvPr>
            <p:ph sz="quarter" idx="13"/>
          </p:nvPr>
        </p:nvSpPr>
        <p:spPr>
          <a:xfrm>
            <a:off x="304800" y="1600200"/>
            <a:ext cx="8382000" cy="4388679"/>
          </a:xfrm>
        </p:spPr>
        <p:txBody>
          <a:bodyPr>
            <a:normAutofit lnSpcReduction="10000"/>
          </a:bodyPr>
          <a:lstStyle/>
          <a:p>
            <a:pPr marL="342900" marR="0" lvl="0" indent="-342900">
              <a:lnSpc>
                <a:spcPct val="107000"/>
              </a:lnSpc>
              <a:spcBef>
                <a:spcPts val="0"/>
              </a:spcBef>
              <a:spcAft>
                <a:spcPts val="0"/>
              </a:spcAft>
              <a:buFont typeface="+mj-lt"/>
              <a:buAutoNum type="arabicPeriod"/>
            </a:pPr>
            <a:r>
              <a:rPr lang="en-US" dirty="0">
                <a:latin typeface="+mj-lt"/>
                <a:ea typeface="Calibri" panose="020F0502020204030204" pitchFamily="34" charset="0"/>
                <a:cs typeface="Times New Roman" panose="02020603050405020304" pitchFamily="18" charset="0"/>
              </a:rPr>
              <a:t>Develop a new set of tables (5 – 10 ) for the project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effectLst/>
                <a:latin typeface="+mj-lt"/>
                <a:ea typeface="Calibri" panose="020F0502020204030204" pitchFamily="34" charset="0"/>
                <a:cs typeface="Times New Roman" panose="02020603050405020304" pitchFamily="18" charset="0"/>
              </a:rPr>
              <a:t>Write a 1-to-2-page summary describing the new functionality from the business perspective.  Identify what data will be captured to support the initiative and how it integrates back with the rest of the database system.</a:t>
            </a:r>
          </a:p>
          <a:p>
            <a:pPr marL="342900" marR="0" lvl="0" indent="-342900">
              <a:lnSpc>
                <a:spcPct val="107000"/>
              </a:lnSpc>
              <a:spcBef>
                <a:spcPts val="0"/>
              </a:spcBef>
              <a:spcAft>
                <a:spcPts val="0"/>
              </a:spcAft>
              <a:buFont typeface="+mj-lt"/>
              <a:buAutoNum type="arabicPeriod"/>
            </a:pPr>
            <a:r>
              <a:rPr lang="en-US" dirty="0">
                <a:effectLst/>
                <a:latin typeface="+mj-lt"/>
                <a:ea typeface="Calibri" panose="020F0502020204030204" pitchFamily="34" charset="0"/>
                <a:cs typeface="Times New Roman" panose="02020603050405020304" pitchFamily="18" charset="0"/>
              </a:rPr>
              <a:t>Create an ER diagram using MS Visio based on the new feature(s) that shows any relationships to existing entities. </a:t>
            </a:r>
          </a:p>
          <a:p>
            <a:pPr marL="400050" lvl="1" indent="0">
              <a:lnSpc>
                <a:spcPct val="107000"/>
              </a:lnSpc>
              <a:spcBef>
                <a:spcPts val="0"/>
              </a:spcBef>
              <a:buNone/>
            </a:pPr>
            <a:r>
              <a:rPr lang="en-US" u="sng" dirty="0">
                <a:solidFill>
                  <a:srgbClr val="0000FF"/>
                </a:solidFill>
                <a:effectLst/>
                <a:latin typeface="+mj-lt"/>
                <a:ea typeface="Calibri" panose="020F0502020204030204" pitchFamily="34" charset="0"/>
                <a:cs typeface="Times New Roman" panose="02020603050405020304" pitchFamily="18" charset="0"/>
                <a:hlinkClick r:id="rId2"/>
              </a:rPr>
              <a:t>Create a diagram with crow's foot database notation (microsoft.com)</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dirty="0">
                <a:effectLst/>
                <a:latin typeface="+mj-lt"/>
                <a:ea typeface="Calibri" panose="020F0502020204030204" pitchFamily="34" charset="0"/>
                <a:cs typeface="Times New Roman" panose="02020603050405020304" pitchFamily="18" charset="0"/>
              </a:rPr>
              <a:t>Create a physical database diagram using the SQL Server showing all tables, attributes, </a:t>
            </a:r>
            <a:r>
              <a:rPr lang="en-US" dirty="0">
                <a:latin typeface="+mj-lt"/>
                <a:ea typeface="Calibri" panose="020F0502020204030204" pitchFamily="34" charset="0"/>
                <a:cs typeface="Times New Roman" panose="02020603050405020304" pitchFamily="18" charset="0"/>
              </a:rPr>
              <a:t>and relationships</a:t>
            </a:r>
            <a:endParaRPr lang="en-US" dirty="0">
              <a:effectLst/>
              <a:latin typeface="+mj-lt"/>
              <a:ea typeface="Calibri" panose="020F0502020204030204" pitchFamily="34" charset="0"/>
              <a:cs typeface="Times New Roman" panose="02020603050405020304" pitchFamily="18" charset="0"/>
            </a:endParaRPr>
          </a:p>
          <a:p>
            <a:pPr marL="0" indent="0">
              <a:spcBef>
                <a:spcPts val="0"/>
              </a:spcBef>
              <a:buNone/>
            </a:pPr>
            <a:endParaRPr lang="en-IN" dirty="0">
              <a:latin typeface="Myriad Pro" panose="020B0503030403020204" charset="0"/>
            </a:endParaRPr>
          </a:p>
          <a:p>
            <a:pPr marL="0" indent="0">
              <a:spcBef>
                <a:spcPts val="0"/>
              </a:spcBef>
              <a:buNone/>
            </a:pPr>
            <a:endParaRPr lang="en-IN" dirty="0">
              <a:latin typeface="Myriad Pro" panose="020B0503030403020204" charset="0"/>
            </a:endParaRPr>
          </a:p>
        </p:txBody>
      </p:sp>
    </p:spTree>
    <p:extLst>
      <p:ext uri="{BB962C8B-B14F-4D97-AF65-F5344CB8AC3E}">
        <p14:creationId xmlns:p14="http://schemas.microsoft.com/office/powerpoint/2010/main" val="33379398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8857</TotalTime>
  <Words>319</Words>
  <Application>Microsoft Office PowerPoint</Application>
  <PresentationFormat>On-screen Show (4:3)</PresentationFormat>
  <Paragraphs>32</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Symbol</vt:lpstr>
      <vt:lpstr>Calibri</vt:lpstr>
      <vt:lpstr>Times New Roman</vt:lpstr>
      <vt:lpstr>Myriad Pro</vt:lpstr>
      <vt:lpstr>Arial</vt:lpstr>
      <vt:lpstr>1_Office Theme</vt:lpstr>
      <vt:lpstr>1_Office Theme</vt:lpstr>
      <vt:lpstr>1_Office Theme</vt:lpstr>
      <vt:lpstr>View Ridge Gallery – Design</vt:lpstr>
      <vt:lpstr>View Ridge Gallery Business</vt:lpstr>
      <vt:lpstr>Summary of View Ridge Gallery Database</vt:lpstr>
      <vt:lpstr>VRG Database Design – Current State</vt:lpstr>
      <vt:lpstr>View Ridge Gallery – New Projects</vt:lpstr>
      <vt:lpstr>Project Design 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Jennice O'Brien</dc:creator>
  <cp:lastModifiedBy>Richard Wolf</cp:lastModifiedBy>
  <cp:revision>119</cp:revision>
  <dcterms:created xsi:type="dcterms:W3CDTF">2010-05-18T23:17:18Z</dcterms:created>
  <dcterms:modified xsi:type="dcterms:W3CDTF">2022-11-07T21:09:04Z</dcterms:modified>
</cp:coreProperties>
</file>