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8" r:id="rId1"/>
    <p:sldMasterId id="2147483667" r:id="rId2"/>
    <p:sldMasterId id="2147483669" r:id="rId3"/>
  </p:sldMasterIdLst>
  <p:notesMasterIdLst>
    <p:notesMasterId r:id="rId15"/>
  </p:notesMasterIdLst>
  <p:handoutMasterIdLst>
    <p:handoutMasterId r:id="rId16"/>
  </p:handoutMasterIdLst>
  <p:sldIdLst>
    <p:sldId id="271" r:id="rId4"/>
    <p:sldId id="435" r:id="rId5"/>
    <p:sldId id="436" r:id="rId6"/>
    <p:sldId id="592" r:id="rId7"/>
    <p:sldId id="447" r:id="rId8"/>
    <p:sldId id="650" r:id="rId9"/>
    <p:sldId id="652" r:id="rId10"/>
    <p:sldId id="478" r:id="rId11"/>
    <p:sldId id="482" r:id="rId12"/>
    <p:sldId id="653" r:id="rId13"/>
    <p:sldId id="654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yriad Pro" panose="020B0503030403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000"/>
    <a:srgbClr val="BF2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2ABDC-142E-4D2D-B711-E0FDC94F6B0B}" v="20" dt="2022-11-08T20:48:22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6235" autoAdjust="0"/>
  </p:normalViewPr>
  <p:slideViewPr>
    <p:cSldViewPr>
      <p:cViewPr varScale="1">
        <p:scale>
          <a:sx n="106" d="100"/>
          <a:sy n="106" d="100"/>
        </p:scale>
        <p:origin x="1794" y="102"/>
      </p:cViewPr>
      <p:guideLst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 varScale="1">
      <p:scale>
        <a:sx n="100" d="100"/>
        <a:sy n="100" d="100"/>
      </p:scale>
      <p:origin x="0" y="-6356"/>
    </p:cViewPr>
  </p:sorterViewPr>
  <p:notesViewPr>
    <p:cSldViewPr showGuides="1">
      <p:cViewPr varScale="1">
        <p:scale>
          <a:sx n="56" d="100"/>
          <a:sy n="56" d="100"/>
        </p:scale>
        <p:origin x="-253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olf" userId="6ceec7bb-92d7-4228-8b94-8b2c9e3eee36" providerId="ADAL" clId="{7C6EFA14-768D-44FF-AD67-EE1E598B29ED}"/>
    <pc:docChg chg="custSel addSld delSld modSld modMainMaster">
      <pc:chgData name="Richard Wolf" userId="6ceec7bb-92d7-4228-8b94-8b2c9e3eee36" providerId="ADAL" clId="{7C6EFA14-768D-44FF-AD67-EE1E598B29ED}" dt="2022-09-26T20:23:35.759" v="151" actId="20577"/>
      <pc:docMkLst>
        <pc:docMk/>
      </pc:docMkLst>
      <pc:sldChg chg="modSp mod">
        <pc:chgData name="Richard Wolf" userId="6ceec7bb-92d7-4228-8b94-8b2c9e3eee36" providerId="ADAL" clId="{7C6EFA14-768D-44FF-AD67-EE1E598B29ED}" dt="2022-09-21T23:04:01.692" v="133" actId="20577"/>
        <pc:sldMkLst>
          <pc:docMk/>
          <pc:sldMk cId="239249170" sldId="271"/>
        </pc:sldMkLst>
        <pc:spChg chg="mod">
          <ac:chgData name="Richard Wolf" userId="6ceec7bb-92d7-4228-8b94-8b2c9e3eee36" providerId="ADAL" clId="{7C6EFA14-768D-44FF-AD67-EE1E598B29ED}" dt="2022-09-21T23:04:01.692" v="133" actId="20577"/>
          <ac:spMkLst>
            <pc:docMk/>
            <pc:sldMk cId="239249170" sldId="271"/>
            <ac:spMk id="2" creationId="{00000000-0000-0000-0000-000000000000}"/>
          </ac:spMkLst>
        </pc:spChg>
      </pc:sldChg>
      <pc:sldChg chg="del">
        <pc:chgData name="Richard Wolf" userId="6ceec7bb-92d7-4228-8b94-8b2c9e3eee36" providerId="ADAL" clId="{7C6EFA14-768D-44FF-AD67-EE1E598B29ED}" dt="2022-09-21T16:41:45.577" v="0" actId="47"/>
        <pc:sldMkLst>
          <pc:docMk/>
          <pc:sldMk cId="397412603" sldId="272"/>
        </pc:sldMkLst>
      </pc:sldChg>
      <pc:sldChg chg="del">
        <pc:chgData name="Richard Wolf" userId="6ceec7bb-92d7-4228-8b94-8b2c9e3eee36" providerId="ADAL" clId="{7C6EFA14-768D-44FF-AD67-EE1E598B29ED}" dt="2022-09-21T16:41:47.333" v="1" actId="47"/>
        <pc:sldMkLst>
          <pc:docMk/>
          <pc:sldMk cId="826220956" sldId="273"/>
        </pc:sldMkLst>
      </pc:sldChg>
      <pc:sldChg chg="del">
        <pc:chgData name="Richard Wolf" userId="6ceec7bb-92d7-4228-8b94-8b2c9e3eee36" providerId="ADAL" clId="{7C6EFA14-768D-44FF-AD67-EE1E598B29ED}" dt="2022-09-21T16:41:51.036" v="2" actId="47"/>
        <pc:sldMkLst>
          <pc:docMk/>
          <pc:sldMk cId="2142036280" sldId="274"/>
        </pc:sldMkLst>
      </pc:sldChg>
      <pc:sldChg chg="del">
        <pc:chgData name="Richard Wolf" userId="6ceec7bb-92d7-4228-8b94-8b2c9e3eee36" providerId="ADAL" clId="{7C6EFA14-768D-44FF-AD67-EE1E598B29ED}" dt="2022-09-21T23:04:07.879" v="134" actId="47"/>
        <pc:sldMkLst>
          <pc:docMk/>
          <pc:sldMk cId="3638709129" sldId="278"/>
        </pc:sldMkLst>
      </pc:sldChg>
      <pc:sldChg chg="modSp new mod">
        <pc:chgData name="Richard Wolf" userId="6ceec7bb-92d7-4228-8b94-8b2c9e3eee36" providerId="ADAL" clId="{7C6EFA14-768D-44FF-AD67-EE1E598B29ED}" dt="2022-09-26T20:23:35.759" v="151" actId="20577"/>
        <pc:sldMkLst>
          <pc:docMk/>
          <pc:sldMk cId="3176844952" sldId="279"/>
        </pc:sldMkLst>
        <pc:spChg chg="mod">
          <ac:chgData name="Richard Wolf" userId="6ceec7bb-92d7-4228-8b94-8b2c9e3eee36" providerId="ADAL" clId="{7C6EFA14-768D-44FF-AD67-EE1E598B29ED}" dt="2022-09-26T20:23:35.759" v="151" actId="20577"/>
          <ac:spMkLst>
            <pc:docMk/>
            <pc:sldMk cId="3176844952" sldId="279"/>
            <ac:spMk id="2" creationId="{6CB987A2-52BA-42E7-B490-A41274CED118}"/>
          </ac:spMkLst>
        </pc:spChg>
        <pc:spChg chg="mod">
          <ac:chgData name="Richard Wolf" userId="6ceec7bb-92d7-4228-8b94-8b2c9e3eee36" providerId="ADAL" clId="{7C6EFA14-768D-44FF-AD67-EE1E598B29ED}" dt="2022-09-21T23:04:20.799" v="135" actId="6549"/>
          <ac:spMkLst>
            <pc:docMk/>
            <pc:sldMk cId="3176844952" sldId="279"/>
            <ac:spMk id="3" creationId="{89ACD048-C9D4-8077-A709-778303C540E9}"/>
          </ac:spMkLst>
        </pc:spChg>
      </pc:sldChg>
      <pc:sldChg chg="new del">
        <pc:chgData name="Richard Wolf" userId="6ceec7bb-92d7-4228-8b94-8b2c9e3eee36" providerId="ADAL" clId="{7C6EFA14-768D-44FF-AD67-EE1E598B29ED}" dt="2022-09-21T16:43:53.756" v="5" actId="47"/>
        <pc:sldMkLst>
          <pc:docMk/>
          <pc:sldMk cId="3637935379" sldId="280"/>
        </pc:sldMkLst>
      </pc:sldChg>
      <pc:sldMasterChg chg="modSldLayout">
        <pc:chgData name="Richard Wolf" userId="6ceec7bb-92d7-4228-8b94-8b2c9e3eee36" providerId="ADAL" clId="{7C6EFA14-768D-44FF-AD67-EE1E598B29ED}" dt="2022-09-21T16:49:52.220" v="11"/>
        <pc:sldMasterMkLst>
          <pc:docMk/>
          <pc:sldMasterMk cId="1376378212" sldId="2147483658"/>
        </pc:sldMasterMkLst>
        <pc:sldLayoutChg chg="addSp delSp modSp">
          <pc:chgData name="Richard Wolf" userId="6ceec7bb-92d7-4228-8b94-8b2c9e3eee36" providerId="ADAL" clId="{7C6EFA14-768D-44FF-AD67-EE1E598B29ED}" dt="2022-09-21T16:49:52.220" v="11"/>
          <pc:sldLayoutMkLst>
            <pc:docMk/>
            <pc:sldMasterMk cId="1376378212" sldId="2147483658"/>
            <pc:sldLayoutMk cId="59529772" sldId="2147483659"/>
          </pc:sldLayoutMkLst>
          <pc:spChg chg="add del mod">
            <ac:chgData name="Richard Wolf" userId="6ceec7bb-92d7-4228-8b94-8b2c9e3eee36" providerId="ADAL" clId="{7C6EFA14-768D-44FF-AD67-EE1E598B29ED}" dt="2022-09-21T16:49:34.661" v="7"/>
            <ac:spMkLst>
              <pc:docMk/>
              <pc:sldMasterMk cId="1376378212" sldId="2147483658"/>
              <pc:sldLayoutMk cId="59529772" sldId="2147483659"/>
              <ac:spMk id="4" creationId="{57622FA9-266C-31C1-B230-341C9FB4E1C0}"/>
            </ac:spMkLst>
          </pc:spChg>
          <pc:spChg chg="add del mod">
            <ac:chgData name="Richard Wolf" userId="6ceec7bb-92d7-4228-8b94-8b2c9e3eee36" providerId="ADAL" clId="{7C6EFA14-768D-44FF-AD67-EE1E598B29ED}" dt="2022-09-21T16:49:34.661" v="7"/>
            <ac:spMkLst>
              <pc:docMk/>
              <pc:sldMasterMk cId="1376378212" sldId="2147483658"/>
              <pc:sldLayoutMk cId="59529772" sldId="2147483659"/>
              <ac:spMk id="5" creationId="{C012F4CB-B358-0913-F4C2-6EF755484D63}"/>
            </ac:spMkLst>
          </pc:spChg>
          <pc:spChg chg="add del mod">
            <ac:chgData name="Richard Wolf" userId="6ceec7bb-92d7-4228-8b94-8b2c9e3eee36" providerId="ADAL" clId="{7C6EFA14-768D-44FF-AD67-EE1E598B29ED}" dt="2022-09-21T16:49:34.661" v="7"/>
            <ac:spMkLst>
              <pc:docMk/>
              <pc:sldMasterMk cId="1376378212" sldId="2147483658"/>
              <pc:sldLayoutMk cId="59529772" sldId="2147483659"/>
              <ac:spMk id="6" creationId="{6CCBCEBF-3C6C-8809-B2EA-139928176EA9}"/>
            </ac:spMkLst>
          </pc:spChg>
          <pc:spChg chg="add del mod">
            <ac:chgData name="Richard Wolf" userId="6ceec7bb-92d7-4228-8b94-8b2c9e3eee36" providerId="ADAL" clId="{7C6EFA14-768D-44FF-AD67-EE1E598B29ED}" dt="2022-09-21T16:49:36.229" v="9"/>
            <ac:spMkLst>
              <pc:docMk/>
              <pc:sldMasterMk cId="1376378212" sldId="2147483658"/>
              <pc:sldLayoutMk cId="59529772" sldId="2147483659"/>
              <ac:spMk id="10" creationId="{4C785261-EE93-717B-3850-89519B2B23E1}"/>
            </ac:spMkLst>
          </pc:spChg>
          <pc:spChg chg="add del mod">
            <ac:chgData name="Richard Wolf" userId="6ceec7bb-92d7-4228-8b94-8b2c9e3eee36" providerId="ADAL" clId="{7C6EFA14-768D-44FF-AD67-EE1E598B29ED}" dt="2022-09-21T16:49:36.229" v="9"/>
            <ac:spMkLst>
              <pc:docMk/>
              <pc:sldMasterMk cId="1376378212" sldId="2147483658"/>
              <pc:sldLayoutMk cId="59529772" sldId="2147483659"/>
              <ac:spMk id="11" creationId="{8DFF7A54-3643-28B8-1D4B-9C11AAFE2EDB}"/>
            </ac:spMkLst>
          </pc:spChg>
          <pc:spChg chg="add del mod">
            <ac:chgData name="Richard Wolf" userId="6ceec7bb-92d7-4228-8b94-8b2c9e3eee36" providerId="ADAL" clId="{7C6EFA14-768D-44FF-AD67-EE1E598B29ED}" dt="2022-09-21T16:49:36.229" v="9"/>
            <ac:spMkLst>
              <pc:docMk/>
              <pc:sldMasterMk cId="1376378212" sldId="2147483658"/>
              <pc:sldLayoutMk cId="59529772" sldId="2147483659"/>
              <ac:spMk id="12" creationId="{1EC663B2-EF6D-02E5-AC16-5D6BA0DA7B77}"/>
            </ac:spMkLst>
          </pc:spChg>
          <pc:spChg chg="add del mod">
            <ac:chgData name="Richard Wolf" userId="6ceec7bb-92d7-4228-8b94-8b2c9e3eee36" providerId="ADAL" clId="{7C6EFA14-768D-44FF-AD67-EE1E598B29ED}" dt="2022-09-21T16:49:52.220" v="11"/>
            <ac:spMkLst>
              <pc:docMk/>
              <pc:sldMasterMk cId="1376378212" sldId="2147483658"/>
              <pc:sldLayoutMk cId="59529772" sldId="2147483659"/>
              <ac:spMk id="13" creationId="{2A91140C-F6DB-75FB-B9D2-A462CD84DBA1}"/>
            </ac:spMkLst>
          </pc:spChg>
          <pc:spChg chg="add del mod">
            <ac:chgData name="Richard Wolf" userId="6ceec7bb-92d7-4228-8b94-8b2c9e3eee36" providerId="ADAL" clId="{7C6EFA14-768D-44FF-AD67-EE1E598B29ED}" dt="2022-09-21T16:49:52.220" v="11"/>
            <ac:spMkLst>
              <pc:docMk/>
              <pc:sldMasterMk cId="1376378212" sldId="2147483658"/>
              <pc:sldLayoutMk cId="59529772" sldId="2147483659"/>
              <ac:spMk id="14" creationId="{6080FEE4-9228-C83C-392E-37E0EB486E11}"/>
            </ac:spMkLst>
          </pc:spChg>
          <pc:spChg chg="add del mod">
            <ac:chgData name="Richard Wolf" userId="6ceec7bb-92d7-4228-8b94-8b2c9e3eee36" providerId="ADAL" clId="{7C6EFA14-768D-44FF-AD67-EE1E598B29ED}" dt="2022-09-21T16:49:52.220" v="11"/>
            <ac:spMkLst>
              <pc:docMk/>
              <pc:sldMasterMk cId="1376378212" sldId="2147483658"/>
              <pc:sldLayoutMk cId="59529772" sldId="2147483659"/>
              <ac:spMk id="15" creationId="{A2BBA552-5A1B-82CF-BF36-F3E9CAA307C7}"/>
            </ac:spMkLst>
          </pc:spChg>
        </pc:sldLayoutChg>
      </pc:sldMasterChg>
    </pc:docChg>
  </pc:docChgLst>
  <pc:docChgLst>
    <pc:chgData name="Richard Wolf" userId="6ceec7bb-92d7-4228-8b94-8b2c9e3eee36" providerId="ADAL" clId="{09C18DC5-7CD0-43F8-8137-3045A1B07C41}"/>
    <pc:docChg chg="delSld">
      <pc:chgData name="Richard Wolf" userId="6ceec7bb-92d7-4228-8b94-8b2c9e3eee36" providerId="ADAL" clId="{09C18DC5-7CD0-43F8-8137-3045A1B07C41}" dt="2022-11-05T19:51:56.931" v="2" actId="47"/>
      <pc:docMkLst>
        <pc:docMk/>
      </pc:docMkLst>
      <pc:sldChg chg="del">
        <pc:chgData name="Richard Wolf" userId="6ceec7bb-92d7-4228-8b94-8b2c9e3eee36" providerId="ADAL" clId="{09C18DC5-7CD0-43F8-8137-3045A1B07C41}" dt="2022-11-05T19:51:52.499" v="0" actId="47"/>
        <pc:sldMkLst>
          <pc:docMk/>
          <pc:sldMk cId="2039426134" sldId="578"/>
        </pc:sldMkLst>
      </pc:sldChg>
      <pc:sldChg chg="del">
        <pc:chgData name="Richard Wolf" userId="6ceec7bb-92d7-4228-8b94-8b2c9e3eee36" providerId="ADAL" clId="{09C18DC5-7CD0-43F8-8137-3045A1B07C41}" dt="2022-11-05T19:51:54.097" v="1" actId="47"/>
        <pc:sldMkLst>
          <pc:docMk/>
          <pc:sldMk cId="822233481" sldId="579"/>
        </pc:sldMkLst>
      </pc:sldChg>
      <pc:sldChg chg="del">
        <pc:chgData name="Richard Wolf" userId="6ceec7bb-92d7-4228-8b94-8b2c9e3eee36" providerId="ADAL" clId="{09C18DC5-7CD0-43F8-8137-3045A1B07C41}" dt="2022-11-05T19:51:56.931" v="2" actId="47"/>
        <pc:sldMkLst>
          <pc:docMk/>
          <pc:sldMk cId="1235073669" sldId="580"/>
        </pc:sldMkLst>
      </pc:sldChg>
    </pc:docChg>
  </pc:docChgLst>
  <pc:docChgLst>
    <pc:chgData name="Richard Wolf" userId="6ceec7bb-92d7-4228-8b94-8b2c9e3eee36" providerId="ADAL" clId="{8D3A99E1-E236-4825-B623-EDE8CD461F3A}"/>
    <pc:docChg chg="custSel addSld delSld modSld">
      <pc:chgData name="Richard Wolf" userId="6ceec7bb-92d7-4228-8b94-8b2c9e3eee36" providerId="ADAL" clId="{8D3A99E1-E236-4825-B623-EDE8CD461F3A}" dt="2022-08-22T19:15:50.303" v="153" actId="20577"/>
      <pc:docMkLst>
        <pc:docMk/>
      </pc:docMkLst>
      <pc:sldChg chg="modSp mod">
        <pc:chgData name="Richard Wolf" userId="6ceec7bb-92d7-4228-8b94-8b2c9e3eee36" providerId="ADAL" clId="{8D3A99E1-E236-4825-B623-EDE8CD461F3A}" dt="2022-08-22T19:15:50.303" v="153" actId="20577"/>
        <pc:sldMkLst>
          <pc:docMk/>
          <pc:sldMk cId="239249170" sldId="271"/>
        </pc:sldMkLst>
        <pc:spChg chg="mod">
          <ac:chgData name="Richard Wolf" userId="6ceec7bb-92d7-4228-8b94-8b2c9e3eee36" providerId="ADAL" clId="{8D3A99E1-E236-4825-B623-EDE8CD461F3A}" dt="2022-08-22T15:13:20.696" v="6" actId="20577"/>
          <ac:spMkLst>
            <pc:docMk/>
            <pc:sldMk cId="239249170" sldId="271"/>
            <ac:spMk id="2" creationId="{00000000-0000-0000-0000-000000000000}"/>
          </ac:spMkLst>
        </pc:spChg>
        <pc:spChg chg="mod">
          <ac:chgData name="Richard Wolf" userId="6ceec7bb-92d7-4228-8b94-8b2c9e3eee36" providerId="ADAL" clId="{8D3A99E1-E236-4825-B623-EDE8CD461F3A}" dt="2022-08-22T19:15:50.303" v="153" actId="20577"/>
          <ac:spMkLst>
            <pc:docMk/>
            <pc:sldMk cId="239249170" sldId="271"/>
            <ac:spMk id="4" creationId="{00000000-0000-0000-0000-000000000000}"/>
          </ac:spMkLst>
        </pc:spChg>
      </pc:sldChg>
      <pc:sldChg chg="modSp">
        <pc:chgData name="Richard Wolf" userId="6ceec7bb-92d7-4228-8b94-8b2c9e3eee36" providerId="ADAL" clId="{8D3A99E1-E236-4825-B623-EDE8CD461F3A}" dt="2022-08-22T15:24:03.128" v="108" actId="20577"/>
        <pc:sldMkLst>
          <pc:docMk/>
          <pc:sldMk cId="2142036280" sldId="274"/>
        </pc:sldMkLst>
        <pc:spChg chg="mod">
          <ac:chgData name="Richard Wolf" userId="6ceec7bb-92d7-4228-8b94-8b2c9e3eee36" providerId="ADAL" clId="{8D3A99E1-E236-4825-B623-EDE8CD461F3A}" dt="2022-08-22T15:24:03.128" v="108" actId="20577"/>
          <ac:spMkLst>
            <pc:docMk/>
            <pc:sldMk cId="2142036280" sldId="274"/>
            <ac:spMk id="2" creationId="{00000000-0000-0000-0000-000000000000}"/>
          </ac:spMkLst>
        </pc:spChg>
      </pc:sldChg>
      <pc:sldChg chg="addSp delSp modSp new del mod">
        <pc:chgData name="Richard Wolf" userId="6ceec7bb-92d7-4228-8b94-8b2c9e3eee36" providerId="ADAL" clId="{8D3A99E1-E236-4825-B623-EDE8CD461F3A}" dt="2022-08-22T15:22:07.817" v="45" actId="47"/>
        <pc:sldMkLst>
          <pc:docMk/>
          <pc:sldMk cId="461051138" sldId="279"/>
        </pc:sldMkLst>
        <pc:spChg chg="add del mod">
          <ac:chgData name="Richard Wolf" userId="6ceec7bb-92d7-4228-8b94-8b2c9e3eee36" providerId="ADAL" clId="{8D3A99E1-E236-4825-B623-EDE8CD461F3A}" dt="2022-08-22T15:18:03.077" v="12" actId="478"/>
          <ac:spMkLst>
            <pc:docMk/>
            <pc:sldMk cId="461051138" sldId="279"/>
            <ac:spMk id="2" creationId="{40CD4776-5589-F6C4-69D0-6C43836E52FE}"/>
          </ac:spMkLst>
        </pc:spChg>
        <pc:spChg chg="add mod">
          <ac:chgData name="Richard Wolf" userId="6ceec7bb-92d7-4228-8b94-8b2c9e3eee36" providerId="ADAL" clId="{8D3A99E1-E236-4825-B623-EDE8CD461F3A}" dt="2022-08-22T15:18:39.006" v="44" actId="20577"/>
          <ac:spMkLst>
            <pc:docMk/>
            <pc:sldMk cId="461051138" sldId="279"/>
            <ac:spMk id="3" creationId="{E3AB1189-E3F9-6D26-FDAC-D253A2E2401F}"/>
          </ac:spMkLst>
        </pc:spChg>
      </pc:sldChg>
      <pc:sldChg chg="modSp add del mod">
        <pc:chgData name="Richard Wolf" userId="6ceec7bb-92d7-4228-8b94-8b2c9e3eee36" providerId="ADAL" clId="{8D3A99E1-E236-4825-B623-EDE8CD461F3A}" dt="2022-08-22T15:24:51.884" v="140" actId="47"/>
        <pc:sldMkLst>
          <pc:docMk/>
          <pc:sldMk cId="697855349" sldId="279"/>
        </pc:sldMkLst>
        <pc:spChg chg="mod">
          <ac:chgData name="Richard Wolf" userId="6ceec7bb-92d7-4228-8b94-8b2c9e3eee36" providerId="ADAL" clId="{8D3A99E1-E236-4825-B623-EDE8CD461F3A}" dt="2022-08-22T15:24:47.068" v="139" actId="20577"/>
          <ac:spMkLst>
            <pc:docMk/>
            <pc:sldMk cId="697855349" sldId="279"/>
            <ac:spMk id="3" creationId="{00000000-0000-0000-0000-000000000000}"/>
          </ac:spMkLst>
        </pc:spChg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1640230097" sldId="280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465270026" sldId="290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142648762" sldId="291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2582298711" sldId="292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686234265" sldId="293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1190061328" sldId="294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2361125719" sldId="299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1398521830" sldId="301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546454572" sldId="302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1299396063" sldId="303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685166827" sldId="304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1654097775" sldId="305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688851897" sldId="306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752233196" sldId="307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990459035" sldId="308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1799438292" sldId="309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300529734" sldId="312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4186428993" sldId="316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1013172448" sldId="317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2216935436" sldId="318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101592766" sldId="319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3970157084" sldId="320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753045430" sldId="322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2045125114" sldId="329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4064927074" sldId="331"/>
        </pc:sldMkLst>
      </pc:sldChg>
      <pc:sldChg chg="del">
        <pc:chgData name="Richard Wolf" userId="6ceec7bb-92d7-4228-8b94-8b2c9e3eee36" providerId="ADAL" clId="{8D3A99E1-E236-4825-B623-EDE8CD461F3A}" dt="2022-08-22T15:13:48.186" v="8" actId="47"/>
        <pc:sldMkLst>
          <pc:docMk/>
          <pc:sldMk cId="851301627" sldId="332"/>
        </pc:sldMkLst>
      </pc:sldChg>
      <pc:sldChg chg="del">
        <pc:chgData name="Richard Wolf" userId="6ceec7bb-92d7-4228-8b94-8b2c9e3eee36" providerId="ADAL" clId="{8D3A99E1-E236-4825-B623-EDE8CD461F3A}" dt="2022-08-22T15:13:39.452" v="7" actId="47"/>
        <pc:sldMkLst>
          <pc:docMk/>
          <pc:sldMk cId="994552359" sldId="333"/>
        </pc:sldMkLst>
      </pc:sldChg>
    </pc:docChg>
  </pc:docChgLst>
  <pc:docChgLst>
    <pc:chgData name="Richard Wolf" userId="6ceec7bb-92d7-4228-8b94-8b2c9e3eee36" providerId="ADAL" clId="{0CCDCEAE-2AFE-465E-873E-4C3B2619BB61}"/>
    <pc:docChg chg="undo custSel addSld delSld modSld sldOrd modMainMaster">
      <pc:chgData name="Richard Wolf" userId="6ceec7bb-92d7-4228-8b94-8b2c9e3eee36" providerId="ADAL" clId="{0CCDCEAE-2AFE-465E-873E-4C3B2619BB61}" dt="2022-10-11T20:38:27.967" v="64" actId="27636"/>
      <pc:docMkLst>
        <pc:docMk/>
      </pc:docMkLst>
      <pc:sldChg chg="modSp mod">
        <pc:chgData name="Richard Wolf" userId="6ceec7bb-92d7-4228-8b94-8b2c9e3eee36" providerId="ADAL" clId="{0CCDCEAE-2AFE-465E-873E-4C3B2619BB61}" dt="2022-10-04T19:22:01.524" v="46" actId="20577"/>
        <pc:sldMkLst>
          <pc:docMk/>
          <pc:sldMk cId="239249170" sldId="271"/>
        </pc:sldMkLst>
        <pc:spChg chg="mod">
          <ac:chgData name="Richard Wolf" userId="6ceec7bb-92d7-4228-8b94-8b2c9e3eee36" providerId="ADAL" clId="{0CCDCEAE-2AFE-465E-873E-4C3B2619BB61}" dt="2022-10-04T19:22:01.524" v="46" actId="20577"/>
          <ac:spMkLst>
            <pc:docMk/>
            <pc:sldMk cId="239249170" sldId="271"/>
            <ac:spMk id="2" creationId="{00000000-0000-0000-0000-000000000000}"/>
          </ac:spMkLst>
        </pc:spChg>
        <pc:spChg chg="mod">
          <ac:chgData name="Richard Wolf" userId="6ceec7bb-92d7-4228-8b94-8b2c9e3eee36" providerId="ADAL" clId="{0CCDCEAE-2AFE-465E-873E-4C3B2619BB61}" dt="2022-10-04T19:21:45.882" v="30" actId="20577"/>
          <ac:spMkLst>
            <pc:docMk/>
            <pc:sldMk cId="239249170" sldId="271"/>
            <ac:spMk id="4" creationId="{00000000-0000-0000-0000-000000000000}"/>
          </ac:spMkLst>
        </pc:spChg>
      </pc:sldChg>
      <pc:sldChg chg="del">
        <pc:chgData name="Richard Wolf" userId="6ceec7bb-92d7-4228-8b94-8b2c9e3eee36" providerId="ADAL" clId="{0CCDCEAE-2AFE-465E-873E-4C3B2619BB61}" dt="2022-10-03T03:12:57.933" v="0" actId="47"/>
        <pc:sldMkLst>
          <pc:docMk/>
          <pc:sldMk cId="3176844952" sldId="279"/>
        </pc:sldMkLst>
      </pc:sldChg>
      <pc:sldChg chg="modSp add mod">
        <pc:chgData name="Richard Wolf" userId="6ceec7bb-92d7-4228-8b94-8b2c9e3eee36" providerId="ADAL" clId="{0CCDCEAE-2AFE-465E-873E-4C3B2619BB61}" dt="2022-10-04T19:38:31.957" v="58" actId="14100"/>
        <pc:sldMkLst>
          <pc:docMk/>
          <pc:sldMk cId="1860112892" sldId="511"/>
        </pc:sldMkLst>
        <pc:spChg chg="mod">
          <ac:chgData name="Richard Wolf" userId="6ceec7bb-92d7-4228-8b94-8b2c9e3eee36" providerId="ADAL" clId="{0CCDCEAE-2AFE-465E-873E-4C3B2619BB61}" dt="2022-10-04T19:38:31.957" v="58" actId="14100"/>
          <ac:spMkLst>
            <pc:docMk/>
            <pc:sldMk cId="1860112892" sldId="511"/>
            <ac:spMk id="4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3T03:15:36.064" v="10" actId="207"/>
        <pc:sldMkLst>
          <pc:docMk/>
          <pc:sldMk cId="3308650045" sldId="512"/>
        </pc:sldMkLst>
        <pc:spChg chg="mod">
          <ac:chgData name="Richard Wolf" userId="6ceec7bb-92d7-4228-8b94-8b2c9e3eee36" providerId="ADAL" clId="{0CCDCEAE-2AFE-465E-873E-4C3B2619BB61}" dt="2022-10-03T03:15:36.064" v="10" actId="207"/>
          <ac:spMkLst>
            <pc:docMk/>
            <pc:sldMk cId="3308650045" sldId="512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3T03:15:40.908" v="11" actId="207"/>
        <pc:sldMkLst>
          <pc:docMk/>
          <pc:sldMk cId="1333500147" sldId="513"/>
        </pc:sldMkLst>
        <pc:spChg chg="mod">
          <ac:chgData name="Richard Wolf" userId="6ceec7bb-92d7-4228-8b94-8b2c9e3eee36" providerId="ADAL" clId="{0CCDCEAE-2AFE-465E-873E-4C3B2619BB61}" dt="2022-10-03T03:15:40.908" v="11" actId="207"/>
          <ac:spMkLst>
            <pc:docMk/>
            <pc:sldMk cId="1333500147" sldId="513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3T03:15:45.499" v="12" actId="207"/>
        <pc:sldMkLst>
          <pc:docMk/>
          <pc:sldMk cId="2005274831" sldId="514"/>
        </pc:sldMkLst>
        <pc:spChg chg="mod">
          <ac:chgData name="Richard Wolf" userId="6ceec7bb-92d7-4228-8b94-8b2c9e3eee36" providerId="ADAL" clId="{0CCDCEAE-2AFE-465E-873E-4C3B2619BB61}" dt="2022-10-03T03:15:45.499" v="12" actId="207"/>
          <ac:spMkLst>
            <pc:docMk/>
            <pc:sldMk cId="2005274831" sldId="514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3T03:15:49.586" v="13" actId="207"/>
        <pc:sldMkLst>
          <pc:docMk/>
          <pc:sldMk cId="2317103349" sldId="515"/>
        </pc:sldMkLst>
        <pc:spChg chg="mod">
          <ac:chgData name="Richard Wolf" userId="6ceec7bb-92d7-4228-8b94-8b2c9e3eee36" providerId="ADAL" clId="{0CCDCEAE-2AFE-465E-873E-4C3B2619BB61}" dt="2022-10-03T03:15:49.586" v="13" actId="207"/>
          <ac:spMkLst>
            <pc:docMk/>
            <pc:sldMk cId="2317103349" sldId="515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3T03:15:55.024" v="14" actId="207"/>
        <pc:sldMkLst>
          <pc:docMk/>
          <pc:sldMk cId="2235890796" sldId="516"/>
        </pc:sldMkLst>
        <pc:spChg chg="mod">
          <ac:chgData name="Richard Wolf" userId="6ceec7bb-92d7-4228-8b94-8b2c9e3eee36" providerId="ADAL" clId="{0CCDCEAE-2AFE-465E-873E-4C3B2619BB61}" dt="2022-10-03T03:15:55.024" v="14" actId="207"/>
          <ac:spMkLst>
            <pc:docMk/>
            <pc:sldMk cId="2235890796" sldId="516"/>
            <ac:spMk id="2" creationId="{00000000-0000-0000-0000-000000000000}"/>
          </ac:spMkLst>
        </pc:spChg>
      </pc:sldChg>
      <pc:sldChg chg="modSp add mod ord">
        <pc:chgData name="Richard Wolf" userId="6ceec7bb-92d7-4228-8b94-8b2c9e3eee36" providerId="ADAL" clId="{0CCDCEAE-2AFE-465E-873E-4C3B2619BB61}" dt="2022-10-03T03:18:46.804" v="21"/>
        <pc:sldMkLst>
          <pc:docMk/>
          <pc:sldMk cId="3702424308" sldId="517"/>
        </pc:sldMkLst>
        <pc:spChg chg="mod">
          <ac:chgData name="Richard Wolf" userId="6ceec7bb-92d7-4228-8b94-8b2c9e3eee36" providerId="ADAL" clId="{0CCDCEAE-2AFE-465E-873E-4C3B2619BB61}" dt="2022-10-03T03:16:00.941" v="15" actId="207"/>
          <ac:spMkLst>
            <pc:docMk/>
            <pc:sldMk cId="3702424308" sldId="517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4T19:37:43.924" v="53" actId="207"/>
        <pc:sldMkLst>
          <pc:docMk/>
          <pc:sldMk cId="1493478682" sldId="518"/>
        </pc:sldMkLst>
        <pc:spChg chg="mod">
          <ac:chgData name="Richard Wolf" userId="6ceec7bb-92d7-4228-8b94-8b2c9e3eee36" providerId="ADAL" clId="{0CCDCEAE-2AFE-465E-873E-4C3B2619BB61}" dt="2022-10-04T19:37:43.924" v="53" actId="207"/>
          <ac:spMkLst>
            <pc:docMk/>
            <pc:sldMk cId="1493478682" sldId="518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4T19:38:05.966" v="56" actId="207"/>
        <pc:sldMkLst>
          <pc:docMk/>
          <pc:sldMk cId="2552027721" sldId="520"/>
        </pc:sldMkLst>
        <pc:spChg chg="mod">
          <ac:chgData name="Richard Wolf" userId="6ceec7bb-92d7-4228-8b94-8b2c9e3eee36" providerId="ADAL" clId="{0CCDCEAE-2AFE-465E-873E-4C3B2619BB61}" dt="2022-10-04T19:38:05.966" v="56" actId="207"/>
          <ac:spMkLst>
            <pc:docMk/>
            <pc:sldMk cId="2552027721" sldId="520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4T19:38:00.231" v="55" actId="207"/>
        <pc:sldMkLst>
          <pc:docMk/>
          <pc:sldMk cId="2331605951" sldId="523"/>
        </pc:sldMkLst>
        <pc:spChg chg="mod">
          <ac:chgData name="Richard Wolf" userId="6ceec7bb-92d7-4228-8b94-8b2c9e3eee36" providerId="ADAL" clId="{0CCDCEAE-2AFE-465E-873E-4C3B2619BB61}" dt="2022-10-04T19:38:00.231" v="55" actId="207"/>
          <ac:spMkLst>
            <pc:docMk/>
            <pc:sldMk cId="2331605951" sldId="523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4T19:37:55.593" v="54" actId="207"/>
        <pc:sldMkLst>
          <pc:docMk/>
          <pc:sldMk cId="564620242" sldId="524"/>
        </pc:sldMkLst>
        <pc:spChg chg="mod">
          <ac:chgData name="Richard Wolf" userId="6ceec7bb-92d7-4228-8b94-8b2c9e3eee36" providerId="ADAL" clId="{0CCDCEAE-2AFE-465E-873E-4C3B2619BB61}" dt="2022-10-04T19:37:55.593" v="54" actId="207"/>
          <ac:spMkLst>
            <pc:docMk/>
            <pc:sldMk cId="564620242" sldId="524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11T20:38:27.967" v="64" actId="27636"/>
        <pc:sldMkLst>
          <pc:docMk/>
          <pc:sldMk cId="1850535744" sldId="557"/>
        </pc:sldMkLst>
        <pc:spChg chg="mod">
          <ac:chgData name="Richard Wolf" userId="6ceec7bb-92d7-4228-8b94-8b2c9e3eee36" providerId="ADAL" clId="{0CCDCEAE-2AFE-465E-873E-4C3B2619BB61}" dt="2022-10-11T20:38:27.967" v="64" actId="27636"/>
          <ac:spMkLst>
            <pc:docMk/>
            <pc:sldMk cId="1850535744" sldId="557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0CCDCEAE-2AFE-465E-873E-4C3B2619BB61}" dt="2022-10-04T19:38:12.281" v="57" actId="207"/>
        <pc:sldMkLst>
          <pc:docMk/>
          <pc:sldMk cId="3291394119" sldId="571"/>
        </pc:sldMkLst>
        <pc:spChg chg="mod">
          <ac:chgData name="Richard Wolf" userId="6ceec7bb-92d7-4228-8b94-8b2c9e3eee36" providerId="ADAL" clId="{0CCDCEAE-2AFE-465E-873E-4C3B2619BB61}" dt="2022-10-04T19:38:12.281" v="57" actId="207"/>
          <ac:spMkLst>
            <pc:docMk/>
            <pc:sldMk cId="3291394119" sldId="571"/>
            <ac:spMk id="2" creationId="{B7E2820D-9DBF-4DE8-A4EF-ED0318EDACCC}"/>
          </ac:spMkLst>
        </pc:spChg>
      </pc:sldChg>
      <pc:sldChg chg="add">
        <pc:chgData name="Richard Wolf" userId="6ceec7bb-92d7-4228-8b94-8b2c9e3eee36" providerId="ADAL" clId="{0CCDCEAE-2AFE-465E-873E-4C3B2619BB61}" dt="2022-10-11T20:35:37.996" v="59"/>
        <pc:sldMkLst>
          <pc:docMk/>
          <pc:sldMk cId="2197275107" sldId="576"/>
        </pc:sldMkLst>
      </pc:sldChg>
      <pc:sldChg chg="add">
        <pc:chgData name="Richard Wolf" userId="6ceec7bb-92d7-4228-8b94-8b2c9e3eee36" providerId="ADAL" clId="{0CCDCEAE-2AFE-465E-873E-4C3B2619BB61}" dt="2022-10-11T20:35:37.996" v="59"/>
        <pc:sldMkLst>
          <pc:docMk/>
          <pc:sldMk cId="2663805703" sldId="577"/>
        </pc:sldMkLst>
      </pc:sldChg>
      <pc:sldChg chg="add">
        <pc:chgData name="Richard Wolf" userId="6ceec7bb-92d7-4228-8b94-8b2c9e3eee36" providerId="ADAL" clId="{0CCDCEAE-2AFE-465E-873E-4C3B2619BB61}" dt="2022-10-11T20:35:37.996" v="59"/>
        <pc:sldMkLst>
          <pc:docMk/>
          <pc:sldMk cId="2039426134" sldId="578"/>
        </pc:sldMkLst>
      </pc:sldChg>
      <pc:sldChg chg="add">
        <pc:chgData name="Richard Wolf" userId="6ceec7bb-92d7-4228-8b94-8b2c9e3eee36" providerId="ADAL" clId="{0CCDCEAE-2AFE-465E-873E-4C3B2619BB61}" dt="2022-10-11T20:35:37.996" v="59"/>
        <pc:sldMkLst>
          <pc:docMk/>
          <pc:sldMk cId="822233481" sldId="579"/>
        </pc:sldMkLst>
      </pc:sldChg>
      <pc:sldChg chg="add">
        <pc:chgData name="Richard Wolf" userId="6ceec7bb-92d7-4228-8b94-8b2c9e3eee36" providerId="ADAL" clId="{0CCDCEAE-2AFE-465E-873E-4C3B2619BB61}" dt="2022-10-11T20:35:37.996" v="59"/>
        <pc:sldMkLst>
          <pc:docMk/>
          <pc:sldMk cId="1235073669" sldId="580"/>
        </pc:sldMkLst>
      </pc:sldChg>
      <pc:sldChg chg="add">
        <pc:chgData name="Richard Wolf" userId="6ceec7bb-92d7-4228-8b94-8b2c9e3eee36" providerId="ADAL" clId="{0CCDCEAE-2AFE-465E-873E-4C3B2619BB61}" dt="2022-10-11T20:35:37.996" v="59"/>
        <pc:sldMkLst>
          <pc:docMk/>
          <pc:sldMk cId="799937494" sldId="581"/>
        </pc:sldMkLst>
      </pc:sldChg>
      <pc:sldMasterChg chg="modSp mod modSldLayout">
        <pc:chgData name="Richard Wolf" userId="6ceec7bb-92d7-4228-8b94-8b2c9e3eee36" providerId="ADAL" clId="{0CCDCEAE-2AFE-465E-873E-4C3B2619BB61}" dt="2022-10-11T20:36:37.447" v="62" actId="207"/>
        <pc:sldMasterMkLst>
          <pc:docMk/>
          <pc:sldMasterMk cId="1376378212" sldId="2147483658"/>
        </pc:sldMasterMkLst>
        <pc:spChg chg="mod">
          <ac:chgData name="Richard Wolf" userId="6ceec7bb-92d7-4228-8b94-8b2c9e3eee36" providerId="ADAL" clId="{0CCDCEAE-2AFE-465E-873E-4C3B2619BB61}" dt="2022-10-04T19:36:50.467" v="50" actId="207"/>
          <ac:spMkLst>
            <pc:docMk/>
            <pc:sldMasterMk cId="1376378212" sldId="2147483658"/>
            <ac:spMk id="15" creationId="{00000000-0000-0000-0000-000000000000}"/>
          </ac:spMkLst>
        </pc:spChg>
        <pc:sldLayoutChg chg="modSp mod">
          <pc:chgData name="Richard Wolf" userId="6ceec7bb-92d7-4228-8b94-8b2c9e3eee36" providerId="ADAL" clId="{0CCDCEAE-2AFE-465E-873E-4C3B2619BB61}" dt="2022-10-04T19:36:03.036" v="47" actId="207"/>
          <pc:sldLayoutMkLst>
            <pc:docMk/>
            <pc:sldMasterMk cId="1376378212" sldId="2147483658"/>
            <pc:sldLayoutMk cId="59529772" sldId="2147483659"/>
          </pc:sldLayoutMkLst>
          <pc:spChg chg="mod">
            <ac:chgData name="Richard Wolf" userId="6ceec7bb-92d7-4228-8b94-8b2c9e3eee36" providerId="ADAL" clId="{0CCDCEAE-2AFE-465E-873E-4C3B2619BB61}" dt="2022-10-04T19:36:03.036" v="47" actId="207"/>
            <ac:spMkLst>
              <pc:docMk/>
              <pc:sldMasterMk cId="1376378212" sldId="2147483658"/>
              <pc:sldLayoutMk cId="59529772" sldId="2147483659"/>
              <ac:spMk id="9" creationId="{00000000-0000-0000-0000-000000000000}"/>
            </ac:spMkLst>
          </pc:spChg>
        </pc:sldLayoutChg>
        <pc:sldLayoutChg chg="modSp">
          <pc:chgData name="Richard Wolf" userId="6ceec7bb-92d7-4228-8b94-8b2c9e3eee36" providerId="ADAL" clId="{0CCDCEAE-2AFE-465E-873E-4C3B2619BB61}" dt="2022-10-11T20:36:21.264" v="61" actId="207"/>
          <pc:sldLayoutMkLst>
            <pc:docMk/>
            <pc:sldMasterMk cId="1376378212" sldId="2147483658"/>
            <pc:sldLayoutMk cId="25384453" sldId="2147483671"/>
          </pc:sldLayoutMkLst>
          <pc:spChg chg="mod">
            <ac:chgData name="Richard Wolf" userId="6ceec7bb-92d7-4228-8b94-8b2c9e3eee36" providerId="ADAL" clId="{0CCDCEAE-2AFE-465E-873E-4C3B2619BB61}" dt="2022-10-11T20:36:21.264" v="61" actId="207"/>
            <ac:spMkLst>
              <pc:docMk/>
              <pc:sldMasterMk cId="1376378212" sldId="2147483658"/>
              <pc:sldLayoutMk cId="25384453" sldId="2147483671"/>
              <ac:spMk id="31" creationId="{00000000-0000-0000-0000-000000000000}"/>
            </ac:spMkLst>
          </pc:spChg>
        </pc:sldLayoutChg>
        <pc:sldLayoutChg chg="modSp">
          <pc:chgData name="Richard Wolf" userId="6ceec7bb-92d7-4228-8b94-8b2c9e3eee36" providerId="ADAL" clId="{0CCDCEAE-2AFE-465E-873E-4C3B2619BB61}" dt="2022-10-11T20:36:37.447" v="62" actId="207"/>
          <pc:sldLayoutMkLst>
            <pc:docMk/>
            <pc:sldMasterMk cId="1376378212" sldId="2147483658"/>
            <pc:sldLayoutMk cId="3955296239" sldId="2147483672"/>
          </pc:sldLayoutMkLst>
          <pc:spChg chg="mod">
            <ac:chgData name="Richard Wolf" userId="6ceec7bb-92d7-4228-8b94-8b2c9e3eee36" providerId="ADAL" clId="{0CCDCEAE-2AFE-465E-873E-4C3B2619BB61}" dt="2022-10-11T20:36:37.447" v="62" actId="207"/>
            <ac:spMkLst>
              <pc:docMk/>
              <pc:sldMasterMk cId="1376378212" sldId="2147483658"/>
              <pc:sldLayoutMk cId="3955296239" sldId="2147483672"/>
              <ac:spMk id="25" creationId="{00000000-0000-0000-0000-000000000000}"/>
            </ac:spMkLst>
          </pc:spChg>
        </pc:sldLayoutChg>
      </pc:sldMasterChg>
      <pc:sldMasterChg chg="modSp mod">
        <pc:chgData name="Richard Wolf" userId="6ceec7bb-92d7-4228-8b94-8b2c9e3eee36" providerId="ADAL" clId="{0CCDCEAE-2AFE-465E-873E-4C3B2619BB61}" dt="2022-10-04T19:37:05.020" v="51" actId="207"/>
        <pc:sldMasterMkLst>
          <pc:docMk/>
          <pc:sldMasterMk cId="1376378212" sldId="2147483667"/>
        </pc:sldMasterMkLst>
        <pc:spChg chg="mod">
          <ac:chgData name="Richard Wolf" userId="6ceec7bb-92d7-4228-8b94-8b2c9e3eee36" providerId="ADAL" clId="{0CCDCEAE-2AFE-465E-873E-4C3B2619BB61}" dt="2022-10-04T19:37:05.020" v="51" actId="207"/>
          <ac:spMkLst>
            <pc:docMk/>
            <pc:sldMasterMk cId="1376378212" sldId="2147483667"/>
            <ac:spMk id="15" creationId="{00000000-0000-0000-0000-000000000000}"/>
          </ac:spMkLst>
        </pc:spChg>
      </pc:sldMasterChg>
      <pc:sldMasterChg chg="modSp mod">
        <pc:chgData name="Richard Wolf" userId="6ceec7bb-92d7-4228-8b94-8b2c9e3eee36" providerId="ADAL" clId="{0CCDCEAE-2AFE-465E-873E-4C3B2619BB61}" dt="2022-10-04T19:37:14.062" v="52" actId="207"/>
        <pc:sldMasterMkLst>
          <pc:docMk/>
          <pc:sldMasterMk cId="1376378212" sldId="2147483669"/>
        </pc:sldMasterMkLst>
        <pc:spChg chg="mod">
          <ac:chgData name="Richard Wolf" userId="6ceec7bb-92d7-4228-8b94-8b2c9e3eee36" providerId="ADAL" clId="{0CCDCEAE-2AFE-465E-873E-4C3B2619BB61}" dt="2022-10-04T19:37:14.062" v="52" actId="207"/>
          <ac:spMkLst>
            <pc:docMk/>
            <pc:sldMasterMk cId="1376378212" sldId="2147483669"/>
            <ac:spMk id="15" creationId="{00000000-0000-0000-0000-000000000000}"/>
          </ac:spMkLst>
        </pc:spChg>
      </pc:sldMasterChg>
    </pc:docChg>
  </pc:docChgLst>
  <pc:docChgLst>
    <pc:chgData name="Richard Wolf" userId="6ceec7bb-92d7-4228-8b94-8b2c9e3eee36" providerId="ADAL" clId="{2F82ABDC-142E-4D2D-B711-E0FDC94F6B0B}"/>
    <pc:docChg chg="undo redo custSel addSld delSld modSld sldOrd">
      <pc:chgData name="Richard Wolf" userId="6ceec7bb-92d7-4228-8b94-8b2c9e3eee36" providerId="ADAL" clId="{2F82ABDC-142E-4D2D-B711-E0FDC94F6B0B}" dt="2022-11-09T20:02:07.833" v="3058" actId="20577"/>
      <pc:docMkLst>
        <pc:docMk/>
      </pc:docMkLst>
      <pc:sldChg chg="modSp mod">
        <pc:chgData name="Richard Wolf" userId="6ceec7bb-92d7-4228-8b94-8b2c9e3eee36" providerId="ADAL" clId="{2F82ABDC-142E-4D2D-B711-E0FDC94F6B0B}" dt="2022-11-08T20:29:53.912" v="2791" actId="20577"/>
        <pc:sldMkLst>
          <pc:docMk/>
          <pc:sldMk cId="239249170" sldId="271"/>
        </pc:sldMkLst>
        <pc:spChg chg="mod">
          <ac:chgData name="Richard Wolf" userId="6ceec7bb-92d7-4228-8b94-8b2c9e3eee36" providerId="ADAL" clId="{2F82ABDC-142E-4D2D-B711-E0FDC94F6B0B}" dt="2022-11-08T20:29:53.912" v="2791" actId="20577"/>
          <ac:spMkLst>
            <pc:docMk/>
            <pc:sldMk cId="239249170" sldId="271"/>
            <ac:spMk id="2" creationId="{00000000-0000-0000-0000-000000000000}"/>
          </ac:spMkLst>
        </pc:spChg>
      </pc:sldChg>
      <pc:sldChg chg="addSp delSp modSp add del mod">
        <pc:chgData name="Richard Wolf" userId="6ceec7bb-92d7-4228-8b94-8b2c9e3eee36" providerId="ADAL" clId="{2F82ABDC-142E-4D2D-B711-E0FDC94F6B0B}" dt="2022-11-09T17:29:26.594" v="2850" actId="27636"/>
        <pc:sldMkLst>
          <pc:docMk/>
          <pc:sldMk cId="3381884467" sldId="435"/>
        </pc:sldMkLst>
        <pc:spChg chg="mod">
          <ac:chgData name="Richard Wolf" userId="6ceec7bb-92d7-4228-8b94-8b2c9e3eee36" providerId="ADAL" clId="{2F82ABDC-142E-4D2D-B711-E0FDC94F6B0B}" dt="2022-11-09T17:29:26.594" v="2850" actId="27636"/>
          <ac:spMkLst>
            <pc:docMk/>
            <pc:sldMk cId="3381884467" sldId="435"/>
            <ac:spMk id="2" creationId="{5F1B79A9-D51A-4D5F-941F-F8E2ACE6EC15}"/>
          </ac:spMkLst>
        </pc:spChg>
        <pc:spChg chg="add mod">
          <ac:chgData name="Richard Wolf" userId="6ceec7bb-92d7-4228-8b94-8b2c9e3eee36" providerId="ADAL" clId="{2F82ABDC-142E-4D2D-B711-E0FDC94F6B0B}" dt="2022-11-08T19:59:12.297" v="1797" actId="1076"/>
          <ac:spMkLst>
            <pc:docMk/>
            <pc:sldMk cId="3381884467" sldId="435"/>
            <ac:spMk id="3" creationId="{6664DC03-E11C-954F-CD69-7DEF983F6A68}"/>
          </ac:spMkLst>
        </pc:spChg>
        <pc:spChg chg="add mod">
          <ac:chgData name="Richard Wolf" userId="6ceec7bb-92d7-4228-8b94-8b2c9e3eee36" providerId="ADAL" clId="{2F82ABDC-142E-4D2D-B711-E0FDC94F6B0B}" dt="2022-11-08T19:59:02.521" v="1795" actId="14100"/>
          <ac:spMkLst>
            <pc:docMk/>
            <pc:sldMk cId="3381884467" sldId="435"/>
            <ac:spMk id="4" creationId="{FCD7E957-E99E-1520-6CC8-28A9AB9DBA7C}"/>
          </ac:spMkLst>
        </pc:spChg>
        <pc:spChg chg="add mod">
          <ac:chgData name="Richard Wolf" userId="6ceec7bb-92d7-4228-8b94-8b2c9e3eee36" providerId="ADAL" clId="{2F82ABDC-142E-4D2D-B711-E0FDC94F6B0B}" dt="2022-11-08T19:59:29.887" v="1799" actId="1076"/>
          <ac:spMkLst>
            <pc:docMk/>
            <pc:sldMk cId="3381884467" sldId="435"/>
            <ac:spMk id="7" creationId="{8637F55F-5A52-027C-D60B-57807CA3A7FE}"/>
          </ac:spMkLst>
        </pc:spChg>
        <pc:spChg chg="add mod">
          <ac:chgData name="Richard Wolf" userId="6ceec7bb-92d7-4228-8b94-8b2c9e3eee36" providerId="ADAL" clId="{2F82ABDC-142E-4D2D-B711-E0FDC94F6B0B}" dt="2022-11-08T20:48:22.249" v="2823"/>
          <ac:spMkLst>
            <pc:docMk/>
            <pc:sldMk cId="3381884467" sldId="435"/>
            <ac:spMk id="8" creationId="{4E3813C3-256D-91AC-7300-D6F5F7B33FFB}"/>
          </ac:spMkLst>
        </pc:spChg>
        <pc:picChg chg="add del mod">
          <ac:chgData name="Richard Wolf" userId="6ceec7bb-92d7-4228-8b94-8b2c9e3eee36" providerId="ADAL" clId="{2F82ABDC-142E-4D2D-B711-E0FDC94F6B0B}" dt="2022-11-08T19:58:56.622" v="1794"/>
          <ac:picMkLst>
            <pc:docMk/>
            <pc:sldMk cId="3381884467" sldId="435"/>
            <ac:picMk id="6" creationId="{7E06DEB8-7029-A5B7-700C-5235EF0E103A}"/>
          </ac:picMkLst>
        </pc:picChg>
      </pc:sldChg>
      <pc:sldChg chg="addSp delSp modSp add del mod">
        <pc:chgData name="Richard Wolf" userId="6ceec7bb-92d7-4228-8b94-8b2c9e3eee36" providerId="ADAL" clId="{2F82ABDC-142E-4D2D-B711-E0FDC94F6B0B}" dt="2022-11-09T17:29:21.413" v="2848" actId="20577"/>
        <pc:sldMkLst>
          <pc:docMk/>
          <pc:sldMk cId="2327646932" sldId="436"/>
        </pc:sldMkLst>
        <pc:spChg chg="mod">
          <ac:chgData name="Richard Wolf" userId="6ceec7bb-92d7-4228-8b94-8b2c9e3eee36" providerId="ADAL" clId="{2F82ABDC-142E-4D2D-B711-E0FDC94F6B0B}" dt="2022-11-09T17:29:21.413" v="2848" actId="20577"/>
          <ac:spMkLst>
            <pc:docMk/>
            <pc:sldMk cId="2327646932" sldId="436"/>
            <ac:spMk id="2" creationId="{B1AC6F93-786C-494D-9576-FC4485CE8F82}"/>
          </ac:spMkLst>
        </pc:spChg>
        <pc:spChg chg="add mod">
          <ac:chgData name="Richard Wolf" userId="6ceec7bb-92d7-4228-8b94-8b2c9e3eee36" providerId="ADAL" clId="{2F82ABDC-142E-4D2D-B711-E0FDC94F6B0B}" dt="2022-11-08T20:48:09.149" v="2822" actId="14100"/>
          <ac:spMkLst>
            <pc:docMk/>
            <pc:sldMk cId="2327646932" sldId="436"/>
            <ac:spMk id="3" creationId="{3E08C27C-E1BD-CFE0-141A-3807EF23C8C8}"/>
          </ac:spMkLst>
        </pc:spChg>
        <pc:spChg chg="add del mod">
          <ac:chgData name="Richard Wolf" userId="6ceec7bb-92d7-4228-8b94-8b2c9e3eee36" providerId="ADAL" clId="{2F82ABDC-142E-4D2D-B711-E0FDC94F6B0B}" dt="2022-11-08T19:53:10.365" v="1684" actId="478"/>
          <ac:spMkLst>
            <pc:docMk/>
            <pc:sldMk cId="2327646932" sldId="436"/>
            <ac:spMk id="4" creationId="{42B88F7A-51AC-8CF8-AF6C-17012433EF71}"/>
          </ac:spMkLst>
        </pc:spChg>
        <pc:spChg chg="add del mod">
          <ac:chgData name="Richard Wolf" userId="6ceec7bb-92d7-4228-8b94-8b2c9e3eee36" providerId="ADAL" clId="{2F82ABDC-142E-4D2D-B711-E0FDC94F6B0B}" dt="2022-11-08T19:55:18.462" v="1714" actId="478"/>
          <ac:spMkLst>
            <pc:docMk/>
            <pc:sldMk cId="2327646932" sldId="436"/>
            <ac:spMk id="6" creationId="{DDD14CA1-76C6-C84F-D7CD-741D4074C71F}"/>
          </ac:spMkLst>
        </pc:spChg>
        <pc:spChg chg="add mod">
          <ac:chgData name="Richard Wolf" userId="6ceec7bb-92d7-4228-8b94-8b2c9e3eee36" providerId="ADAL" clId="{2F82ABDC-142E-4D2D-B711-E0FDC94F6B0B}" dt="2022-11-08T19:55:07.219" v="1712" actId="14100"/>
          <ac:spMkLst>
            <pc:docMk/>
            <pc:sldMk cId="2327646932" sldId="436"/>
            <ac:spMk id="7" creationId="{610C825F-B89B-D7DA-1707-2C5A3CB735DE}"/>
          </ac:spMkLst>
        </pc:spChg>
        <pc:spChg chg="add mod">
          <ac:chgData name="Richard Wolf" userId="6ceec7bb-92d7-4228-8b94-8b2c9e3eee36" providerId="ADAL" clId="{2F82ABDC-142E-4D2D-B711-E0FDC94F6B0B}" dt="2022-11-08T20:48:41.856" v="2826" actId="20577"/>
          <ac:spMkLst>
            <pc:docMk/>
            <pc:sldMk cId="2327646932" sldId="436"/>
            <ac:spMk id="8" creationId="{B6D5BA71-CC8A-7F6C-4F0B-40A1DFAE90C7}"/>
          </ac:spMkLst>
        </pc:spChg>
        <pc:picChg chg="mod">
          <ac:chgData name="Richard Wolf" userId="6ceec7bb-92d7-4228-8b94-8b2c9e3eee36" providerId="ADAL" clId="{2F82ABDC-142E-4D2D-B711-E0FDC94F6B0B}" dt="2022-11-08T19:55:34.417" v="1718" actId="1076"/>
          <ac:picMkLst>
            <pc:docMk/>
            <pc:sldMk cId="2327646932" sldId="436"/>
            <ac:picMk id="5" creationId="{87F17687-3783-4909-AE69-68537A117148}"/>
          </ac:picMkLst>
        </pc:picChg>
      </pc:sldChg>
      <pc:sldChg chg="del">
        <pc:chgData name="Richard Wolf" userId="6ceec7bb-92d7-4228-8b94-8b2c9e3eee36" providerId="ADAL" clId="{2F82ABDC-142E-4D2D-B711-E0FDC94F6B0B}" dt="2022-11-05T20:05:17.728" v="30" actId="47"/>
        <pc:sldMkLst>
          <pc:docMk/>
          <pc:sldMk cId="4236191468" sldId="437"/>
        </pc:sldMkLst>
      </pc:sldChg>
      <pc:sldChg chg="add del">
        <pc:chgData name="Richard Wolf" userId="6ceec7bb-92d7-4228-8b94-8b2c9e3eee36" providerId="ADAL" clId="{2F82ABDC-142E-4D2D-B711-E0FDC94F6B0B}" dt="2022-11-05T20:29:46.718" v="913" actId="47"/>
        <pc:sldMkLst>
          <pc:docMk/>
          <pc:sldMk cId="3909570655" sldId="438"/>
        </pc:sldMkLst>
      </pc:sldChg>
      <pc:sldChg chg="del ord">
        <pc:chgData name="Richard Wolf" userId="6ceec7bb-92d7-4228-8b94-8b2c9e3eee36" providerId="ADAL" clId="{2F82ABDC-142E-4D2D-B711-E0FDC94F6B0B}" dt="2022-11-08T19:55:57.500" v="1726" actId="47"/>
        <pc:sldMkLst>
          <pc:docMk/>
          <pc:sldMk cId="489532963" sldId="439"/>
        </pc:sldMkLst>
      </pc:sldChg>
      <pc:sldChg chg="del">
        <pc:chgData name="Richard Wolf" userId="6ceec7bb-92d7-4228-8b94-8b2c9e3eee36" providerId="ADAL" clId="{2F82ABDC-142E-4D2D-B711-E0FDC94F6B0B}" dt="2022-11-05T20:05:48.294" v="33" actId="47"/>
        <pc:sldMkLst>
          <pc:docMk/>
          <pc:sldMk cId="3336004895" sldId="440"/>
        </pc:sldMkLst>
      </pc:sldChg>
      <pc:sldChg chg="del">
        <pc:chgData name="Richard Wolf" userId="6ceec7bb-92d7-4228-8b94-8b2c9e3eee36" providerId="ADAL" clId="{2F82ABDC-142E-4D2D-B711-E0FDC94F6B0B}" dt="2022-11-05T20:05:54.528" v="34" actId="47"/>
        <pc:sldMkLst>
          <pc:docMk/>
          <pc:sldMk cId="761793203" sldId="441"/>
        </pc:sldMkLst>
      </pc:sldChg>
      <pc:sldChg chg="del">
        <pc:chgData name="Richard Wolf" userId="6ceec7bb-92d7-4228-8b94-8b2c9e3eee36" providerId="ADAL" clId="{2F82ABDC-142E-4D2D-B711-E0FDC94F6B0B}" dt="2022-11-05T20:06:00.492" v="35" actId="47"/>
        <pc:sldMkLst>
          <pc:docMk/>
          <pc:sldMk cId="618787081" sldId="442"/>
        </pc:sldMkLst>
      </pc:sldChg>
      <pc:sldChg chg="add del mod modShow">
        <pc:chgData name="Richard Wolf" userId="6ceec7bb-92d7-4228-8b94-8b2c9e3eee36" providerId="ADAL" clId="{2F82ABDC-142E-4D2D-B711-E0FDC94F6B0B}" dt="2022-11-05T20:30:49.670" v="928" actId="47"/>
        <pc:sldMkLst>
          <pc:docMk/>
          <pc:sldMk cId="948337763" sldId="443"/>
        </pc:sldMkLst>
      </pc:sldChg>
      <pc:sldChg chg="del">
        <pc:chgData name="Richard Wolf" userId="6ceec7bb-92d7-4228-8b94-8b2c9e3eee36" providerId="ADAL" clId="{2F82ABDC-142E-4D2D-B711-E0FDC94F6B0B}" dt="2022-11-05T19:56:15.183" v="6" actId="47"/>
        <pc:sldMkLst>
          <pc:docMk/>
          <pc:sldMk cId="1663767732" sldId="444"/>
        </pc:sldMkLst>
      </pc:sldChg>
      <pc:sldChg chg="del">
        <pc:chgData name="Richard Wolf" userId="6ceec7bb-92d7-4228-8b94-8b2c9e3eee36" providerId="ADAL" clId="{2F82ABDC-142E-4D2D-B711-E0FDC94F6B0B}" dt="2022-11-05T19:56:15.183" v="6" actId="47"/>
        <pc:sldMkLst>
          <pc:docMk/>
          <pc:sldMk cId="2186554692" sldId="445"/>
        </pc:sldMkLst>
      </pc:sldChg>
      <pc:sldChg chg="del">
        <pc:chgData name="Richard Wolf" userId="6ceec7bb-92d7-4228-8b94-8b2c9e3eee36" providerId="ADAL" clId="{2F82ABDC-142E-4D2D-B711-E0FDC94F6B0B}" dt="2022-11-05T20:09:04.089" v="47" actId="47"/>
        <pc:sldMkLst>
          <pc:docMk/>
          <pc:sldMk cId="3875316599" sldId="446"/>
        </pc:sldMkLst>
      </pc:sldChg>
      <pc:sldChg chg="modSp mod">
        <pc:chgData name="Richard Wolf" userId="6ceec7bb-92d7-4228-8b94-8b2c9e3eee36" providerId="ADAL" clId="{2F82ABDC-142E-4D2D-B711-E0FDC94F6B0B}" dt="2022-11-09T20:00:18.896" v="3031" actId="13926"/>
        <pc:sldMkLst>
          <pc:docMk/>
          <pc:sldMk cId="3488321907" sldId="447"/>
        </pc:sldMkLst>
        <pc:spChg chg="mod">
          <ac:chgData name="Richard Wolf" userId="6ceec7bb-92d7-4228-8b94-8b2c9e3eee36" providerId="ADAL" clId="{2F82ABDC-142E-4D2D-B711-E0FDC94F6B0B}" dt="2022-11-09T17:36:10.652" v="3027" actId="403"/>
          <ac:spMkLst>
            <pc:docMk/>
            <pc:sldMk cId="3488321907" sldId="447"/>
            <ac:spMk id="2" creationId="{65AF5EDD-EA7B-4B01-B340-732FB909C565}"/>
          </ac:spMkLst>
        </pc:spChg>
        <pc:spChg chg="mod">
          <ac:chgData name="Richard Wolf" userId="6ceec7bb-92d7-4228-8b94-8b2c9e3eee36" providerId="ADAL" clId="{2F82ABDC-142E-4D2D-B711-E0FDC94F6B0B}" dt="2022-11-09T20:00:13.727" v="3030" actId="13926"/>
          <ac:spMkLst>
            <pc:docMk/>
            <pc:sldMk cId="3488321907" sldId="447"/>
            <ac:spMk id="3" creationId="{864215A6-6FD7-4A13-9B29-DD114659704B}"/>
          </ac:spMkLst>
        </pc:spChg>
        <pc:spChg chg="mod">
          <ac:chgData name="Richard Wolf" userId="6ceec7bb-92d7-4228-8b94-8b2c9e3eee36" providerId="ADAL" clId="{2F82ABDC-142E-4D2D-B711-E0FDC94F6B0B}" dt="2022-11-09T20:00:18.896" v="3031" actId="13926"/>
          <ac:spMkLst>
            <pc:docMk/>
            <pc:sldMk cId="3488321907" sldId="447"/>
            <ac:spMk id="4" creationId="{020A8B05-E401-42A4-8E42-E218CCA7AA34}"/>
          </ac:spMkLst>
        </pc:spChg>
      </pc:sldChg>
      <pc:sldChg chg="del">
        <pc:chgData name="Richard Wolf" userId="6ceec7bb-92d7-4228-8b94-8b2c9e3eee36" providerId="ADAL" clId="{2F82ABDC-142E-4D2D-B711-E0FDC94F6B0B}" dt="2022-11-05T20:31:28.430" v="929" actId="47"/>
        <pc:sldMkLst>
          <pc:docMk/>
          <pc:sldMk cId="231057233" sldId="475"/>
        </pc:sldMkLst>
      </pc:sldChg>
      <pc:sldChg chg="del">
        <pc:chgData name="Richard Wolf" userId="6ceec7bb-92d7-4228-8b94-8b2c9e3eee36" providerId="ADAL" clId="{2F82ABDC-142E-4D2D-B711-E0FDC94F6B0B}" dt="2022-11-05T20:03:42.481" v="26" actId="47"/>
        <pc:sldMkLst>
          <pc:docMk/>
          <pc:sldMk cId="968238344" sldId="476"/>
        </pc:sldMkLst>
      </pc:sldChg>
      <pc:sldChg chg="del">
        <pc:chgData name="Richard Wolf" userId="6ceec7bb-92d7-4228-8b94-8b2c9e3eee36" providerId="ADAL" clId="{2F82ABDC-142E-4D2D-B711-E0FDC94F6B0B}" dt="2022-11-05T20:03:42.481" v="26" actId="47"/>
        <pc:sldMkLst>
          <pc:docMk/>
          <pc:sldMk cId="3441276777" sldId="477"/>
        </pc:sldMkLst>
      </pc:sldChg>
      <pc:sldChg chg="modSp mod">
        <pc:chgData name="Richard Wolf" userId="6ceec7bb-92d7-4228-8b94-8b2c9e3eee36" providerId="ADAL" clId="{2F82ABDC-142E-4D2D-B711-E0FDC94F6B0B}" dt="2022-11-09T17:30:59.820" v="2861" actId="27636"/>
        <pc:sldMkLst>
          <pc:docMk/>
          <pc:sldMk cId="3794868899" sldId="478"/>
        </pc:sldMkLst>
        <pc:spChg chg="mod">
          <ac:chgData name="Richard Wolf" userId="6ceec7bb-92d7-4228-8b94-8b2c9e3eee36" providerId="ADAL" clId="{2F82ABDC-142E-4D2D-B711-E0FDC94F6B0B}" dt="2022-11-09T17:30:59.820" v="2861" actId="27636"/>
          <ac:spMkLst>
            <pc:docMk/>
            <pc:sldMk cId="3794868899" sldId="478"/>
            <ac:spMk id="2" creationId="{CC9E1000-037D-4B60-9410-72996F799544}"/>
          </ac:spMkLst>
        </pc:spChg>
      </pc:sldChg>
      <pc:sldChg chg="del">
        <pc:chgData name="Richard Wolf" userId="6ceec7bb-92d7-4228-8b94-8b2c9e3eee36" providerId="ADAL" clId="{2F82ABDC-142E-4D2D-B711-E0FDC94F6B0B}" dt="2022-11-05T20:03:22.933" v="25" actId="47"/>
        <pc:sldMkLst>
          <pc:docMk/>
          <pc:sldMk cId="3040791941" sldId="479"/>
        </pc:sldMkLst>
      </pc:sldChg>
      <pc:sldChg chg="del">
        <pc:chgData name="Richard Wolf" userId="6ceec7bb-92d7-4228-8b94-8b2c9e3eee36" providerId="ADAL" clId="{2F82ABDC-142E-4D2D-B711-E0FDC94F6B0B}" dt="2022-11-05T20:03:22.933" v="25" actId="47"/>
        <pc:sldMkLst>
          <pc:docMk/>
          <pc:sldMk cId="310641679" sldId="480"/>
        </pc:sldMkLst>
      </pc:sldChg>
      <pc:sldChg chg="del">
        <pc:chgData name="Richard Wolf" userId="6ceec7bb-92d7-4228-8b94-8b2c9e3eee36" providerId="ADAL" clId="{2F82ABDC-142E-4D2D-B711-E0FDC94F6B0B}" dt="2022-11-05T20:03:22.933" v="25" actId="47"/>
        <pc:sldMkLst>
          <pc:docMk/>
          <pc:sldMk cId="3878469076" sldId="481"/>
        </pc:sldMkLst>
      </pc:sldChg>
      <pc:sldChg chg="modSp add del mod modShow">
        <pc:chgData name="Richard Wolf" userId="6ceec7bb-92d7-4228-8b94-8b2c9e3eee36" providerId="ADAL" clId="{2F82ABDC-142E-4D2D-B711-E0FDC94F6B0B}" dt="2022-11-08T19:57:01.659" v="1762" actId="20577"/>
        <pc:sldMkLst>
          <pc:docMk/>
          <pc:sldMk cId="280597380" sldId="482"/>
        </pc:sldMkLst>
        <pc:spChg chg="mod">
          <ac:chgData name="Richard Wolf" userId="6ceec7bb-92d7-4228-8b94-8b2c9e3eee36" providerId="ADAL" clId="{2F82ABDC-142E-4D2D-B711-E0FDC94F6B0B}" dt="2022-11-08T19:57:01.659" v="1762" actId="20577"/>
          <ac:spMkLst>
            <pc:docMk/>
            <pc:sldMk cId="280597380" sldId="482"/>
            <ac:spMk id="2" creationId="{BFEEA085-A529-4BDF-8089-448FB49929C2}"/>
          </ac:spMkLst>
        </pc:spChg>
      </pc:sldChg>
      <pc:sldChg chg="del">
        <pc:chgData name="Richard Wolf" userId="6ceec7bb-92d7-4228-8b94-8b2c9e3eee36" providerId="ADAL" clId="{2F82ABDC-142E-4D2D-B711-E0FDC94F6B0B}" dt="2022-11-05T20:01:41.866" v="8" actId="47"/>
        <pc:sldMkLst>
          <pc:docMk/>
          <pc:sldMk cId="3231907755" sldId="483"/>
        </pc:sldMkLst>
      </pc:sldChg>
      <pc:sldChg chg="del">
        <pc:chgData name="Richard Wolf" userId="6ceec7bb-92d7-4228-8b94-8b2c9e3eee36" providerId="ADAL" clId="{2F82ABDC-142E-4D2D-B711-E0FDC94F6B0B}" dt="2022-11-05T20:01:43.916" v="9" actId="47"/>
        <pc:sldMkLst>
          <pc:docMk/>
          <pc:sldMk cId="694241402" sldId="484"/>
        </pc:sldMkLst>
      </pc:sldChg>
      <pc:sldChg chg="del">
        <pc:chgData name="Richard Wolf" userId="6ceec7bb-92d7-4228-8b94-8b2c9e3eee36" providerId="ADAL" clId="{2F82ABDC-142E-4D2D-B711-E0FDC94F6B0B}" dt="2022-11-05T20:01:46.310" v="11" actId="47"/>
        <pc:sldMkLst>
          <pc:docMk/>
          <pc:sldMk cId="3554928953" sldId="485"/>
        </pc:sldMkLst>
      </pc:sldChg>
      <pc:sldChg chg="del">
        <pc:chgData name="Richard Wolf" userId="6ceec7bb-92d7-4228-8b94-8b2c9e3eee36" providerId="ADAL" clId="{2F82ABDC-142E-4D2D-B711-E0FDC94F6B0B}" dt="2022-11-05T20:03:22.933" v="25" actId="47"/>
        <pc:sldMkLst>
          <pc:docMk/>
          <pc:sldMk cId="3001505188" sldId="504"/>
        </pc:sldMkLst>
      </pc:sldChg>
      <pc:sldChg chg="del">
        <pc:chgData name="Richard Wolf" userId="6ceec7bb-92d7-4228-8b94-8b2c9e3eee36" providerId="ADAL" clId="{2F82ABDC-142E-4D2D-B711-E0FDC94F6B0B}" dt="2022-11-05T20:01:45.466" v="10" actId="47"/>
        <pc:sldMkLst>
          <pc:docMk/>
          <pc:sldMk cId="929714044" sldId="505"/>
        </pc:sldMkLst>
      </pc:sldChg>
      <pc:sldChg chg="del mod modShow">
        <pc:chgData name="Richard Wolf" userId="6ceec7bb-92d7-4228-8b94-8b2c9e3eee36" providerId="ADAL" clId="{2F82ABDC-142E-4D2D-B711-E0FDC94F6B0B}" dt="2022-11-08T19:48:54.828" v="1647" actId="47"/>
        <pc:sldMkLst>
          <pc:docMk/>
          <pc:sldMk cId="1850535744" sldId="557"/>
        </pc:sldMkLst>
      </pc:sldChg>
      <pc:sldChg chg="add del">
        <pc:chgData name="Richard Wolf" userId="6ceec7bb-92d7-4228-8b94-8b2c9e3eee36" providerId="ADAL" clId="{2F82ABDC-142E-4D2D-B711-E0FDC94F6B0B}" dt="2022-11-05T20:28:45.294" v="911" actId="47"/>
        <pc:sldMkLst>
          <pc:docMk/>
          <pc:sldMk cId="3294081647" sldId="563"/>
        </pc:sldMkLst>
      </pc:sldChg>
      <pc:sldChg chg="add del">
        <pc:chgData name="Richard Wolf" userId="6ceec7bb-92d7-4228-8b94-8b2c9e3eee36" providerId="ADAL" clId="{2F82ABDC-142E-4D2D-B711-E0FDC94F6B0B}" dt="2022-11-05T20:28:45.294" v="911" actId="47"/>
        <pc:sldMkLst>
          <pc:docMk/>
          <pc:sldMk cId="3482546624" sldId="564"/>
        </pc:sldMkLst>
      </pc:sldChg>
      <pc:sldChg chg="add del">
        <pc:chgData name="Richard Wolf" userId="6ceec7bb-92d7-4228-8b94-8b2c9e3eee36" providerId="ADAL" clId="{2F82ABDC-142E-4D2D-B711-E0FDC94F6B0B}" dt="2022-11-05T20:28:45.294" v="911" actId="47"/>
        <pc:sldMkLst>
          <pc:docMk/>
          <pc:sldMk cId="3028469521" sldId="566"/>
        </pc:sldMkLst>
      </pc:sldChg>
      <pc:sldChg chg="add del">
        <pc:chgData name="Richard Wolf" userId="6ceec7bb-92d7-4228-8b94-8b2c9e3eee36" providerId="ADAL" clId="{2F82ABDC-142E-4D2D-B711-E0FDC94F6B0B}" dt="2022-11-05T20:28:45.294" v="911" actId="47"/>
        <pc:sldMkLst>
          <pc:docMk/>
          <pc:sldMk cId="268532976" sldId="567"/>
        </pc:sldMkLst>
      </pc:sldChg>
      <pc:sldChg chg="add del">
        <pc:chgData name="Richard Wolf" userId="6ceec7bb-92d7-4228-8b94-8b2c9e3eee36" providerId="ADAL" clId="{2F82ABDC-142E-4D2D-B711-E0FDC94F6B0B}" dt="2022-11-05T20:28:45.294" v="911" actId="47"/>
        <pc:sldMkLst>
          <pc:docMk/>
          <pc:sldMk cId="1492325415" sldId="568"/>
        </pc:sldMkLst>
      </pc:sldChg>
      <pc:sldChg chg="modSp del mod">
        <pc:chgData name="Richard Wolf" userId="6ceec7bb-92d7-4228-8b94-8b2c9e3eee36" providerId="ADAL" clId="{2F82ABDC-142E-4D2D-B711-E0FDC94F6B0B}" dt="2022-11-08T19:48:43.669" v="1646" actId="47"/>
        <pc:sldMkLst>
          <pc:docMk/>
          <pc:sldMk cId="2197275107" sldId="576"/>
        </pc:sldMkLst>
        <pc:spChg chg="mod">
          <ac:chgData name="Richard Wolf" userId="6ceec7bb-92d7-4228-8b94-8b2c9e3eee36" providerId="ADAL" clId="{2F82ABDC-142E-4D2D-B711-E0FDC94F6B0B}" dt="2022-11-05T20:20:35.138" v="799" actId="20577"/>
          <ac:spMkLst>
            <pc:docMk/>
            <pc:sldMk cId="2197275107" sldId="576"/>
            <ac:spMk id="2" creationId="{00000000-0000-0000-0000-000000000000}"/>
          </ac:spMkLst>
        </pc:spChg>
        <pc:spChg chg="mod">
          <ac:chgData name="Richard Wolf" userId="6ceec7bb-92d7-4228-8b94-8b2c9e3eee36" providerId="ADAL" clId="{2F82ABDC-142E-4D2D-B711-E0FDC94F6B0B}" dt="2022-11-05T20:20:13.110" v="790" actId="14100"/>
          <ac:spMkLst>
            <pc:docMk/>
            <pc:sldMk cId="2197275107" sldId="576"/>
            <ac:spMk id="3" creationId="{00000000-0000-0000-0000-000000000000}"/>
          </ac:spMkLst>
        </pc:spChg>
      </pc:sldChg>
      <pc:sldChg chg="addSp delSp modSp del mod">
        <pc:chgData name="Richard Wolf" userId="6ceec7bb-92d7-4228-8b94-8b2c9e3eee36" providerId="ADAL" clId="{2F82ABDC-142E-4D2D-B711-E0FDC94F6B0B}" dt="2022-11-08T19:48:43.669" v="1646" actId="47"/>
        <pc:sldMkLst>
          <pc:docMk/>
          <pc:sldMk cId="2663805703" sldId="577"/>
        </pc:sldMkLst>
        <pc:spChg chg="mod">
          <ac:chgData name="Richard Wolf" userId="6ceec7bb-92d7-4228-8b94-8b2c9e3eee36" providerId="ADAL" clId="{2F82ABDC-142E-4D2D-B711-E0FDC94F6B0B}" dt="2022-11-06T22:41:31.773" v="1560" actId="20577"/>
          <ac:spMkLst>
            <pc:docMk/>
            <pc:sldMk cId="2663805703" sldId="577"/>
            <ac:spMk id="2" creationId="{00000000-0000-0000-0000-000000000000}"/>
          </ac:spMkLst>
        </pc:spChg>
        <pc:spChg chg="add del mod">
          <ac:chgData name="Richard Wolf" userId="6ceec7bb-92d7-4228-8b94-8b2c9e3eee36" providerId="ADAL" clId="{2F82ABDC-142E-4D2D-B711-E0FDC94F6B0B}" dt="2022-11-06T22:45:58.441" v="1624" actId="767"/>
          <ac:spMkLst>
            <pc:docMk/>
            <pc:sldMk cId="2663805703" sldId="577"/>
            <ac:spMk id="3" creationId="{AF514DC7-B9F9-12C6-08D9-0FBBF02D668A}"/>
          </ac:spMkLst>
        </pc:spChg>
        <pc:graphicFrameChg chg="mod modGraphic">
          <ac:chgData name="Richard Wolf" userId="6ceec7bb-92d7-4228-8b94-8b2c9e3eee36" providerId="ADAL" clId="{2F82ABDC-142E-4D2D-B711-E0FDC94F6B0B}" dt="2022-11-06T22:46:43.315" v="1642" actId="14100"/>
          <ac:graphicFrameMkLst>
            <pc:docMk/>
            <pc:sldMk cId="2663805703" sldId="577"/>
            <ac:graphicFrameMk id="4" creationId="{00000000-0000-0000-0000-000000000000}"/>
          </ac:graphicFrameMkLst>
        </pc:graphicFrameChg>
      </pc:sldChg>
      <pc:sldChg chg="del">
        <pc:chgData name="Richard Wolf" userId="6ceec7bb-92d7-4228-8b94-8b2c9e3eee36" providerId="ADAL" clId="{2F82ABDC-142E-4D2D-B711-E0FDC94F6B0B}" dt="2022-11-08T19:48:43.669" v="1646" actId="47"/>
        <pc:sldMkLst>
          <pc:docMk/>
          <pc:sldMk cId="799937494" sldId="581"/>
        </pc:sldMkLst>
      </pc:sldChg>
      <pc:sldChg chg="modSp add del mod">
        <pc:chgData name="Richard Wolf" userId="6ceec7bb-92d7-4228-8b94-8b2c9e3eee36" providerId="ADAL" clId="{2F82ABDC-142E-4D2D-B711-E0FDC94F6B0B}" dt="2022-11-09T17:36:30.695" v="3029" actId="403"/>
        <pc:sldMkLst>
          <pc:docMk/>
          <pc:sldMk cId="3751355091" sldId="592"/>
        </pc:sldMkLst>
        <pc:spChg chg="mod">
          <ac:chgData name="Richard Wolf" userId="6ceec7bb-92d7-4228-8b94-8b2c9e3eee36" providerId="ADAL" clId="{2F82ABDC-142E-4D2D-B711-E0FDC94F6B0B}" dt="2022-11-09T17:29:13.964" v="2847" actId="20577"/>
          <ac:spMkLst>
            <pc:docMk/>
            <pc:sldMk cId="3751355091" sldId="592"/>
            <ac:spMk id="2" creationId="{00000000-0000-0000-0000-000000000000}"/>
          </ac:spMkLst>
        </pc:spChg>
        <pc:graphicFrameChg chg="mod modGraphic">
          <ac:chgData name="Richard Wolf" userId="6ceec7bb-92d7-4228-8b94-8b2c9e3eee36" providerId="ADAL" clId="{2F82ABDC-142E-4D2D-B711-E0FDC94F6B0B}" dt="2022-11-09T17:36:30.695" v="3029" actId="403"/>
          <ac:graphicFrameMkLst>
            <pc:docMk/>
            <pc:sldMk cId="3751355091" sldId="592"/>
            <ac:graphicFrameMk id="4" creationId="{00000000-0000-0000-0000-000000000000}"/>
          </ac:graphicFrameMkLst>
        </pc:graphicFrameChg>
      </pc:sldChg>
      <pc:sldChg chg="modSp mod">
        <pc:chgData name="Richard Wolf" userId="6ceec7bb-92d7-4228-8b94-8b2c9e3eee36" providerId="ADAL" clId="{2F82ABDC-142E-4D2D-B711-E0FDC94F6B0B}" dt="2022-11-09T17:32:26.084" v="2896" actId="20577"/>
        <pc:sldMkLst>
          <pc:docMk/>
          <pc:sldMk cId="936583338" sldId="650"/>
        </pc:sldMkLst>
        <pc:spChg chg="mod">
          <ac:chgData name="Richard Wolf" userId="6ceec7bb-92d7-4228-8b94-8b2c9e3eee36" providerId="ADAL" clId="{2F82ABDC-142E-4D2D-B711-E0FDC94F6B0B}" dt="2022-11-05T20:11:41.611" v="148" actId="20577"/>
          <ac:spMkLst>
            <pc:docMk/>
            <pc:sldMk cId="936583338" sldId="650"/>
            <ac:spMk id="2" creationId="{00000000-0000-0000-0000-000000000000}"/>
          </ac:spMkLst>
        </pc:spChg>
        <pc:spChg chg="mod">
          <ac:chgData name="Richard Wolf" userId="6ceec7bb-92d7-4228-8b94-8b2c9e3eee36" providerId="ADAL" clId="{2F82ABDC-142E-4D2D-B711-E0FDC94F6B0B}" dt="2022-11-09T17:32:26.084" v="2896" actId="20577"/>
          <ac:spMkLst>
            <pc:docMk/>
            <pc:sldMk cId="936583338" sldId="650"/>
            <ac:spMk id="3" creationId="{00000000-0000-0000-0000-000000000000}"/>
          </ac:spMkLst>
        </pc:spChg>
      </pc:sldChg>
      <pc:sldChg chg="del">
        <pc:chgData name="Richard Wolf" userId="6ceec7bb-92d7-4228-8b94-8b2c9e3eee36" providerId="ADAL" clId="{2F82ABDC-142E-4D2D-B711-E0FDC94F6B0B}" dt="2022-11-05T20:03:56.321" v="27" actId="47"/>
        <pc:sldMkLst>
          <pc:docMk/>
          <pc:sldMk cId="3050069794" sldId="651"/>
        </pc:sldMkLst>
      </pc:sldChg>
      <pc:sldChg chg="addSp delSp modSp mod">
        <pc:chgData name="Richard Wolf" userId="6ceec7bb-92d7-4228-8b94-8b2c9e3eee36" providerId="ADAL" clId="{2F82ABDC-142E-4D2D-B711-E0FDC94F6B0B}" dt="2022-11-09T17:32:07.935" v="2888" actId="403"/>
        <pc:sldMkLst>
          <pc:docMk/>
          <pc:sldMk cId="2855831145" sldId="652"/>
        </pc:sldMkLst>
        <pc:spChg chg="mod">
          <ac:chgData name="Richard Wolf" userId="6ceec7bb-92d7-4228-8b94-8b2c9e3eee36" providerId="ADAL" clId="{2F82ABDC-142E-4D2D-B711-E0FDC94F6B0B}" dt="2022-11-09T17:32:07.935" v="2888" actId="403"/>
          <ac:spMkLst>
            <pc:docMk/>
            <pc:sldMk cId="2855831145" sldId="652"/>
            <ac:spMk id="2" creationId="{00000000-0000-0000-0000-000000000000}"/>
          </ac:spMkLst>
        </pc:spChg>
        <pc:spChg chg="add mod">
          <ac:chgData name="Richard Wolf" userId="6ceec7bb-92d7-4228-8b94-8b2c9e3eee36" providerId="ADAL" clId="{2F82ABDC-142E-4D2D-B711-E0FDC94F6B0B}" dt="2022-11-09T17:32:04.788" v="2887" actId="403"/>
          <ac:spMkLst>
            <pc:docMk/>
            <pc:sldMk cId="2855831145" sldId="652"/>
            <ac:spMk id="4" creationId="{95B8EC9F-9812-D5DC-B0D3-DBFE10F34F9F}"/>
          </ac:spMkLst>
        </pc:spChg>
        <pc:graphicFrameChg chg="del">
          <ac:chgData name="Richard Wolf" userId="6ceec7bb-92d7-4228-8b94-8b2c9e3eee36" providerId="ADAL" clId="{2F82ABDC-142E-4D2D-B711-E0FDC94F6B0B}" dt="2022-11-09T17:31:20.011" v="2862" actId="478"/>
          <ac:graphicFrameMkLst>
            <pc:docMk/>
            <pc:sldMk cId="2855831145" sldId="652"/>
            <ac:graphicFrameMk id="6" creationId="{00000000-0000-0000-0000-000000000000}"/>
          </ac:graphicFrameMkLst>
        </pc:graphicFrameChg>
      </pc:sldChg>
      <pc:sldChg chg="modSp add del mod ord modShow">
        <pc:chgData name="Richard Wolf" userId="6ceec7bb-92d7-4228-8b94-8b2c9e3eee36" providerId="ADAL" clId="{2F82ABDC-142E-4D2D-B711-E0FDC94F6B0B}" dt="2022-11-08T19:48:43.669" v="1646" actId="47"/>
        <pc:sldMkLst>
          <pc:docMk/>
          <pc:sldMk cId="391134854" sldId="653"/>
        </pc:sldMkLst>
        <pc:spChg chg="mod">
          <ac:chgData name="Richard Wolf" userId="6ceec7bb-92d7-4228-8b94-8b2c9e3eee36" providerId="ADAL" clId="{2F82ABDC-142E-4D2D-B711-E0FDC94F6B0B}" dt="2022-11-05T20:22:15.043" v="897"/>
          <ac:spMkLst>
            <pc:docMk/>
            <pc:sldMk cId="391134854" sldId="653"/>
            <ac:spMk id="2" creationId="{00000000-0000-0000-0000-000000000000}"/>
          </ac:spMkLst>
        </pc:spChg>
        <pc:graphicFrameChg chg="mod modGraphic">
          <ac:chgData name="Richard Wolf" userId="6ceec7bb-92d7-4228-8b94-8b2c9e3eee36" providerId="ADAL" clId="{2F82ABDC-142E-4D2D-B711-E0FDC94F6B0B}" dt="2022-11-06T22:05:42.144" v="1096" actId="20577"/>
          <ac:graphicFrameMkLst>
            <pc:docMk/>
            <pc:sldMk cId="391134854" sldId="653"/>
            <ac:graphicFrameMk id="4" creationId="{00000000-0000-0000-0000-000000000000}"/>
          </ac:graphicFrameMkLst>
        </pc:graphicFrameChg>
      </pc:sldChg>
      <pc:sldChg chg="del">
        <pc:chgData name="Richard Wolf" userId="6ceec7bb-92d7-4228-8b94-8b2c9e3eee36" providerId="ADAL" clId="{2F82ABDC-142E-4D2D-B711-E0FDC94F6B0B}" dt="2022-11-05T20:00:21.686" v="7" actId="47"/>
        <pc:sldMkLst>
          <pc:docMk/>
          <pc:sldMk cId="2740209531" sldId="653"/>
        </pc:sldMkLst>
      </pc:sldChg>
      <pc:sldChg chg="modSp new mod">
        <pc:chgData name="Richard Wolf" userId="6ceec7bb-92d7-4228-8b94-8b2c9e3eee36" providerId="ADAL" clId="{2F82ABDC-142E-4D2D-B711-E0FDC94F6B0B}" dt="2022-11-09T20:01:28.899" v="3041" actId="6549"/>
        <pc:sldMkLst>
          <pc:docMk/>
          <pc:sldMk cId="4274618250" sldId="653"/>
        </pc:sldMkLst>
        <pc:spChg chg="mod">
          <ac:chgData name="Richard Wolf" userId="6ceec7bb-92d7-4228-8b94-8b2c9e3eee36" providerId="ADAL" clId="{2F82ABDC-142E-4D2D-B711-E0FDC94F6B0B}" dt="2022-11-08T20:30:11.152" v="2792" actId="20577"/>
          <ac:spMkLst>
            <pc:docMk/>
            <pc:sldMk cId="4274618250" sldId="653"/>
            <ac:spMk id="2" creationId="{47B7EC58-2EE8-22F3-1C40-3E47A6FB55A7}"/>
          </ac:spMkLst>
        </pc:spChg>
        <pc:spChg chg="mod">
          <ac:chgData name="Richard Wolf" userId="6ceec7bb-92d7-4228-8b94-8b2c9e3eee36" providerId="ADAL" clId="{2F82ABDC-142E-4D2D-B711-E0FDC94F6B0B}" dt="2022-11-09T20:01:28.899" v="3041" actId="6549"/>
          <ac:spMkLst>
            <pc:docMk/>
            <pc:sldMk cId="4274618250" sldId="653"/>
            <ac:spMk id="3" creationId="{96943DED-C550-4197-A007-449EF2693133}"/>
          </ac:spMkLst>
        </pc:spChg>
      </pc:sldChg>
      <pc:sldChg chg="modSp add del mod ord">
        <pc:chgData name="Richard Wolf" userId="6ceec7bb-92d7-4228-8b94-8b2c9e3eee36" providerId="ADAL" clId="{2F82ABDC-142E-4D2D-B711-E0FDC94F6B0B}" dt="2022-11-08T19:48:43.669" v="1646" actId="47"/>
        <pc:sldMkLst>
          <pc:docMk/>
          <pc:sldMk cId="92054030" sldId="654"/>
        </pc:sldMkLst>
        <pc:spChg chg="mod">
          <ac:chgData name="Richard Wolf" userId="6ceec7bb-92d7-4228-8b94-8b2c9e3eee36" providerId="ADAL" clId="{2F82ABDC-142E-4D2D-B711-E0FDC94F6B0B}" dt="2022-11-06T22:41:06.150" v="1548" actId="20577"/>
          <ac:spMkLst>
            <pc:docMk/>
            <pc:sldMk cId="92054030" sldId="654"/>
            <ac:spMk id="2" creationId="{00000000-0000-0000-0000-000000000000}"/>
          </ac:spMkLst>
        </pc:spChg>
        <pc:spChg chg="mod">
          <ac:chgData name="Richard Wolf" userId="6ceec7bb-92d7-4228-8b94-8b2c9e3eee36" providerId="ADAL" clId="{2F82ABDC-142E-4D2D-B711-E0FDC94F6B0B}" dt="2022-11-06T22:42:38.002" v="1616" actId="27636"/>
          <ac:spMkLst>
            <pc:docMk/>
            <pc:sldMk cId="92054030" sldId="654"/>
            <ac:spMk id="3" creationId="{00000000-0000-0000-0000-000000000000}"/>
          </ac:spMkLst>
        </pc:spChg>
      </pc:sldChg>
      <pc:sldChg chg="del">
        <pc:chgData name="Richard Wolf" userId="6ceec7bb-92d7-4228-8b94-8b2c9e3eee36" providerId="ADAL" clId="{2F82ABDC-142E-4D2D-B711-E0FDC94F6B0B}" dt="2022-11-05T20:00:21.686" v="7" actId="47"/>
        <pc:sldMkLst>
          <pc:docMk/>
          <pc:sldMk cId="652431387" sldId="654"/>
        </pc:sldMkLst>
      </pc:sldChg>
      <pc:sldChg chg="modSp add mod">
        <pc:chgData name="Richard Wolf" userId="6ceec7bb-92d7-4228-8b94-8b2c9e3eee36" providerId="ADAL" clId="{2F82ABDC-142E-4D2D-B711-E0FDC94F6B0B}" dt="2022-11-09T20:02:07.833" v="3058" actId="20577"/>
        <pc:sldMkLst>
          <pc:docMk/>
          <pc:sldMk cId="3597489643" sldId="654"/>
        </pc:sldMkLst>
        <pc:spChg chg="mod">
          <ac:chgData name="Richard Wolf" userId="6ceec7bb-92d7-4228-8b94-8b2c9e3eee36" providerId="ADAL" clId="{2F82ABDC-142E-4D2D-B711-E0FDC94F6B0B}" dt="2022-11-08T20:09:28.144" v="2292" actId="20577"/>
          <ac:spMkLst>
            <pc:docMk/>
            <pc:sldMk cId="3597489643" sldId="654"/>
            <ac:spMk id="2" creationId="{47B7EC58-2EE8-22F3-1C40-3E47A6FB55A7}"/>
          </ac:spMkLst>
        </pc:spChg>
        <pc:spChg chg="mod">
          <ac:chgData name="Richard Wolf" userId="6ceec7bb-92d7-4228-8b94-8b2c9e3eee36" providerId="ADAL" clId="{2F82ABDC-142E-4D2D-B711-E0FDC94F6B0B}" dt="2022-11-09T20:02:07.833" v="3058" actId="20577"/>
          <ac:spMkLst>
            <pc:docMk/>
            <pc:sldMk cId="3597489643" sldId="654"/>
            <ac:spMk id="3" creationId="{96943DED-C550-4197-A007-449EF2693133}"/>
          </ac:spMkLst>
        </pc:spChg>
      </pc:sldChg>
      <pc:sldChg chg="del">
        <pc:chgData name="Richard Wolf" userId="6ceec7bb-92d7-4228-8b94-8b2c9e3eee36" providerId="ADAL" clId="{2F82ABDC-142E-4D2D-B711-E0FDC94F6B0B}" dt="2022-11-05T20:02:20.564" v="22" actId="47"/>
        <pc:sldMkLst>
          <pc:docMk/>
          <pc:sldMk cId="2292221778" sldId="734"/>
        </pc:sldMkLst>
      </pc:sldChg>
      <pc:sldChg chg="del">
        <pc:chgData name="Richard Wolf" userId="6ceec7bb-92d7-4228-8b94-8b2c9e3eee36" providerId="ADAL" clId="{2F82ABDC-142E-4D2D-B711-E0FDC94F6B0B}" dt="2022-11-05T20:02:16.066" v="21" actId="47"/>
        <pc:sldMkLst>
          <pc:docMk/>
          <pc:sldMk cId="1441425953" sldId="735"/>
        </pc:sldMkLst>
      </pc:sldChg>
      <pc:sldChg chg="del">
        <pc:chgData name="Richard Wolf" userId="6ceec7bb-92d7-4228-8b94-8b2c9e3eee36" providerId="ADAL" clId="{2F82ABDC-142E-4D2D-B711-E0FDC94F6B0B}" dt="2022-11-05T20:01:58.966" v="12" actId="47"/>
        <pc:sldMkLst>
          <pc:docMk/>
          <pc:sldMk cId="1060504374" sldId="736"/>
        </pc:sldMkLst>
      </pc:sldChg>
      <pc:sldChg chg="del">
        <pc:chgData name="Richard Wolf" userId="6ceec7bb-92d7-4228-8b94-8b2c9e3eee36" providerId="ADAL" clId="{2F82ABDC-142E-4D2D-B711-E0FDC94F6B0B}" dt="2022-11-05T20:01:59.683" v="13" actId="47"/>
        <pc:sldMkLst>
          <pc:docMk/>
          <pc:sldMk cId="1102938768" sldId="737"/>
        </pc:sldMkLst>
      </pc:sldChg>
      <pc:sldChg chg="del">
        <pc:chgData name="Richard Wolf" userId="6ceec7bb-92d7-4228-8b94-8b2c9e3eee36" providerId="ADAL" clId="{2F82ABDC-142E-4D2D-B711-E0FDC94F6B0B}" dt="2022-11-05T20:02:00.960" v="15" actId="47"/>
        <pc:sldMkLst>
          <pc:docMk/>
          <pc:sldMk cId="1913473906" sldId="738"/>
        </pc:sldMkLst>
      </pc:sldChg>
      <pc:sldChg chg="del">
        <pc:chgData name="Richard Wolf" userId="6ceec7bb-92d7-4228-8b94-8b2c9e3eee36" providerId="ADAL" clId="{2F82ABDC-142E-4D2D-B711-E0FDC94F6B0B}" dt="2022-11-05T20:02:03.900" v="17" actId="47"/>
        <pc:sldMkLst>
          <pc:docMk/>
          <pc:sldMk cId="1984953603" sldId="739"/>
        </pc:sldMkLst>
      </pc:sldChg>
      <pc:sldChg chg="del">
        <pc:chgData name="Richard Wolf" userId="6ceec7bb-92d7-4228-8b94-8b2c9e3eee36" providerId="ADAL" clId="{2F82ABDC-142E-4D2D-B711-E0FDC94F6B0B}" dt="2022-11-05T20:02:05.532" v="19" actId="47"/>
        <pc:sldMkLst>
          <pc:docMk/>
          <pc:sldMk cId="3991548435" sldId="740"/>
        </pc:sldMkLst>
      </pc:sldChg>
      <pc:sldChg chg="del">
        <pc:chgData name="Richard Wolf" userId="6ceec7bb-92d7-4228-8b94-8b2c9e3eee36" providerId="ADAL" clId="{2F82ABDC-142E-4D2D-B711-E0FDC94F6B0B}" dt="2022-11-05T20:02:08.065" v="20" actId="47"/>
        <pc:sldMkLst>
          <pc:docMk/>
          <pc:sldMk cId="1830127461" sldId="741"/>
        </pc:sldMkLst>
      </pc:sldChg>
      <pc:sldChg chg="del">
        <pc:chgData name="Richard Wolf" userId="6ceec7bb-92d7-4228-8b94-8b2c9e3eee36" providerId="ADAL" clId="{2F82ABDC-142E-4D2D-B711-E0FDC94F6B0B}" dt="2022-11-05T20:02:00.348" v="14" actId="47"/>
        <pc:sldMkLst>
          <pc:docMk/>
          <pc:sldMk cId="919170898" sldId="755"/>
        </pc:sldMkLst>
      </pc:sldChg>
      <pc:sldChg chg="del">
        <pc:chgData name="Richard Wolf" userId="6ceec7bb-92d7-4228-8b94-8b2c9e3eee36" providerId="ADAL" clId="{2F82ABDC-142E-4D2D-B711-E0FDC94F6B0B}" dt="2022-11-05T20:02:02.249" v="16" actId="47"/>
        <pc:sldMkLst>
          <pc:docMk/>
          <pc:sldMk cId="1866422273" sldId="756"/>
        </pc:sldMkLst>
      </pc:sldChg>
      <pc:sldChg chg="del">
        <pc:chgData name="Richard Wolf" userId="6ceec7bb-92d7-4228-8b94-8b2c9e3eee36" providerId="ADAL" clId="{2F82ABDC-142E-4D2D-B711-E0FDC94F6B0B}" dt="2022-11-05T20:02:04.595" v="18" actId="47"/>
        <pc:sldMkLst>
          <pc:docMk/>
          <pc:sldMk cId="655841655" sldId="757"/>
        </pc:sldMkLst>
      </pc:sldChg>
      <pc:sldMasterChg chg="delSldLayout">
        <pc:chgData name="Richard Wolf" userId="6ceec7bb-92d7-4228-8b94-8b2c9e3eee36" providerId="ADAL" clId="{2F82ABDC-142E-4D2D-B711-E0FDC94F6B0B}" dt="2022-11-05T20:02:08.065" v="20" actId="47"/>
        <pc:sldMasterMkLst>
          <pc:docMk/>
          <pc:sldMasterMk cId="1376378212" sldId="2147483658"/>
        </pc:sldMasterMkLst>
        <pc:sldLayoutChg chg="del">
          <pc:chgData name="Richard Wolf" userId="6ceec7bb-92d7-4228-8b94-8b2c9e3eee36" providerId="ADAL" clId="{2F82ABDC-142E-4D2D-B711-E0FDC94F6B0B}" dt="2022-11-05T20:02:08.065" v="20" actId="47"/>
          <pc:sldLayoutMkLst>
            <pc:docMk/>
            <pc:sldMasterMk cId="1376378212" sldId="2147483658"/>
            <pc:sldLayoutMk cId="2137967667" sldId="2147483673"/>
          </pc:sldLayoutMkLst>
        </pc:sldLayoutChg>
      </pc:sldMasterChg>
    </pc:docChg>
  </pc:docChgLst>
  <pc:docChgLst>
    <pc:chgData name="Richard Wolf" userId="6ceec7bb-92d7-4228-8b94-8b2c9e3eee36" providerId="ADAL" clId="{FAAB601C-91E7-44E5-AEF7-7199D77B1C7A}"/>
    <pc:docChg chg="undo redo custSel addSld delSld modSld sldOrd addMainMaster modShowInfo">
      <pc:chgData name="Richard Wolf" userId="6ceec7bb-92d7-4228-8b94-8b2c9e3eee36" providerId="ADAL" clId="{FAAB601C-91E7-44E5-AEF7-7199D77B1C7A}" dt="2022-08-22T02:07:51.320" v="1058" actId="113"/>
      <pc:docMkLst>
        <pc:docMk/>
      </pc:docMkLst>
      <pc:sldChg chg="modSp mod">
        <pc:chgData name="Richard Wolf" userId="6ceec7bb-92d7-4228-8b94-8b2c9e3eee36" providerId="ADAL" clId="{FAAB601C-91E7-44E5-AEF7-7199D77B1C7A}" dt="2022-08-22T01:20:29.442" v="675" actId="20577"/>
        <pc:sldMkLst>
          <pc:docMk/>
          <pc:sldMk cId="239249170" sldId="271"/>
        </pc:sldMkLst>
        <pc:spChg chg="mod">
          <ac:chgData name="Richard Wolf" userId="6ceec7bb-92d7-4228-8b94-8b2c9e3eee36" providerId="ADAL" clId="{FAAB601C-91E7-44E5-AEF7-7199D77B1C7A}" dt="2022-08-22T01:20:29.442" v="675" actId="20577"/>
          <ac:spMkLst>
            <pc:docMk/>
            <pc:sldMk cId="239249170" sldId="271"/>
            <ac:spMk id="4" creationId="{00000000-0000-0000-0000-000000000000}"/>
          </ac:spMkLst>
        </pc:spChg>
      </pc:sldChg>
      <pc:sldChg chg="modSp mod">
        <pc:chgData name="Richard Wolf" userId="6ceec7bb-92d7-4228-8b94-8b2c9e3eee36" providerId="ADAL" clId="{FAAB601C-91E7-44E5-AEF7-7199D77B1C7A}" dt="2022-08-22T01:23:06.967" v="842" actId="20577"/>
        <pc:sldMkLst>
          <pc:docMk/>
          <pc:sldMk cId="397412603" sldId="272"/>
        </pc:sldMkLst>
        <pc:spChg chg="mod">
          <ac:chgData name="Richard Wolf" userId="6ceec7bb-92d7-4228-8b94-8b2c9e3eee36" providerId="ADAL" clId="{FAAB601C-91E7-44E5-AEF7-7199D77B1C7A}" dt="2022-08-22T01:23:06.967" v="842" actId="20577"/>
          <ac:spMkLst>
            <pc:docMk/>
            <pc:sldMk cId="397412603" sldId="272"/>
            <ac:spMk id="2" creationId="{00000000-0000-0000-0000-000000000000}"/>
          </ac:spMkLst>
        </pc:spChg>
      </pc:sldChg>
      <pc:sldChg chg="modSp mod ord modAnim">
        <pc:chgData name="Richard Wolf" userId="6ceec7bb-92d7-4228-8b94-8b2c9e3eee36" providerId="ADAL" clId="{FAAB601C-91E7-44E5-AEF7-7199D77B1C7A}" dt="2022-08-22T01:30:52.795" v="846"/>
        <pc:sldMkLst>
          <pc:docMk/>
          <pc:sldMk cId="826220956" sldId="273"/>
        </pc:sldMkLst>
        <pc:spChg chg="mod">
          <ac:chgData name="Richard Wolf" userId="6ceec7bb-92d7-4228-8b94-8b2c9e3eee36" providerId="ADAL" clId="{FAAB601C-91E7-44E5-AEF7-7199D77B1C7A}" dt="2022-08-22T01:22:27.134" v="801" actId="20577"/>
          <ac:spMkLst>
            <pc:docMk/>
            <pc:sldMk cId="826220956" sldId="273"/>
            <ac:spMk id="3" creationId="{00000000-0000-0000-0000-000000000000}"/>
          </ac:spMkLst>
        </pc:spChg>
      </pc:sldChg>
      <pc:sldChg chg="modSp mod modAnim">
        <pc:chgData name="Richard Wolf" userId="6ceec7bb-92d7-4228-8b94-8b2c9e3eee36" providerId="ADAL" clId="{FAAB601C-91E7-44E5-AEF7-7199D77B1C7A}" dt="2022-08-22T01:40:16.554" v="894" actId="20577"/>
        <pc:sldMkLst>
          <pc:docMk/>
          <pc:sldMk cId="2142036280" sldId="274"/>
        </pc:sldMkLst>
        <pc:spChg chg="mod">
          <ac:chgData name="Richard Wolf" userId="6ceec7bb-92d7-4228-8b94-8b2c9e3eee36" providerId="ADAL" clId="{FAAB601C-91E7-44E5-AEF7-7199D77B1C7A}" dt="2022-08-22T01:40:16.554" v="894" actId="20577"/>
          <ac:spMkLst>
            <pc:docMk/>
            <pc:sldMk cId="2142036280" sldId="274"/>
            <ac:spMk id="2" creationId="{00000000-0000-0000-0000-000000000000}"/>
          </ac:spMkLst>
        </pc:spChg>
      </pc:sldChg>
      <pc:sldChg chg="modSp mod modNotesTx">
        <pc:chgData name="Richard Wolf" userId="6ceec7bb-92d7-4228-8b94-8b2c9e3eee36" providerId="ADAL" clId="{FAAB601C-91E7-44E5-AEF7-7199D77B1C7A}" dt="2022-08-22T01:51:38.994" v="982" actId="20577"/>
        <pc:sldMkLst>
          <pc:docMk/>
          <pc:sldMk cId="1640230097" sldId="280"/>
        </pc:sldMkLst>
        <pc:spChg chg="mod">
          <ac:chgData name="Richard Wolf" userId="6ceec7bb-92d7-4228-8b94-8b2c9e3eee36" providerId="ADAL" clId="{FAAB601C-91E7-44E5-AEF7-7199D77B1C7A}" dt="2022-08-21T16:42:27.481" v="161" actId="20577"/>
          <ac:spMkLst>
            <pc:docMk/>
            <pc:sldMk cId="1640230097" sldId="280"/>
            <ac:spMk id="3" creationId="{00000000-0000-0000-0000-000000000000}"/>
          </ac:spMkLst>
        </pc:spChg>
      </pc:sldChg>
      <pc:sldChg chg="ord modNotesTx">
        <pc:chgData name="Richard Wolf" userId="6ceec7bb-92d7-4228-8b94-8b2c9e3eee36" providerId="ADAL" clId="{FAAB601C-91E7-44E5-AEF7-7199D77B1C7A}" dt="2022-08-22T02:00:30.464" v="990"/>
        <pc:sldMkLst>
          <pc:docMk/>
          <pc:sldMk cId="1299396063" sldId="303"/>
        </pc:sldMkLst>
      </pc:sldChg>
      <pc:sldChg chg="ord">
        <pc:chgData name="Richard Wolf" userId="6ceec7bb-92d7-4228-8b94-8b2c9e3eee36" providerId="ADAL" clId="{FAAB601C-91E7-44E5-AEF7-7199D77B1C7A}" dt="2022-08-22T02:00:30.464" v="990"/>
        <pc:sldMkLst>
          <pc:docMk/>
          <pc:sldMk cId="685166827" sldId="304"/>
        </pc:sldMkLst>
      </pc:sldChg>
      <pc:sldChg chg="modSp mod ord modAnim modNotesTx">
        <pc:chgData name="Richard Wolf" userId="6ceec7bb-92d7-4228-8b94-8b2c9e3eee36" providerId="ADAL" clId="{FAAB601C-91E7-44E5-AEF7-7199D77B1C7A}" dt="2022-08-22T02:07:51.320" v="1058" actId="113"/>
        <pc:sldMkLst>
          <pc:docMk/>
          <pc:sldMk cId="300529734" sldId="312"/>
        </pc:sldMkLst>
        <pc:spChg chg="mod">
          <ac:chgData name="Richard Wolf" userId="6ceec7bb-92d7-4228-8b94-8b2c9e3eee36" providerId="ADAL" clId="{FAAB601C-91E7-44E5-AEF7-7199D77B1C7A}" dt="2022-08-22T02:07:51.320" v="1058" actId="113"/>
          <ac:spMkLst>
            <pc:docMk/>
            <pc:sldMk cId="300529734" sldId="312"/>
            <ac:spMk id="3" creationId="{00000000-0000-0000-0000-000000000000}"/>
          </ac:spMkLst>
        </pc:spChg>
        <pc:spChg chg="mod">
          <ac:chgData name="Richard Wolf" userId="6ceec7bb-92d7-4228-8b94-8b2c9e3eee36" providerId="ADAL" clId="{FAAB601C-91E7-44E5-AEF7-7199D77B1C7A}" dt="2022-08-21T17:23:00.477" v="240" actId="20577"/>
          <ac:spMkLst>
            <pc:docMk/>
            <pc:sldMk cId="300529734" sldId="312"/>
            <ac:spMk id="14338" creationId="{00000000-0000-0000-0000-000000000000}"/>
          </ac:spMkLst>
        </pc:spChg>
      </pc:sldChg>
      <pc:sldChg chg="modSp mod ord">
        <pc:chgData name="Richard Wolf" userId="6ceec7bb-92d7-4228-8b94-8b2c9e3eee36" providerId="ADAL" clId="{FAAB601C-91E7-44E5-AEF7-7199D77B1C7A}" dt="2022-08-22T02:02:55.813" v="991" actId="21"/>
        <pc:sldMkLst>
          <pc:docMk/>
          <pc:sldMk cId="4186428993" sldId="316"/>
        </pc:sldMkLst>
        <pc:spChg chg="mod">
          <ac:chgData name="Richard Wolf" userId="6ceec7bb-92d7-4228-8b94-8b2c9e3eee36" providerId="ADAL" clId="{FAAB601C-91E7-44E5-AEF7-7199D77B1C7A}" dt="2022-08-22T02:02:55.813" v="991" actId="21"/>
          <ac:spMkLst>
            <pc:docMk/>
            <pc:sldMk cId="4186428993" sldId="316"/>
            <ac:spMk id="2" creationId="{00000000-0000-0000-0000-000000000000}"/>
          </ac:spMkLst>
        </pc:spChg>
      </pc:sldChg>
      <pc:sldChg chg="ord modNotesTx">
        <pc:chgData name="Richard Wolf" userId="6ceec7bb-92d7-4228-8b94-8b2c9e3eee36" providerId="ADAL" clId="{FAAB601C-91E7-44E5-AEF7-7199D77B1C7A}" dt="2022-08-21T17:19:08.697" v="230"/>
        <pc:sldMkLst>
          <pc:docMk/>
          <pc:sldMk cId="1013172448" sldId="317"/>
        </pc:sldMkLst>
      </pc:sldChg>
      <pc:sldChg chg="modNotesTx">
        <pc:chgData name="Richard Wolf" userId="6ceec7bb-92d7-4228-8b94-8b2c9e3eee36" providerId="ADAL" clId="{FAAB601C-91E7-44E5-AEF7-7199D77B1C7A}" dt="2022-08-22T01:47:02.508" v="966" actId="20577"/>
        <pc:sldMkLst>
          <pc:docMk/>
          <pc:sldMk cId="2045125114" sldId="329"/>
        </pc:sldMkLst>
      </pc:sldChg>
      <pc:sldChg chg="modNotesTx">
        <pc:chgData name="Richard Wolf" userId="6ceec7bb-92d7-4228-8b94-8b2c9e3eee36" providerId="ADAL" clId="{FAAB601C-91E7-44E5-AEF7-7199D77B1C7A}" dt="2022-08-22T01:46:43.298" v="917" actId="20577"/>
        <pc:sldMkLst>
          <pc:docMk/>
          <pc:sldMk cId="4064927074" sldId="331"/>
        </pc:sldMkLst>
      </pc:sldChg>
      <pc:sldChg chg="modSp mod">
        <pc:chgData name="Richard Wolf" userId="6ceec7bb-92d7-4228-8b94-8b2c9e3eee36" providerId="ADAL" clId="{FAAB601C-91E7-44E5-AEF7-7199D77B1C7A}" dt="2022-08-22T01:39:40.072" v="862" actId="20577"/>
        <pc:sldMkLst>
          <pc:docMk/>
          <pc:sldMk cId="851301627" sldId="332"/>
        </pc:sldMkLst>
        <pc:graphicFrameChg chg="modGraphic">
          <ac:chgData name="Richard Wolf" userId="6ceec7bb-92d7-4228-8b94-8b2c9e3eee36" providerId="ADAL" clId="{FAAB601C-91E7-44E5-AEF7-7199D77B1C7A}" dt="2022-08-22T01:39:40.072" v="862" actId="20577"/>
          <ac:graphicFrameMkLst>
            <pc:docMk/>
            <pc:sldMk cId="851301627" sldId="332"/>
            <ac:graphicFrameMk id="4" creationId="{00000000-0000-0000-0000-000000000000}"/>
          </ac:graphicFrameMkLst>
        </pc:graphicFrameChg>
      </pc:sldChg>
      <pc:sldChg chg="add ord">
        <pc:chgData name="Richard Wolf" userId="6ceec7bb-92d7-4228-8b94-8b2c9e3eee36" providerId="ADAL" clId="{FAAB601C-91E7-44E5-AEF7-7199D77B1C7A}" dt="2022-08-22T02:00:30.464" v="990"/>
        <pc:sldMkLst>
          <pc:docMk/>
          <pc:sldMk cId="994552359" sldId="333"/>
        </pc:sldMkLst>
      </pc:sldChg>
      <pc:sldChg chg="addSp delSp modSp add del mod ord">
        <pc:chgData name="Richard Wolf" userId="6ceec7bb-92d7-4228-8b94-8b2c9e3eee36" providerId="ADAL" clId="{FAAB601C-91E7-44E5-AEF7-7199D77B1C7A}" dt="2022-08-21T17:12:12.855" v="216" actId="47"/>
        <pc:sldMkLst>
          <pc:docMk/>
          <pc:sldMk cId="2185768396" sldId="334"/>
        </pc:sldMkLst>
        <pc:spChg chg="del mod ord">
          <ac:chgData name="Richard Wolf" userId="6ceec7bb-92d7-4228-8b94-8b2c9e3eee36" providerId="ADAL" clId="{FAAB601C-91E7-44E5-AEF7-7199D77B1C7A}" dt="2022-08-21T17:09:00.839" v="193" actId="478"/>
          <ac:spMkLst>
            <pc:docMk/>
            <pc:sldMk cId="2185768396" sldId="334"/>
            <ac:spMk id="2" creationId="{00000000-0000-0000-0000-000000000000}"/>
          </ac:spMkLst>
        </pc:spChg>
        <pc:spChg chg="del">
          <ac:chgData name="Richard Wolf" userId="6ceec7bb-92d7-4228-8b94-8b2c9e3eee36" providerId="ADAL" clId="{FAAB601C-91E7-44E5-AEF7-7199D77B1C7A}" dt="2022-08-21T17:09:05.211" v="197" actId="478"/>
          <ac:spMkLst>
            <pc:docMk/>
            <pc:sldMk cId="2185768396" sldId="334"/>
            <ac:spMk id="5" creationId="{00000000-0000-0000-0000-000000000000}"/>
          </ac:spMkLst>
        </pc:spChg>
        <pc:spChg chg="del">
          <ac:chgData name="Richard Wolf" userId="6ceec7bb-92d7-4228-8b94-8b2c9e3eee36" providerId="ADAL" clId="{FAAB601C-91E7-44E5-AEF7-7199D77B1C7A}" dt="2022-08-21T17:09:04.668" v="196" actId="478"/>
          <ac:spMkLst>
            <pc:docMk/>
            <pc:sldMk cId="2185768396" sldId="334"/>
            <ac:spMk id="6" creationId="{00000000-0000-0000-0000-000000000000}"/>
          </ac:spMkLst>
        </pc:spChg>
        <pc:spChg chg="del">
          <ac:chgData name="Richard Wolf" userId="6ceec7bb-92d7-4228-8b94-8b2c9e3eee36" providerId="ADAL" clId="{FAAB601C-91E7-44E5-AEF7-7199D77B1C7A}" dt="2022-08-21T17:09:03.959" v="195" actId="478"/>
          <ac:spMkLst>
            <pc:docMk/>
            <pc:sldMk cId="2185768396" sldId="334"/>
            <ac:spMk id="7" creationId="{00000000-0000-0000-0000-000000000000}"/>
          </ac:spMkLst>
        </pc:spChg>
        <pc:spChg chg="del">
          <ac:chgData name="Richard Wolf" userId="6ceec7bb-92d7-4228-8b94-8b2c9e3eee36" providerId="ADAL" clId="{FAAB601C-91E7-44E5-AEF7-7199D77B1C7A}" dt="2022-08-21T17:09:03.309" v="194" actId="478"/>
          <ac:spMkLst>
            <pc:docMk/>
            <pc:sldMk cId="2185768396" sldId="334"/>
            <ac:spMk id="8" creationId="{00000000-0000-0000-0000-000000000000}"/>
          </ac:spMkLst>
        </pc:spChg>
        <pc:spChg chg="add del">
          <ac:chgData name="Richard Wolf" userId="6ceec7bb-92d7-4228-8b94-8b2c9e3eee36" providerId="ADAL" clId="{FAAB601C-91E7-44E5-AEF7-7199D77B1C7A}" dt="2022-08-21T17:09:14.245" v="199" actId="22"/>
          <ac:spMkLst>
            <pc:docMk/>
            <pc:sldMk cId="2185768396" sldId="334"/>
            <ac:spMk id="10" creationId="{CFD8C973-F6E5-10D9-062E-6C6DEC8F3398}"/>
          </ac:spMkLst>
        </pc:spChg>
        <pc:spChg chg="add mod">
          <ac:chgData name="Richard Wolf" userId="6ceec7bb-92d7-4228-8b94-8b2c9e3eee36" providerId="ADAL" clId="{FAAB601C-91E7-44E5-AEF7-7199D77B1C7A}" dt="2022-08-21T17:10:25.968" v="214" actId="20577"/>
          <ac:spMkLst>
            <pc:docMk/>
            <pc:sldMk cId="2185768396" sldId="334"/>
            <ac:spMk id="12" creationId="{89BD5EE2-EE5F-26C0-A50A-0B0F18963AA8}"/>
          </ac:spMkLst>
        </pc:spChg>
      </pc:sldChg>
      <pc:sldChg chg="add del">
        <pc:chgData name="Richard Wolf" userId="6ceec7bb-92d7-4228-8b94-8b2c9e3eee36" providerId="ADAL" clId="{FAAB601C-91E7-44E5-AEF7-7199D77B1C7A}" dt="2022-08-21T17:08:10.886" v="185" actId="47"/>
        <pc:sldMkLst>
          <pc:docMk/>
          <pc:sldMk cId="1691380996" sldId="335"/>
        </pc:sldMkLst>
      </pc:sldChg>
      <pc:sldChg chg="modSp add del mod">
        <pc:chgData name="Richard Wolf" userId="6ceec7bb-92d7-4228-8b94-8b2c9e3eee36" providerId="ADAL" clId="{FAAB601C-91E7-44E5-AEF7-7199D77B1C7A}" dt="2022-08-21T17:13:05.886" v="220" actId="47"/>
        <pc:sldMkLst>
          <pc:docMk/>
          <pc:sldMk cId="2432076687" sldId="336"/>
        </pc:sldMkLst>
        <pc:spChg chg="mod">
          <ac:chgData name="Richard Wolf" userId="6ceec7bb-92d7-4228-8b94-8b2c9e3eee36" providerId="ADAL" clId="{FAAB601C-91E7-44E5-AEF7-7199D77B1C7A}" dt="2022-08-21T17:08:37.497" v="188" actId="27636"/>
          <ac:spMkLst>
            <pc:docMk/>
            <pc:sldMk cId="2432076687" sldId="336"/>
            <ac:spMk id="4" creationId="{00000000-0000-0000-0000-000000000000}"/>
          </ac:spMkLst>
        </pc:spChg>
        <pc:picChg chg="mod">
          <ac:chgData name="Richard Wolf" userId="6ceec7bb-92d7-4228-8b94-8b2c9e3eee36" providerId="ADAL" clId="{FAAB601C-91E7-44E5-AEF7-7199D77B1C7A}" dt="2022-08-21T17:12:39.292" v="217" actId="1076"/>
          <ac:picMkLst>
            <pc:docMk/>
            <pc:sldMk cId="2432076687" sldId="336"/>
            <ac:picMk id="5" creationId="{00000000-0000-0000-0000-000000000000}"/>
          </ac:picMkLst>
        </pc:picChg>
      </pc:sldChg>
      <pc:sldMasterChg chg="add addSldLayout">
        <pc:chgData name="Richard Wolf" userId="6ceec7bb-92d7-4228-8b94-8b2c9e3eee36" providerId="ADAL" clId="{FAAB601C-91E7-44E5-AEF7-7199D77B1C7A}" dt="2022-08-21T16:53:03.171" v="162" actId="27028"/>
        <pc:sldMasterMkLst>
          <pc:docMk/>
          <pc:sldMasterMk cId="1376378212" sldId="2147483667"/>
        </pc:sldMasterMkLst>
        <pc:sldLayoutChg chg="add">
          <pc:chgData name="Richard Wolf" userId="6ceec7bb-92d7-4228-8b94-8b2c9e3eee36" providerId="ADAL" clId="{FAAB601C-91E7-44E5-AEF7-7199D77B1C7A}" dt="2022-08-21T16:53:03.171" v="162" actId="27028"/>
          <pc:sldLayoutMkLst>
            <pc:docMk/>
            <pc:sldMasterMk cId="1376378212" sldId="2147483667"/>
            <pc:sldLayoutMk cId="2518282105" sldId="2147483668"/>
          </pc:sldLayoutMkLst>
        </pc:sldLayoutChg>
      </pc:sldMasterChg>
      <pc:sldMasterChg chg="add addSldLayout">
        <pc:chgData name="Richard Wolf" userId="6ceec7bb-92d7-4228-8b94-8b2c9e3eee36" providerId="ADAL" clId="{FAAB601C-91E7-44E5-AEF7-7199D77B1C7A}" dt="2022-08-21T17:07:22.916" v="178" actId="27028"/>
        <pc:sldMasterMkLst>
          <pc:docMk/>
          <pc:sldMasterMk cId="1376378212" sldId="2147483669"/>
        </pc:sldMasterMkLst>
        <pc:sldLayoutChg chg="add">
          <pc:chgData name="Richard Wolf" userId="6ceec7bb-92d7-4228-8b94-8b2c9e3eee36" providerId="ADAL" clId="{FAAB601C-91E7-44E5-AEF7-7199D77B1C7A}" dt="2022-08-21T17:07:22.916" v="178" actId="27028"/>
          <pc:sldLayoutMkLst>
            <pc:docMk/>
            <pc:sldMasterMk cId="1376378212" sldId="2147483669"/>
            <pc:sldLayoutMk cId="2518282105" sldId="2147483670"/>
          </pc:sldLayoutMkLst>
        </pc:sldLayoutChg>
      </pc:sldMasterChg>
    </pc:docChg>
  </pc:docChgLst>
  <pc:docChgLst>
    <pc:chgData name="Richard Wolf" userId="6ceec7bb-92d7-4228-8b94-8b2c9e3eee36" providerId="ADAL" clId="{AD6CD036-5841-4127-9D6C-0D483E2F8FAA}"/>
    <pc:docChg chg="undo custSel addSld delSld modSld">
      <pc:chgData name="Richard Wolf" userId="6ceec7bb-92d7-4228-8b94-8b2c9e3eee36" providerId="ADAL" clId="{AD6CD036-5841-4127-9D6C-0D483E2F8FAA}" dt="2022-10-29T22:01:10.642" v="27" actId="729"/>
      <pc:docMkLst>
        <pc:docMk/>
      </pc:docMkLst>
      <pc:sldChg chg="modSp add mod">
        <pc:chgData name="Richard Wolf" userId="6ceec7bb-92d7-4228-8b94-8b2c9e3eee36" providerId="ADAL" clId="{AD6CD036-5841-4127-9D6C-0D483E2F8FAA}" dt="2022-10-29T20:43:26.166" v="7" actId="27636"/>
        <pc:sldMkLst>
          <pc:docMk/>
          <pc:sldMk cId="3381884467" sldId="435"/>
        </pc:sldMkLst>
        <pc:spChg chg="mod">
          <ac:chgData name="Richard Wolf" userId="6ceec7bb-92d7-4228-8b94-8b2c9e3eee36" providerId="ADAL" clId="{AD6CD036-5841-4127-9D6C-0D483E2F8FAA}" dt="2022-10-29T20:43:26.166" v="7" actId="27636"/>
          <ac:spMkLst>
            <pc:docMk/>
            <pc:sldMk cId="3381884467" sldId="435"/>
            <ac:spMk id="2" creationId="{5F1B79A9-D51A-4D5F-941F-F8E2ACE6EC15}"/>
          </ac:spMkLst>
        </pc:spChg>
      </pc:sldChg>
      <pc:sldChg chg="add">
        <pc:chgData name="Richard Wolf" userId="6ceec7bb-92d7-4228-8b94-8b2c9e3eee36" providerId="ADAL" clId="{AD6CD036-5841-4127-9D6C-0D483E2F8FAA}" dt="2022-10-29T20:43:26.130" v="6"/>
        <pc:sldMkLst>
          <pc:docMk/>
          <pc:sldMk cId="2327646932" sldId="436"/>
        </pc:sldMkLst>
      </pc:sldChg>
      <pc:sldChg chg="add">
        <pc:chgData name="Richard Wolf" userId="6ceec7bb-92d7-4228-8b94-8b2c9e3eee36" providerId="ADAL" clId="{AD6CD036-5841-4127-9D6C-0D483E2F8FAA}" dt="2022-10-29T20:43:26.130" v="6"/>
        <pc:sldMkLst>
          <pc:docMk/>
          <pc:sldMk cId="4236191468" sldId="437"/>
        </pc:sldMkLst>
      </pc:sldChg>
      <pc:sldChg chg="modSp add mod">
        <pc:chgData name="Richard Wolf" userId="6ceec7bb-92d7-4228-8b94-8b2c9e3eee36" providerId="ADAL" clId="{AD6CD036-5841-4127-9D6C-0D483E2F8FAA}" dt="2022-10-29T20:43:26.174" v="8" actId="27636"/>
        <pc:sldMkLst>
          <pc:docMk/>
          <pc:sldMk cId="3909570655" sldId="438"/>
        </pc:sldMkLst>
        <pc:spChg chg="mod">
          <ac:chgData name="Richard Wolf" userId="6ceec7bb-92d7-4228-8b94-8b2c9e3eee36" providerId="ADAL" clId="{AD6CD036-5841-4127-9D6C-0D483E2F8FAA}" dt="2022-10-29T20:43:26.174" v="8" actId="27636"/>
          <ac:spMkLst>
            <pc:docMk/>
            <pc:sldMk cId="3909570655" sldId="438"/>
            <ac:spMk id="2" creationId="{F553DD73-2C6C-4BDF-8F78-341D22EC30A6}"/>
          </ac:spMkLst>
        </pc:spChg>
      </pc:sldChg>
      <pc:sldChg chg="modSp add mod">
        <pc:chgData name="Richard Wolf" userId="6ceec7bb-92d7-4228-8b94-8b2c9e3eee36" providerId="ADAL" clId="{AD6CD036-5841-4127-9D6C-0D483E2F8FAA}" dt="2022-10-29T20:43:26.174" v="9" actId="27636"/>
        <pc:sldMkLst>
          <pc:docMk/>
          <pc:sldMk cId="489532963" sldId="439"/>
        </pc:sldMkLst>
        <pc:spChg chg="mod">
          <ac:chgData name="Richard Wolf" userId="6ceec7bb-92d7-4228-8b94-8b2c9e3eee36" providerId="ADAL" clId="{AD6CD036-5841-4127-9D6C-0D483E2F8FAA}" dt="2022-10-29T20:43:26.174" v="9" actId="27636"/>
          <ac:spMkLst>
            <pc:docMk/>
            <pc:sldMk cId="489532963" sldId="439"/>
            <ac:spMk id="2" creationId="{2F18A224-1152-4753-8E78-9E41E0121646}"/>
          </ac:spMkLst>
        </pc:spChg>
      </pc:sldChg>
      <pc:sldChg chg="add">
        <pc:chgData name="Richard Wolf" userId="6ceec7bb-92d7-4228-8b94-8b2c9e3eee36" providerId="ADAL" clId="{AD6CD036-5841-4127-9D6C-0D483E2F8FAA}" dt="2022-10-29T20:43:26.130" v="6"/>
        <pc:sldMkLst>
          <pc:docMk/>
          <pc:sldMk cId="3336004895" sldId="440"/>
        </pc:sldMkLst>
      </pc:sldChg>
      <pc:sldChg chg="add">
        <pc:chgData name="Richard Wolf" userId="6ceec7bb-92d7-4228-8b94-8b2c9e3eee36" providerId="ADAL" clId="{AD6CD036-5841-4127-9D6C-0D483E2F8FAA}" dt="2022-10-29T20:43:26.130" v="6"/>
        <pc:sldMkLst>
          <pc:docMk/>
          <pc:sldMk cId="761793203" sldId="441"/>
        </pc:sldMkLst>
      </pc:sldChg>
      <pc:sldChg chg="modSp add mod">
        <pc:chgData name="Richard Wolf" userId="6ceec7bb-92d7-4228-8b94-8b2c9e3eee36" providerId="ADAL" clId="{AD6CD036-5841-4127-9D6C-0D483E2F8FAA}" dt="2022-10-29T20:43:26.174" v="10" actId="27636"/>
        <pc:sldMkLst>
          <pc:docMk/>
          <pc:sldMk cId="618787081" sldId="442"/>
        </pc:sldMkLst>
        <pc:spChg chg="mod">
          <ac:chgData name="Richard Wolf" userId="6ceec7bb-92d7-4228-8b94-8b2c9e3eee36" providerId="ADAL" clId="{AD6CD036-5841-4127-9D6C-0D483E2F8FAA}" dt="2022-10-29T20:43:26.174" v="10" actId="27636"/>
          <ac:spMkLst>
            <pc:docMk/>
            <pc:sldMk cId="618787081" sldId="442"/>
            <ac:spMk id="2" creationId="{A0F05671-E006-4391-BBCC-A7C78CC9FFBA}"/>
          </ac:spMkLst>
        </pc:spChg>
      </pc:sldChg>
      <pc:sldChg chg="modSp add mod">
        <pc:chgData name="Richard Wolf" userId="6ceec7bb-92d7-4228-8b94-8b2c9e3eee36" providerId="ADAL" clId="{AD6CD036-5841-4127-9D6C-0D483E2F8FAA}" dt="2022-10-29T20:43:26.174" v="11" actId="27636"/>
        <pc:sldMkLst>
          <pc:docMk/>
          <pc:sldMk cId="948337763" sldId="443"/>
        </pc:sldMkLst>
        <pc:spChg chg="mod">
          <ac:chgData name="Richard Wolf" userId="6ceec7bb-92d7-4228-8b94-8b2c9e3eee36" providerId="ADAL" clId="{AD6CD036-5841-4127-9D6C-0D483E2F8FAA}" dt="2022-10-29T20:43:26.174" v="11" actId="27636"/>
          <ac:spMkLst>
            <pc:docMk/>
            <pc:sldMk cId="948337763" sldId="443"/>
            <ac:spMk id="2" creationId="{3E9F5B08-784B-47E1-93D4-87D43DFF9033}"/>
          </ac:spMkLst>
        </pc:spChg>
      </pc:sldChg>
      <pc:sldChg chg="add mod modShow">
        <pc:chgData name="Richard Wolf" userId="6ceec7bb-92d7-4228-8b94-8b2c9e3eee36" providerId="ADAL" clId="{AD6CD036-5841-4127-9D6C-0D483E2F8FAA}" dt="2022-10-29T21:02:32.134" v="18" actId="729"/>
        <pc:sldMkLst>
          <pc:docMk/>
          <pc:sldMk cId="1663767732" sldId="444"/>
        </pc:sldMkLst>
      </pc:sldChg>
      <pc:sldChg chg="modSp add mod modShow">
        <pc:chgData name="Richard Wolf" userId="6ceec7bb-92d7-4228-8b94-8b2c9e3eee36" providerId="ADAL" clId="{AD6CD036-5841-4127-9D6C-0D483E2F8FAA}" dt="2022-10-29T21:02:32.134" v="18" actId="729"/>
        <pc:sldMkLst>
          <pc:docMk/>
          <pc:sldMk cId="2186554692" sldId="445"/>
        </pc:sldMkLst>
        <pc:spChg chg="mod">
          <ac:chgData name="Richard Wolf" userId="6ceec7bb-92d7-4228-8b94-8b2c9e3eee36" providerId="ADAL" clId="{AD6CD036-5841-4127-9D6C-0D483E2F8FAA}" dt="2022-10-29T20:43:26.191" v="12" actId="27636"/>
          <ac:spMkLst>
            <pc:docMk/>
            <pc:sldMk cId="2186554692" sldId="445"/>
            <ac:spMk id="2" creationId="{57208EA8-9EF0-4C87-B7E5-FAB9938790E2}"/>
          </ac:spMkLst>
        </pc:spChg>
      </pc:sldChg>
      <pc:sldChg chg="add">
        <pc:chgData name="Richard Wolf" userId="6ceec7bb-92d7-4228-8b94-8b2c9e3eee36" providerId="ADAL" clId="{AD6CD036-5841-4127-9D6C-0D483E2F8FAA}" dt="2022-10-29T20:43:26.130" v="6"/>
        <pc:sldMkLst>
          <pc:docMk/>
          <pc:sldMk cId="3875316599" sldId="446"/>
        </pc:sldMkLst>
      </pc:sldChg>
      <pc:sldChg chg="modSp add mod">
        <pc:chgData name="Richard Wolf" userId="6ceec7bb-92d7-4228-8b94-8b2c9e3eee36" providerId="ADAL" clId="{AD6CD036-5841-4127-9D6C-0D483E2F8FAA}" dt="2022-10-29T20:43:26.197" v="13" actId="27636"/>
        <pc:sldMkLst>
          <pc:docMk/>
          <pc:sldMk cId="3488321907" sldId="447"/>
        </pc:sldMkLst>
        <pc:spChg chg="mod">
          <ac:chgData name="Richard Wolf" userId="6ceec7bb-92d7-4228-8b94-8b2c9e3eee36" providerId="ADAL" clId="{AD6CD036-5841-4127-9D6C-0D483E2F8FAA}" dt="2022-10-29T20:43:26.197" v="13" actId="27636"/>
          <ac:spMkLst>
            <pc:docMk/>
            <pc:sldMk cId="3488321907" sldId="447"/>
            <ac:spMk id="2" creationId="{65AF5EDD-EA7B-4B01-B340-732FB909C565}"/>
          </ac:spMkLst>
        </pc:spChg>
      </pc:sldChg>
      <pc:sldChg chg="modSp add del mod">
        <pc:chgData name="Richard Wolf" userId="6ceec7bb-92d7-4228-8b94-8b2c9e3eee36" providerId="ADAL" clId="{AD6CD036-5841-4127-9D6C-0D483E2F8FAA}" dt="2022-10-29T20:45:27.504" v="16" actId="47"/>
        <pc:sldMkLst>
          <pc:docMk/>
          <pc:sldMk cId="1248896890" sldId="448"/>
        </pc:sldMkLst>
        <pc:spChg chg="mod">
          <ac:chgData name="Richard Wolf" userId="6ceec7bb-92d7-4228-8b94-8b2c9e3eee36" providerId="ADAL" clId="{AD6CD036-5841-4127-9D6C-0D483E2F8FAA}" dt="2022-10-29T20:43:26.197" v="14" actId="27636"/>
          <ac:spMkLst>
            <pc:docMk/>
            <pc:sldMk cId="1248896890" sldId="448"/>
            <ac:spMk id="4" creationId="{9FCF723E-6121-47F7-99CB-14E0D56872AB}"/>
          </ac:spMkLst>
        </pc:spChg>
      </pc:sldChg>
      <pc:sldChg chg="add del mod modShow">
        <pc:chgData name="Richard Wolf" userId="6ceec7bb-92d7-4228-8b94-8b2c9e3eee36" providerId="ADAL" clId="{AD6CD036-5841-4127-9D6C-0D483E2F8FAA}" dt="2022-10-29T22:01:10.642" v="27" actId="729"/>
        <pc:sldMkLst>
          <pc:docMk/>
          <pc:sldMk cId="231057233" sldId="475"/>
        </pc:sldMkLst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968238344" sldId="476"/>
        </pc:sldMkLst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3441276777" sldId="477"/>
        </pc:sldMkLst>
      </pc:sldChg>
      <pc:sldChg chg="modSp add mod">
        <pc:chgData name="Richard Wolf" userId="6ceec7bb-92d7-4228-8b94-8b2c9e3eee36" providerId="ADAL" clId="{AD6CD036-5841-4127-9D6C-0D483E2F8FAA}" dt="2022-10-29T21:26:27.357" v="21" actId="27636"/>
        <pc:sldMkLst>
          <pc:docMk/>
          <pc:sldMk cId="3794868899" sldId="478"/>
        </pc:sldMkLst>
        <pc:spChg chg="mod">
          <ac:chgData name="Richard Wolf" userId="6ceec7bb-92d7-4228-8b94-8b2c9e3eee36" providerId="ADAL" clId="{AD6CD036-5841-4127-9D6C-0D483E2F8FAA}" dt="2022-10-29T21:26:27.357" v="21" actId="27636"/>
          <ac:spMkLst>
            <pc:docMk/>
            <pc:sldMk cId="3794868899" sldId="478"/>
            <ac:spMk id="2" creationId="{CC9E1000-037D-4B60-9410-72996F799544}"/>
          </ac:spMkLst>
        </pc:spChg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3040791941" sldId="479"/>
        </pc:sldMkLst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310641679" sldId="480"/>
        </pc:sldMkLst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3878469076" sldId="481"/>
        </pc:sldMkLst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280597380" sldId="482"/>
        </pc:sldMkLst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3231907755" sldId="483"/>
        </pc:sldMkLst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694241402" sldId="484"/>
        </pc:sldMkLst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3554928953" sldId="485"/>
        </pc:sldMkLst>
      </pc:sldChg>
      <pc:sldChg chg="modSp add del mod">
        <pc:chgData name="Richard Wolf" userId="6ceec7bb-92d7-4228-8b94-8b2c9e3eee36" providerId="ADAL" clId="{AD6CD036-5841-4127-9D6C-0D483E2F8FAA}" dt="2022-10-29T20:45:27.504" v="16" actId="47"/>
        <pc:sldMkLst>
          <pc:docMk/>
          <pc:sldMk cId="2487951851" sldId="503"/>
        </pc:sldMkLst>
        <pc:spChg chg="mod">
          <ac:chgData name="Richard Wolf" userId="6ceec7bb-92d7-4228-8b94-8b2c9e3eee36" providerId="ADAL" clId="{AD6CD036-5841-4127-9D6C-0D483E2F8FAA}" dt="2022-10-29T20:43:26.197" v="15" actId="27636"/>
          <ac:spMkLst>
            <pc:docMk/>
            <pc:sldMk cId="2487951851" sldId="503"/>
            <ac:spMk id="4" creationId="{9FCF723E-6121-47F7-99CB-14E0D56872AB}"/>
          </ac:spMkLst>
        </pc:spChg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3001505188" sldId="504"/>
        </pc:sldMkLst>
      </pc:sldChg>
      <pc:sldChg chg="add">
        <pc:chgData name="Richard Wolf" userId="6ceec7bb-92d7-4228-8b94-8b2c9e3eee36" providerId="ADAL" clId="{AD6CD036-5841-4127-9D6C-0D483E2F8FAA}" dt="2022-10-29T21:26:27.308" v="20"/>
        <pc:sldMkLst>
          <pc:docMk/>
          <pc:sldMk cId="929714044" sldId="505"/>
        </pc:sldMkLst>
      </pc:sldChg>
      <pc:sldChg chg="mod modShow">
        <pc:chgData name="Richard Wolf" userId="6ceec7bb-92d7-4228-8b94-8b2c9e3eee36" providerId="ADAL" clId="{AD6CD036-5841-4127-9D6C-0D483E2F8FAA}" dt="2022-10-29T21:16:24.546" v="19" actId="729"/>
        <pc:sldMkLst>
          <pc:docMk/>
          <pc:sldMk cId="2039426134" sldId="578"/>
        </pc:sldMkLst>
      </pc:sldChg>
      <pc:sldChg chg="mod modShow">
        <pc:chgData name="Richard Wolf" userId="6ceec7bb-92d7-4228-8b94-8b2c9e3eee36" providerId="ADAL" clId="{AD6CD036-5841-4127-9D6C-0D483E2F8FAA}" dt="2022-10-29T21:16:24.546" v="19" actId="729"/>
        <pc:sldMkLst>
          <pc:docMk/>
          <pc:sldMk cId="822233481" sldId="579"/>
        </pc:sldMkLst>
      </pc:sldChg>
      <pc:sldChg chg="mod modShow">
        <pc:chgData name="Richard Wolf" userId="6ceec7bb-92d7-4228-8b94-8b2c9e3eee36" providerId="ADAL" clId="{AD6CD036-5841-4127-9D6C-0D483E2F8FAA}" dt="2022-10-29T21:16:24.546" v="19" actId="729"/>
        <pc:sldMkLst>
          <pc:docMk/>
          <pc:sldMk cId="1235073669" sldId="580"/>
        </pc:sldMkLst>
      </pc:sldChg>
      <pc:sldChg chg="modSp add mod">
        <pc:chgData name="Richard Wolf" userId="6ceec7bb-92d7-4228-8b94-8b2c9e3eee36" providerId="ADAL" clId="{AD6CD036-5841-4127-9D6C-0D483E2F8FAA}" dt="2022-10-29T20:27:59.742" v="1" actId="27636"/>
        <pc:sldMkLst>
          <pc:docMk/>
          <pc:sldMk cId="3751355091" sldId="592"/>
        </pc:sldMkLst>
        <pc:spChg chg="mod">
          <ac:chgData name="Richard Wolf" userId="6ceec7bb-92d7-4228-8b94-8b2c9e3eee36" providerId="ADAL" clId="{AD6CD036-5841-4127-9D6C-0D483E2F8FAA}" dt="2022-10-29T20:27:59.742" v="1" actId="27636"/>
          <ac:spMkLst>
            <pc:docMk/>
            <pc:sldMk cId="3751355091" sldId="592"/>
            <ac:spMk id="2" creationId="{00000000-0000-0000-0000-000000000000}"/>
          </ac:spMkLst>
        </pc:spChg>
      </pc:sldChg>
      <pc:sldChg chg="addSp delSp modSp add del">
        <pc:chgData name="Richard Wolf" userId="6ceec7bb-92d7-4228-8b94-8b2c9e3eee36" providerId="ADAL" clId="{AD6CD036-5841-4127-9D6C-0D483E2F8FAA}" dt="2022-10-29T20:45:52.124" v="17" actId="47"/>
        <pc:sldMkLst>
          <pc:docMk/>
          <pc:sldMk cId="2484681519" sldId="607"/>
        </pc:sldMkLst>
        <pc:graphicFrameChg chg="add del mod">
          <ac:chgData name="Richard Wolf" userId="6ceec7bb-92d7-4228-8b94-8b2c9e3eee36" providerId="ADAL" clId="{AD6CD036-5841-4127-9D6C-0D483E2F8FAA}" dt="2022-10-29T20:43:06.315" v="3"/>
          <ac:graphicFrameMkLst>
            <pc:docMk/>
            <pc:sldMk cId="2484681519" sldId="607"/>
            <ac:graphicFrameMk id="3" creationId="{8F64942B-BC69-2C39-F9C8-5A22ACC197B5}"/>
          </ac:graphicFrameMkLst>
        </pc:graphicFrameChg>
        <pc:graphicFrameChg chg="add del mod">
          <ac:chgData name="Richard Wolf" userId="6ceec7bb-92d7-4228-8b94-8b2c9e3eee36" providerId="ADAL" clId="{AD6CD036-5841-4127-9D6C-0D483E2F8FAA}" dt="2022-10-29T20:43:16.911" v="5"/>
          <ac:graphicFrameMkLst>
            <pc:docMk/>
            <pc:sldMk cId="2484681519" sldId="607"/>
            <ac:graphicFrameMk id="6" creationId="{63F4181F-544A-B06A-7239-07EC8555F079}"/>
          </ac:graphicFrameMkLst>
        </pc:graphicFrameChg>
      </pc:sldChg>
      <pc:sldChg chg="add">
        <pc:chgData name="Richard Wolf" userId="6ceec7bb-92d7-4228-8b94-8b2c9e3eee36" providerId="ADAL" clId="{AD6CD036-5841-4127-9D6C-0D483E2F8FAA}" dt="2022-10-29T22:00:38.762" v="22"/>
        <pc:sldMkLst>
          <pc:docMk/>
          <pc:sldMk cId="936583338" sldId="650"/>
        </pc:sldMkLst>
      </pc:sldChg>
      <pc:sldChg chg="add">
        <pc:chgData name="Richard Wolf" userId="6ceec7bb-92d7-4228-8b94-8b2c9e3eee36" providerId="ADAL" clId="{AD6CD036-5841-4127-9D6C-0D483E2F8FAA}" dt="2022-10-29T22:00:38.762" v="22"/>
        <pc:sldMkLst>
          <pc:docMk/>
          <pc:sldMk cId="3050069794" sldId="651"/>
        </pc:sldMkLst>
      </pc:sldChg>
      <pc:sldChg chg="add">
        <pc:chgData name="Richard Wolf" userId="6ceec7bb-92d7-4228-8b94-8b2c9e3eee36" providerId="ADAL" clId="{AD6CD036-5841-4127-9D6C-0D483E2F8FAA}" dt="2022-10-29T22:00:38.762" v="22"/>
        <pc:sldMkLst>
          <pc:docMk/>
          <pc:sldMk cId="2855831145" sldId="652"/>
        </pc:sldMkLst>
      </pc:sldChg>
      <pc:sldChg chg="modSp add mod">
        <pc:chgData name="Richard Wolf" userId="6ceec7bb-92d7-4228-8b94-8b2c9e3eee36" providerId="ADAL" clId="{AD6CD036-5841-4127-9D6C-0D483E2F8FAA}" dt="2022-10-29T22:00:38.808" v="23" actId="27636"/>
        <pc:sldMkLst>
          <pc:docMk/>
          <pc:sldMk cId="2740209531" sldId="653"/>
        </pc:sldMkLst>
        <pc:spChg chg="mod">
          <ac:chgData name="Richard Wolf" userId="6ceec7bb-92d7-4228-8b94-8b2c9e3eee36" providerId="ADAL" clId="{AD6CD036-5841-4127-9D6C-0D483E2F8FAA}" dt="2022-10-29T22:00:38.808" v="23" actId="27636"/>
          <ac:spMkLst>
            <pc:docMk/>
            <pc:sldMk cId="2740209531" sldId="653"/>
            <ac:spMk id="2" creationId="{00000000-0000-0000-0000-000000000000}"/>
          </ac:spMkLst>
        </pc:spChg>
      </pc:sldChg>
      <pc:sldChg chg="modSp add mod">
        <pc:chgData name="Richard Wolf" userId="6ceec7bb-92d7-4228-8b94-8b2c9e3eee36" providerId="ADAL" clId="{AD6CD036-5841-4127-9D6C-0D483E2F8FAA}" dt="2022-10-29T22:00:38.808" v="24" actId="27636"/>
        <pc:sldMkLst>
          <pc:docMk/>
          <pc:sldMk cId="652431387" sldId="654"/>
        </pc:sldMkLst>
        <pc:spChg chg="mod">
          <ac:chgData name="Richard Wolf" userId="6ceec7bb-92d7-4228-8b94-8b2c9e3eee36" providerId="ADAL" clId="{AD6CD036-5841-4127-9D6C-0D483E2F8FAA}" dt="2022-10-29T22:00:38.808" v="24" actId="27636"/>
          <ac:spMkLst>
            <pc:docMk/>
            <pc:sldMk cId="652431387" sldId="654"/>
            <ac:spMk id="2" creationId="{00000000-0000-0000-0000-000000000000}"/>
          </ac:spMkLst>
        </pc:spChg>
      </pc:sldChg>
    </pc:docChg>
  </pc:docChgLst>
  <pc:docChgLst>
    <pc:chgData name="Richard Wolf" userId="6ceec7bb-92d7-4228-8b94-8b2c9e3eee36" providerId="ADAL" clId="{EFF784EC-37EA-4254-9FD5-ED12564FDE37}"/>
    <pc:docChg chg="addSld modSld">
      <pc:chgData name="Richard Wolf" userId="6ceec7bb-92d7-4228-8b94-8b2c9e3eee36" providerId="ADAL" clId="{EFF784EC-37EA-4254-9FD5-ED12564FDE37}" dt="2022-10-29T20:12:39.684" v="22" actId="20577"/>
      <pc:docMkLst>
        <pc:docMk/>
      </pc:docMkLst>
      <pc:sldChg chg="modSp mod">
        <pc:chgData name="Richard Wolf" userId="6ceec7bb-92d7-4228-8b94-8b2c9e3eee36" providerId="ADAL" clId="{EFF784EC-37EA-4254-9FD5-ED12564FDE37}" dt="2022-10-29T20:12:39.684" v="22" actId="20577"/>
        <pc:sldMkLst>
          <pc:docMk/>
          <pc:sldMk cId="239249170" sldId="271"/>
        </pc:sldMkLst>
        <pc:spChg chg="mod">
          <ac:chgData name="Richard Wolf" userId="6ceec7bb-92d7-4228-8b94-8b2c9e3eee36" providerId="ADAL" clId="{EFF784EC-37EA-4254-9FD5-ED12564FDE37}" dt="2022-10-29T20:12:39.684" v="22" actId="20577"/>
          <ac:spMkLst>
            <pc:docMk/>
            <pc:sldMk cId="239249170" sldId="271"/>
            <ac:spMk id="2" creationId="{00000000-0000-0000-0000-000000000000}"/>
          </ac:spMkLst>
        </pc:spChg>
      </pc:sldChg>
      <pc:sldChg chg="add">
        <pc:chgData name="Richard Wolf" userId="6ceec7bb-92d7-4228-8b94-8b2c9e3eee36" providerId="ADAL" clId="{EFF784EC-37EA-4254-9FD5-ED12564FDE37}" dt="2022-10-29T20:12:06.005" v="0"/>
        <pc:sldMkLst>
          <pc:docMk/>
          <pc:sldMk cId="3294081647" sldId="563"/>
        </pc:sldMkLst>
      </pc:sldChg>
      <pc:sldChg chg="add">
        <pc:chgData name="Richard Wolf" userId="6ceec7bb-92d7-4228-8b94-8b2c9e3eee36" providerId="ADAL" clId="{EFF784EC-37EA-4254-9FD5-ED12564FDE37}" dt="2022-10-29T20:12:06.005" v="0"/>
        <pc:sldMkLst>
          <pc:docMk/>
          <pc:sldMk cId="3482546624" sldId="564"/>
        </pc:sldMkLst>
      </pc:sldChg>
      <pc:sldChg chg="add">
        <pc:chgData name="Richard Wolf" userId="6ceec7bb-92d7-4228-8b94-8b2c9e3eee36" providerId="ADAL" clId="{EFF784EC-37EA-4254-9FD5-ED12564FDE37}" dt="2022-10-29T20:12:06.005" v="0"/>
        <pc:sldMkLst>
          <pc:docMk/>
          <pc:sldMk cId="3028469521" sldId="566"/>
        </pc:sldMkLst>
      </pc:sldChg>
      <pc:sldChg chg="add">
        <pc:chgData name="Richard Wolf" userId="6ceec7bb-92d7-4228-8b94-8b2c9e3eee36" providerId="ADAL" clId="{EFF784EC-37EA-4254-9FD5-ED12564FDE37}" dt="2022-10-29T20:12:06.005" v="0"/>
        <pc:sldMkLst>
          <pc:docMk/>
          <pc:sldMk cId="268532976" sldId="567"/>
        </pc:sldMkLst>
      </pc:sldChg>
      <pc:sldChg chg="add">
        <pc:chgData name="Richard Wolf" userId="6ceec7bb-92d7-4228-8b94-8b2c9e3eee36" providerId="ADAL" clId="{EFF784EC-37EA-4254-9FD5-ED12564FDE37}" dt="2022-10-29T20:12:06.005" v="0"/>
        <pc:sldMkLst>
          <pc:docMk/>
          <pc:sldMk cId="1492325415" sldId="5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00E0-8A82-468F-9B2B-F8EB4AB6399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C4D65-DA11-4126-9556-9310B8956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7AD5-1E06-481F-9C05-C3A40CB42C6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F22EF-CF13-4EA3-BA93-BBE40C153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first screenshot, the save button, the pause button, and the execute button are labeled.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Available Databases drop down list, selecting the V R G database here is the equivalent of using the USE V R G pipe GO script commands. The s q l statements to create the v r g table structures.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65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refresh button is labeled. Click the plus symbol here to expand the v r g tables folder. The v r g tables, d b o stands for database owner. The messages window shows the results of running the script.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36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4087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execute button, the parse button, the S Q L statement to run the stored procedure, the stored procedure folder object and the d b o dot insert customer and interests stored procedure object are labeled.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89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execute button, the parse button, the S Q L statement to run the stored procedure, the output from running the stored procedure, the stored procedures folder object, and the d b o dot insert customer with transaction stored procedure object.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2934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1943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3733800"/>
            <a:ext cx="7924800" cy="1219200"/>
          </a:xfrm>
        </p:spPr>
        <p:txBody>
          <a:bodyPr anchor="b"/>
          <a:lstStyle>
            <a:lvl1pPr algn="ctr">
              <a:defRPr sz="3600">
                <a:solidFill>
                  <a:srgbClr val="AF0000"/>
                </a:solidFill>
                <a:latin typeface="Myriad Pro" panose="020B0503030403020204" pitchFamily="34" charset="0"/>
                <a:ea typeface="Roboto Slab" pitchFamily="2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4" y="513745"/>
            <a:ext cx="3275951" cy="263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34240"/>
            <a:ext cx="6553200" cy="8048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Myriad Pro" panose="020B0503030403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5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4920"/>
            <a:ext cx="8232775" cy="4663335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529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50"/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42900" y="6347529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>
                <a:solidFill>
                  <a:schemeClr val="bg1"/>
                </a:solidFill>
              </a:rPr>
              <a:t>MSDA 652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867025" y="6347529"/>
            <a:ext cx="3028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Prof. John Pendergrass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350"/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67025" y="6347529"/>
            <a:ext cx="30289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>
                <a:solidFill>
                  <a:schemeClr val="bg1"/>
                </a:solidFill>
              </a:rPr>
              <a:t>Prof. John Pendergrass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42900" y="6347529"/>
            <a:ext cx="1257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OMIS 652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8486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828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7603597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95400"/>
            <a:ext cx="7620000" cy="533400"/>
          </a:xfrm>
        </p:spPr>
        <p:txBody>
          <a:bodyPr/>
          <a:lstStyle>
            <a:lvl1pPr marL="0" indent="0">
              <a:buNone/>
              <a:defRPr b="1" baseline="0">
                <a:solidFill>
                  <a:srgbClr val="AF0000"/>
                </a:solidFill>
              </a:defRPr>
            </a:lvl1pPr>
          </a:lstStyle>
          <a:p>
            <a:pPr lvl="0"/>
            <a:r>
              <a:rPr lang="en-US" dirty="0"/>
              <a:t>Sub-Header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29578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51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1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581400"/>
            <a:ext cx="4038600" cy="21335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22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384548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3845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6425" y="1219200"/>
            <a:ext cx="38131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A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425" y="1858962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6A54-2A6B-4242-B691-C4DE4231F394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ED1A7-FB98-43FD-AA3D-E7C3EC56B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chemeClr val="bg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2267528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3971925"/>
            <a:ext cx="8229600" cy="2105025"/>
          </a:xfrm>
        </p:spPr>
        <p:txBody>
          <a:bodyPr/>
          <a:lstStyle>
            <a:lvl1pPr marR="0" indent="-2556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indent="-284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 smtClean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indent="-230400" algn="l" rtl="0">
              <a:lnSpc>
                <a:spcPct val="100000"/>
              </a:lnSpc>
              <a:spcAft>
                <a:spcPts val="0"/>
              </a:spcAft>
              <a:buClr>
                <a:srgbClr val="007FA3"/>
              </a:buClr>
              <a:buSzPct val="100000"/>
              <a:defRPr lang="en-US" sz="24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76A6A54-2A6B-4242-B691-C4DE4231F394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0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479138"/>
            <a:ext cx="678610" cy="11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6" r:id="rId3"/>
    <p:sldLayoutId id="2147483661" r:id="rId4"/>
    <p:sldLayoutId id="2147483665" r:id="rId5"/>
    <p:sldLayoutId id="2147483662" r:id="rId6"/>
    <p:sldLayoutId id="2147483663" r:id="rId7"/>
    <p:sldLayoutId id="2147483664" r:id="rId8"/>
    <p:sldLayoutId id="2147483671" r:id="rId9"/>
    <p:sldLayoutId id="214748367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4136419-44BF-4031-9F16-4DB73CE7D666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381000"/>
            <a:ext cx="508958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noFill/>
              </a:ln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noFill/>
              </a:ln>
              <a:effectLst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340477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DA30385-7960-4D0E-A049-40EFB3F7FFC6}" type="datetime1">
              <a:rPr lang="en-US" smtClean="0"/>
              <a:t>11/9/2022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1400" y="632460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2FED1A7-FB98-43FD-AA3D-E7C3EC56B2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381000"/>
            <a:ext cx="508958" cy="118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7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Myriad Pro" panose="020B0503030403020204" pitchFamily="34" charset="0"/>
          <a:ea typeface="Roboto Slab" pitchFamily="2" charset="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anose="020B0503030403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1219200"/>
          </a:xfrm>
        </p:spPr>
        <p:txBody>
          <a:bodyPr/>
          <a:lstStyle/>
          <a:p>
            <a:r>
              <a:rPr lang="en-US" dirty="0"/>
              <a:t>View Ridge Gallery – Data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OMIS 652</a:t>
            </a:r>
            <a:br>
              <a:rPr lang="en-US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92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EC58-2EE8-22F3-1C40-3E47A6F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Data 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3DED-C550-4197-A007-449EF26931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Calibri" panose="020F0502020204030204" pitchFamily="34" charset="0"/>
              </a:rPr>
              <a:t>Populate existing tables with data, minimally: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</a:rPr>
              <a:t>Insert at least 10 artists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</a:rPr>
              <a:t>Insert at least 15 artworks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</a:rPr>
              <a:t>Insert at least 10 customers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</a:rPr>
              <a:t>Insert at least 20 interests*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</a:rPr>
              <a:t>Insert at least 15 transactions*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 panose="020F0502020204030204" pitchFamily="34" charset="0"/>
              </a:rPr>
              <a:t>*  Stored procedures can be used for this data</a:t>
            </a:r>
            <a:endParaRPr lang="en-US" sz="2800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800" dirty="0">
                <a:effectLst/>
                <a:ea typeface="Calibri" panose="020F0502020204030204" pitchFamily="34" charset="0"/>
              </a:rPr>
              <a:t>** Populate new tables with similar quantities</a:t>
            </a:r>
            <a:endParaRPr lang="en-US" sz="2800" dirty="0"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7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1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EC58-2EE8-22F3-1C40-3E47A6FB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SQL Deliverables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3DED-C550-4197-A007-449EF26931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a typeface="Calibri" panose="020F0502020204030204" pitchFamily="34" charset="0"/>
              </a:rPr>
              <a:t>Successfully Run Stored Procedures to</a:t>
            </a:r>
          </a:p>
          <a:p>
            <a:pPr indent="-342900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a typeface="Calibri" panose="020F0502020204030204" pitchFamily="34" charset="0"/>
              </a:rPr>
              <a:t>Generate 2 new customer interests</a:t>
            </a:r>
          </a:p>
          <a:p>
            <a:pPr indent="-342900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</a:rPr>
              <a:t>Generate </a:t>
            </a:r>
            <a:r>
              <a:rPr lang="en-US" sz="2800" dirty="0">
                <a:ea typeface="Calibri" panose="020F0502020204030204" pitchFamily="34" charset="0"/>
              </a:rPr>
              <a:t>3 new customer sales transactions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800" dirty="0">
              <a:effectLst/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effectLst/>
                <a:ea typeface="Calibri" panose="020F0502020204030204" pitchFamily="34" charset="0"/>
              </a:rPr>
              <a:t>Create and solve 5 unique business SQL questions</a:t>
            </a:r>
            <a:endParaRPr lang="en-US" sz="2800" dirty="0">
              <a:ea typeface="Calibri" panose="020F0502020204030204" pitchFamily="34" charset="0"/>
            </a:endParaRPr>
          </a:p>
          <a:p>
            <a:pPr indent="-342900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a typeface="Calibri" panose="020F0502020204030204" pitchFamily="34" charset="0"/>
              </a:rPr>
              <a:t>Report should cover </a:t>
            </a:r>
            <a:r>
              <a:rPr lang="en-US" sz="2800" dirty="0">
                <a:effectLst/>
                <a:ea typeface="Calibri" panose="020F0502020204030204" pitchFamily="34" charset="0"/>
              </a:rPr>
              <a:t>all data and relationships present in the new database system. </a:t>
            </a:r>
          </a:p>
          <a:p>
            <a:pPr indent="-342900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a typeface="Calibri" panose="020F0502020204030204" pitchFamily="34" charset="0"/>
              </a:rPr>
              <a:t>Use joins and aggregate functions for analysis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</a:pPr>
            <a:r>
              <a:rPr lang="en-US" sz="2800" dirty="0">
                <a:ea typeface="Calibri" panose="020F0502020204030204" pitchFamily="34" charset="0"/>
              </a:rPr>
              <a:t>‘select * from customer’ does not count</a:t>
            </a:r>
            <a:endParaRPr lang="en-US" sz="2800" dirty="0">
              <a:effectLst/>
              <a:ea typeface="Calibri" panose="020F0502020204030204" pitchFamily="34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7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48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79A9-D51A-4D5F-941F-F8E2ACE6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</a:t>
            </a:r>
            <a:r>
              <a:rPr lang="en-IN" sz="100" dirty="0"/>
              <a:t> </a:t>
            </a:r>
            <a:r>
              <a:rPr lang="en-IN" sz="3200" dirty="0"/>
              <a:t>Q</a:t>
            </a:r>
            <a:r>
              <a:rPr lang="en-IN" sz="100" dirty="0"/>
              <a:t> </a:t>
            </a:r>
            <a:r>
              <a:rPr lang="en-IN" sz="3200" dirty="0"/>
              <a:t>L Script to Create the V</a:t>
            </a:r>
            <a:r>
              <a:rPr lang="en-IN" sz="100" dirty="0"/>
              <a:t> </a:t>
            </a:r>
            <a:r>
              <a:rPr lang="en-IN" sz="3200" dirty="0"/>
              <a:t>R</a:t>
            </a:r>
            <a:r>
              <a:rPr lang="en-IN" sz="100" dirty="0"/>
              <a:t> </a:t>
            </a:r>
            <a:r>
              <a:rPr lang="en-IN" sz="3200" dirty="0"/>
              <a:t>G Table Structure</a:t>
            </a:r>
          </a:p>
        </p:txBody>
      </p:sp>
      <p:pic>
        <p:nvPicPr>
          <p:cNvPr id="5" name="Content Placeholder 4" descr="A screenshot displays Microsoft s q l server management studio. For long description in Notes pane, press F6.">
            <a:extLst>
              <a:ext uri="{FF2B5EF4-FFF2-40B4-BE49-F238E27FC236}">
                <a16:creationId xmlns:a16="http://schemas.microsoft.com/office/drawing/2014/main" id="{096C9744-663B-4E20-80B1-34DE382397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2254"/>
          <a:stretch/>
        </p:blipFill>
        <p:spPr>
          <a:xfrm>
            <a:off x="758708" y="1625259"/>
            <a:ext cx="7629759" cy="441994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4DC03-E11C-954F-CD69-7DEF983F6A68}"/>
              </a:ext>
            </a:extLst>
          </p:cNvPr>
          <p:cNvSpPr txBox="1"/>
          <p:nvPr/>
        </p:nvSpPr>
        <p:spPr>
          <a:xfrm>
            <a:off x="1219200" y="2057400"/>
            <a:ext cx="685800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Your ZID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7E957-E99E-1520-6CC8-28A9AB9DBA7C}"/>
              </a:ext>
            </a:extLst>
          </p:cNvPr>
          <p:cNvSpPr txBox="1"/>
          <p:nvPr/>
        </p:nvSpPr>
        <p:spPr>
          <a:xfrm>
            <a:off x="2819400" y="2438400"/>
            <a:ext cx="685800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use [ZID]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7F55F-5A52-027C-D60B-57807CA3A7FE}"/>
              </a:ext>
            </a:extLst>
          </p:cNvPr>
          <p:cNvSpPr txBox="1"/>
          <p:nvPr/>
        </p:nvSpPr>
        <p:spPr>
          <a:xfrm>
            <a:off x="5943600" y="3175084"/>
            <a:ext cx="685800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use [ZID]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813C3-256D-91AC-7300-D6F5F7B33FFB}"/>
              </a:ext>
            </a:extLst>
          </p:cNvPr>
          <p:cNvSpPr txBox="1"/>
          <p:nvPr/>
        </p:nvSpPr>
        <p:spPr>
          <a:xfrm>
            <a:off x="1154545" y="3705096"/>
            <a:ext cx="67425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Your ZID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88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6F93-786C-494D-9576-FC4485CE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V</a:t>
            </a:r>
            <a:r>
              <a:rPr lang="en-IN" sz="100" dirty="0"/>
              <a:t> </a:t>
            </a:r>
            <a:r>
              <a:rPr lang="en-IN" sz="3200" dirty="0"/>
              <a:t>R</a:t>
            </a:r>
            <a:r>
              <a:rPr lang="en-IN" sz="100" dirty="0"/>
              <a:t> </a:t>
            </a:r>
            <a:r>
              <a:rPr lang="en-IN" sz="3200" dirty="0"/>
              <a:t>G Database Tables</a:t>
            </a:r>
          </a:p>
        </p:txBody>
      </p:sp>
      <p:pic>
        <p:nvPicPr>
          <p:cNvPr id="5" name="Content Placeholder 4" descr="A screenshot displays Microsoft s q l server management studio. For long description in Notes pane, press F6.">
            <a:extLst>
              <a:ext uri="{FF2B5EF4-FFF2-40B4-BE49-F238E27FC236}">
                <a16:creationId xmlns:a16="http://schemas.microsoft.com/office/drawing/2014/main" id="{87F17687-3783-4909-AE69-68537A1171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2395"/>
          <a:stretch/>
        </p:blipFill>
        <p:spPr>
          <a:xfrm>
            <a:off x="758708" y="1625259"/>
            <a:ext cx="7629759" cy="441359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8C27C-E1BD-CFE0-141A-3807EF23C8C8}"/>
              </a:ext>
            </a:extLst>
          </p:cNvPr>
          <p:cNvSpPr txBox="1"/>
          <p:nvPr/>
        </p:nvSpPr>
        <p:spPr>
          <a:xfrm>
            <a:off x="1143000" y="2057400"/>
            <a:ext cx="914400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Your ZID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C825F-B89B-D7DA-1707-2C5A3CB735DE}"/>
              </a:ext>
            </a:extLst>
          </p:cNvPr>
          <p:cNvSpPr txBox="1"/>
          <p:nvPr/>
        </p:nvSpPr>
        <p:spPr>
          <a:xfrm>
            <a:off x="1154545" y="3705096"/>
            <a:ext cx="674255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Your ZID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5BA71-CC8A-7F6C-4F0B-40A1DFAE90C7}"/>
              </a:ext>
            </a:extLst>
          </p:cNvPr>
          <p:cNvSpPr txBox="1"/>
          <p:nvPr/>
        </p:nvSpPr>
        <p:spPr>
          <a:xfrm>
            <a:off x="2819400" y="2438400"/>
            <a:ext cx="762000" cy="2539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use [ZID]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4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Default Values and Data Constraints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21697801"/>
              </p:ext>
            </p:extLst>
          </p:nvPr>
        </p:nvGraphicFramePr>
        <p:xfrm>
          <a:off x="459658" y="1752600"/>
          <a:ext cx="8232776" cy="391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657">
                  <a:extLst>
                    <a:ext uri="{9D8B030D-6E8A-4147-A177-3AD203B41FA5}">
                      <a16:colId xmlns:a16="http://schemas.microsoft.com/office/drawing/2014/main" val="2533315971"/>
                    </a:ext>
                  </a:extLst>
                </a:gridCol>
                <a:gridCol w="2070339">
                  <a:extLst>
                    <a:ext uri="{9D8B030D-6E8A-4147-A177-3AD203B41FA5}">
                      <a16:colId xmlns:a16="http://schemas.microsoft.com/office/drawing/2014/main" val="3815010991"/>
                    </a:ext>
                  </a:extLst>
                </a:gridCol>
                <a:gridCol w="2156604">
                  <a:extLst>
                    <a:ext uri="{9D8B030D-6E8A-4147-A177-3AD203B41FA5}">
                      <a16:colId xmlns:a16="http://schemas.microsoft.com/office/drawing/2014/main" val="1447459432"/>
                    </a:ext>
                  </a:extLst>
                </a:gridCol>
                <a:gridCol w="2289176">
                  <a:extLst>
                    <a:ext uri="{9D8B030D-6E8A-4147-A177-3AD203B41FA5}">
                      <a16:colId xmlns:a16="http://schemas.microsoft.com/office/drawing/2014/main" val="3017907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Default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Constraint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99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‘Unknown provenance’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" dirty="0">
                          <a:highlight>
                            <a:srgbClr val="DCCDF7"/>
                          </a:highlight>
                          <a:latin typeface="+mn-lt"/>
                        </a:rPr>
                        <a:t>Blank</a:t>
                      </a:r>
                      <a:endParaRPr lang="en-US" sz="200" dirty="0">
                        <a:solidFill>
                          <a:srgbClr val="DCCDF7"/>
                        </a:solidFill>
                        <a:highlight>
                          <a:srgbClr val="DCCDF7"/>
                        </a:highlight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4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Date Of 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" dirty="0">
                          <a:latin typeface="+mn-lt"/>
                        </a:rPr>
                        <a:t>Blank</a:t>
                      </a:r>
                      <a:endParaRPr lang="en-US" sz="200" dirty="0">
                        <a:solidFill>
                          <a:srgbClr val="DCCDF7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Less than DateDeceased.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99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none" strike="noStrike" cap="none" dirty="0">
                          <a:latin typeface="+mn-lt"/>
                          <a:sym typeface="Arial"/>
                        </a:rPr>
                        <a:t>Date Of Birth</a:t>
                      </a:r>
                      <a:endParaRPr lang="en-US" sz="16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" dirty="0">
                          <a:latin typeface="+mn-lt"/>
                        </a:rPr>
                        <a:t>Blank</a:t>
                      </a:r>
                      <a:endParaRPr lang="en-US" sz="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Four digits – 1 or 2 is first digit, 0 to 9 for remaining three digits.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34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Date Deceased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" dirty="0">
                          <a:latin typeface="+mn-lt"/>
                        </a:rPr>
                        <a:t>Blank</a:t>
                      </a:r>
                      <a:endParaRPr lang="en-US" sz="200" dirty="0">
                        <a:solidFill>
                          <a:srgbClr val="DCCDF7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Four digits – 1 or 2 is first digit, 0 to 9 for remaining three digits.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0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TRANS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Sales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" dirty="0">
                          <a:latin typeface="+mn-lt"/>
                        </a:rPr>
                        <a:t>Blank</a:t>
                      </a:r>
                      <a:endParaRPr lang="en-US" sz="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Greater than 0 and less than or equal to 500,000.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54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TRANS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Date Acquired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" dirty="0">
                          <a:latin typeface="+mn-lt"/>
                        </a:rPr>
                        <a:t>Blank</a:t>
                      </a:r>
                      <a:endParaRPr lang="en-US" sz="200" dirty="0">
                        <a:solidFill>
                          <a:srgbClr val="DCCDF7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Less than or equal to </a:t>
                      </a:r>
                      <a:r>
                        <a:rPr lang="en-US" sz="1600" dirty="0" err="1">
                          <a:latin typeface="+mn-lt"/>
                        </a:rPr>
                        <a:t>DateSold</a:t>
                      </a:r>
                      <a:r>
                        <a:rPr lang="en-US" sz="1600" dirty="0"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33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35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5EDD-EA7B-4B01-B340-732FB909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3363"/>
            <a:ext cx="8229600" cy="72967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Insert New Artist SQL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15A6-6FD7-4A13-9B29-DD11465970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729673"/>
          </a:xfrm>
        </p:spPr>
        <p:txBody>
          <a:bodyPr>
            <a:normAutofit fontScale="92500" lnSpcReduction="10000"/>
          </a:bodyPr>
          <a:lstStyle/>
          <a:p>
            <a:pPr marL="87300" indent="0">
              <a:buNone/>
            </a:pPr>
            <a:r>
              <a:rPr lang="en-IN" dirty="0"/>
              <a:t>The </a:t>
            </a:r>
            <a:r>
              <a:rPr lang="en-IN" b="1" dirty="0"/>
              <a:t>IDENTITY_INSERT </a:t>
            </a:r>
            <a:r>
              <a:rPr lang="en-IN" dirty="0"/>
              <a:t>property allows the insertion on non-continuous surrogate key values.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A8B05-E401-42A4-8E42-E218CCA7AA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54563"/>
            <a:ext cx="8534400" cy="3565237"/>
          </a:xfrm>
        </p:spPr>
        <p:txBody>
          <a:bodyPr/>
          <a:lstStyle/>
          <a:p>
            <a:pPr marL="432" indent="0">
              <a:buNone/>
            </a:pPr>
            <a:r>
              <a:rPr lang="en-IN" sz="2000" b="1" dirty="0">
                <a:solidFill>
                  <a:srgbClr val="007FA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IDENTITY_INSERT d</a:t>
            </a:r>
            <a:r>
              <a:rPr lang="en-IN" sz="100" b="1" dirty="0">
                <a:solidFill>
                  <a:srgbClr val="007FA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7FA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sz="100" b="1" dirty="0">
                <a:solidFill>
                  <a:srgbClr val="007FA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7FA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o.ARTIST</a:t>
            </a:r>
            <a:r>
              <a:rPr lang="en-IN" sz="2000" b="1" dirty="0">
                <a:solidFill>
                  <a:srgbClr val="007FA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ON</a:t>
            </a:r>
          </a:p>
          <a:p>
            <a:pPr marL="432" indent="0">
              <a:buNone/>
            </a:pPr>
            <a:endParaRPr lang="en-IN" sz="2000" b="1" dirty="0">
              <a:solidFill>
                <a:srgbClr val="007FA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" indent="0">
              <a:buNone/>
            </a:pP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ARTIST</a:t>
            </a:r>
          </a:p>
          <a:p>
            <a:pPr marL="180000" indent="0">
              <a:buNone/>
            </a:pP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ArtistID</a:t>
            </a: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b="1" dirty="0" err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FirstName, Nationality,</a:t>
            </a:r>
          </a:p>
          <a:p>
            <a:pPr marL="180000" indent="0">
              <a:buNone/>
            </a:pPr>
            <a:r>
              <a:rPr lang="en-IN" sz="2000" b="1" dirty="0" err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2000" b="1" dirty="0" err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DateDeceased</a:t>
            </a: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80000" indent="0">
              <a:buNone/>
            </a:pP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(1, 'Miro', 'Joan', 'Spanish', 1893, 1983);</a:t>
            </a:r>
          </a:p>
          <a:p>
            <a:pPr marL="180000" indent="0">
              <a:buNone/>
            </a:pPr>
            <a:endParaRPr lang="en-IN" sz="2000" b="1" dirty="0">
              <a:solidFill>
                <a:srgbClr val="007FA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32" indent="0">
              <a:buNone/>
            </a:pP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IDENTITY_INSERT d</a:t>
            </a:r>
            <a:r>
              <a:rPr lang="en-IN" sz="1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sz="1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b="1" dirty="0" err="1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o.ARTIST</a:t>
            </a:r>
            <a:r>
              <a:rPr lang="en-IN" sz="2000" b="1" dirty="0">
                <a:solidFill>
                  <a:srgbClr val="007FA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</a:t>
            </a:r>
          </a:p>
        </p:txBody>
      </p:sp>
    </p:spTree>
    <p:extLst>
      <p:ext uri="{BB962C8B-B14F-4D97-AF65-F5344CB8AC3E}">
        <p14:creationId xmlns:p14="http://schemas.microsoft.com/office/powerpoint/2010/main" val="348832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54920"/>
            <a:ext cx="8229600" cy="4663335"/>
          </a:xfrm>
        </p:spPr>
        <p:txBody>
          <a:bodyPr/>
          <a:lstStyle/>
          <a:p>
            <a:r>
              <a:rPr lang="en-IN" sz="2200" dirty="0"/>
              <a:t>A </a:t>
            </a:r>
            <a:r>
              <a:rPr lang="en-IN" sz="2200" b="1" dirty="0"/>
              <a:t>stored procedure </a:t>
            </a:r>
            <a:r>
              <a:rPr lang="en-IN" sz="2200" dirty="0"/>
              <a:t>is a program that is stored within the database and is compiled when used.</a:t>
            </a:r>
          </a:p>
          <a:p>
            <a:pPr lvl="1"/>
            <a:r>
              <a:rPr lang="en-IN" sz="2200" dirty="0"/>
              <a:t>In Oracle, it can be written in P</a:t>
            </a:r>
            <a:r>
              <a:rPr lang="en-IN" sz="100" dirty="0"/>
              <a:t> </a:t>
            </a:r>
            <a:r>
              <a:rPr lang="en-IN" sz="2200" dirty="0"/>
              <a:t>L/S</a:t>
            </a:r>
            <a:r>
              <a:rPr lang="en-IN" sz="100" dirty="0"/>
              <a:t> </a:t>
            </a:r>
            <a:r>
              <a:rPr lang="en-IN" sz="2200" dirty="0"/>
              <a:t>Q</a:t>
            </a:r>
            <a:r>
              <a:rPr lang="en-IN" sz="100" dirty="0"/>
              <a:t> </a:t>
            </a:r>
            <a:r>
              <a:rPr lang="en-IN" sz="2200" dirty="0"/>
              <a:t>L or Java.</a:t>
            </a:r>
          </a:p>
          <a:p>
            <a:pPr lvl="1"/>
            <a:r>
              <a:rPr lang="en-IN" sz="2200" dirty="0"/>
              <a:t>In S</a:t>
            </a:r>
            <a:r>
              <a:rPr lang="en-IN" sz="100" dirty="0"/>
              <a:t> </a:t>
            </a:r>
            <a:r>
              <a:rPr lang="en-IN" sz="2200" dirty="0"/>
              <a:t>Q</a:t>
            </a:r>
            <a:r>
              <a:rPr lang="en-IN" sz="100" dirty="0"/>
              <a:t> </a:t>
            </a:r>
            <a:r>
              <a:rPr lang="en-IN" sz="2200" dirty="0"/>
              <a:t>L Server 2019, it can be written in T-S</a:t>
            </a:r>
            <a:r>
              <a:rPr lang="en-IN" sz="100" dirty="0"/>
              <a:t> </a:t>
            </a:r>
            <a:r>
              <a:rPr lang="en-IN" sz="2200" dirty="0"/>
              <a:t>Q</a:t>
            </a:r>
            <a:r>
              <a:rPr lang="en-IN" sz="100" dirty="0"/>
              <a:t> </a:t>
            </a:r>
            <a:r>
              <a:rPr lang="en-IN" sz="2200" dirty="0"/>
              <a:t>L or a .NET C</a:t>
            </a:r>
            <a:r>
              <a:rPr lang="en-IN" sz="100" dirty="0"/>
              <a:t> </a:t>
            </a:r>
            <a:r>
              <a:rPr lang="en-IN" sz="2200" dirty="0"/>
              <a:t>L</a:t>
            </a:r>
            <a:r>
              <a:rPr lang="en-IN" sz="100" dirty="0"/>
              <a:t> </a:t>
            </a:r>
            <a:r>
              <a:rPr lang="en-IN" sz="2200" dirty="0"/>
              <a:t>R language.</a:t>
            </a:r>
          </a:p>
          <a:p>
            <a:r>
              <a:rPr lang="en-IN" sz="2200" dirty="0"/>
              <a:t>Stored procedures can receive input parameters and they can return results.</a:t>
            </a:r>
          </a:p>
          <a:p>
            <a:r>
              <a:rPr lang="en-IN" sz="2200" dirty="0"/>
              <a:t>Stored procedures can be called from:</a:t>
            </a:r>
          </a:p>
          <a:p>
            <a:pPr lvl="1"/>
            <a:r>
              <a:rPr lang="en-IN" sz="2200" dirty="0"/>
              <a:t>Programs written in standard languages, e.g., Java, C#</a:t>
            </a:r>
          </a:p>
          <a:p>
            <a:pPr lvl="1"/>
            <a:r>
              <a:rPr lang="en-IN" sz="2200" dirty="0"/>
              <a:t>Scripting languages, e.g., JavaScript, VBScript</a:t>
            </a:r>
          </a:p>
          <a:p>
            <a:pPr lvl="1"/>
            <a:r>
              <a:rPr lang="en-IN" sz="2200" dirty="0"/>
              <a:t>S</a:t>
            </a:r>
            <a:r>
              <a:rPr lang="en-IN" sz="100" dirty="0"/>
              <a:t> </a:t>
            </a:r>
            <a:r>
              <a:rPr lang="en-IN" sz="2200" dirty="0"/>
              <a:t>Q</a:t>
            </a:r>
            <a:r>
              <a:rPr lang="en-IN" sz="100" dirty="0"/>
              <a:t> </a:t>
            </a:r>
            <a:r>
              <a:rPr lang="en-IN" sz="2200" dirty="0"/>
              <a:t>L command prompt, e.g., S</a:t>
            </a:r>
            <a:r>
              <a:rPr lang="en-IN" sz="100" dirty="0"/>
              <a:t> </a:t>
            </a:r>
            <a:r>
              <a:rPr lang="en-IN" sz="2200" dirty="0"/>
              <a:t>Q</a:t>
            </a:r>
            <a:r>
              <a:rPr lang="en-IN" sz="100" dirty="0"/>
              <a:t> </a:t>
            </a:r>
            <a:r>
              <a:rPr lang="en-IN" sz="2200" dirty="0"/>
              <a:t>L Plus</a:t>
            </a:r>
          </a:p>
        </p:txBody>
      </p:sp>
    </p:spTree>
    <p:extLst>
      <p:ext uri="{BB962C8B-B14F-4D97-AF65-F5344CB8AC3E}">
        <p14:creationId xmlns:p14="http://schemas.microsoft.com/office/powerpoint/2010/main" val="93658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Advantages of Stored Procedures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8EC9F-9812-D5DC-B0D3-DBFE10F34F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effectLst/>
              </a:rPr>
              <a:t>Greater security</a:t>
            </a:r>
            <a:endParaRPr lang="en-US" sz="3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kern="1200" baseline="0" dirty="0">
                <a:solidFill>
                  <a:srgbClr val="000000"/>
                </a:solidFill>
                <a:effectLst/>
              </a:rPr>
              <a:t>Decreased network traffic</a:t>
            </a:r>
            <a:endParaRPr lang="en-US" sz="3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kern="1200" dirty="0">
                <a:solidFill>
                  <a:srgbClr val="000000"/>
                </a:solidFill>
                <a:effectLst/>
              </a:rPr>
              <a:t>SQL can be optimized</a:t>
            </a:r>
            <a:endParaRPr lang="en-US" sz="3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kern="1200" dirty="0">
                <a:solidFill>
                  <a:srgbClr val="000000"/>
                </a:solidFill>
                <a:effectLst/>
              </a:rPr>
              <a:t>Code sharing</a:t>
            </a:r>
            <a:endParaRPr lang="en-US" sz="3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kern="1200" dirty="0">
                <a:solidFill>
                  <a:srgbClr val="000000"/>
                </a:solidFill>
                <a:effectLst/>
              </a:rPr>
              <a:t>Less work</a:t>
            </a:r>
            <a:endParaRPr lang="en-US" sz="3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kern="1200" dirty="0">
                <a:solidFill>
                  <a:srgbClr val="000000"/>
                </a:solidFill>
                <a:effectLst/>
              </a:rPr>
              <a:t>Standardized processing</a:t>
            </a:r>
            <a:endParaRPr lang="en-US" sz="3200" b="0" i="0" u="none" strike="noStrike" dirty="0">
              <a:effectLst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kern="1200" dirty="0">
                <a:solidFill>
                  <a:srgbClr val="000000"/>
                </a:solidFill>
                <a:effectLst/>
              </a:rPr>
              <a:t>Specialization among developers</a:t>
            </a:r>
            <a:endParaRPr lang="en-US" sz="32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583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1000-037D-4B60-9410-72996F79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Running </a:t>
            </a:r>
            <a:r>
              <a:rPr lang="en-IN" sz="3000" dirty="0" err="1"/>
              <a:t>InsertCustomerAndInterest</a:t>
            </a:r>
            <a:br>
              <a:rPr lang="en-IN" sz="3000" dirty="0"/>
            </a:br>
            <a:r>
              <a:rPr lang="en-IN" sz="3000" dirty="0"/>
              <a:t>Stored Procedure</a:t>
            </a:r>
          </a:p>
        </p:txBody>
      </p:sp>
      <p:pic>
        <p:nvPicPr>
          <p:cNvPr id="5" name="Content Placeholder 4" descr="A screenshot displays Microsoft S Q L server management studio. For long description in Notes pane, press F6.">
            <a:extLst>
              <a:ext uri="{FF2B5EF4-FFF2-40B4-BE49-F238E27FC236}">
                <a16:creationId xmlns:a16="http://schemas.microsoft.com/office/drawing/2014/main" id="{4E8BBF2B-5866-48D1-969F-9DA51A42E4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2332"/>
          <a:stretch/>
        </p:blipFill>
        <p:spPr>
          <a:xfrm>
            <a:off x="747661" y="1621577"/>
            <a:ext cx="7651853" cy="4423624"/>
          </a:xfrm>
        </p:spPr>
      </p:pic>
    </p:spTree>
    <p:extLst>
      <p:ext uri="{BB962C8B-B14F-4D97-AF65-F5344CB8AC3E}">
        <p14:creationId xmlns:p14="http://schemas.microsoft.com/office/powerpoint/2010/main" val="379486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A085-A529-4BDF-8089-448FB499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/>
              <a:t>Running </a:t>
            </a:r>
            <a:r>
              <a:rPr lang="en-IN" sz="3000" dirty="0" err="1"/>
              <a:t>InsertCustomerWithTransaction</a:t>
            </a:r>
            <a:r>
              <a:rPr lang="en-IN" sz="3000" dirty="0"/>
              <a:t> </a:t>
            </a:r>
            <a:br>
              <a:rPr lang="en-IN" sz="3000" dirty="0"/>
            </a:br>
            <a:r>
              <a:rPr lang="en-IN" sz="3000" dirty="0"/>
              <a:t>Stored Procedure</a:t>
            </a:r>
          </a:p>
        </p:txBody>
      </p:sp>
      <p:pic>
        <p:nvPicPr>
          <p:cNvPr id="5" name="Content Placeholder 4" descr="A screenshot displays Microsoft S Q L server management studio. For long description in Notes pane, press F6.">
            <a:extLst>
              <a:ext uri="{FF2B5EF4-FFF2-40B4-BE49-F238E27FC236}">
                <a16:creationId xmlns:a16="http://schemas.microsoft.com/office/drawing/2014/main" id="{95AFF1C8-7C9D-4C53-8C75-E71D1C27D6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b="2332"/>
          <a:stretch/>
        </p:blipFill>
        <p:spPr>
          <a:xfrm>
            <a:off x="747661" y="1621577"/>
            <a:ext cx="7651853" cy="4423624"/>
          </a:xfrm>
        </p:spPr>
      </p:pic>
    </p:spTree>
    <p:extLst>
      <p:ext uri="{BB962C8B-B14F-4D97-AF65-F5344CB8AC3E}">
        <p14:creationId xmlns:p14="http://schemas.microsoft.com/office/powerpoint/2010/main" val="2805973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8895</TotalTime>
  <Words>673</Words>
  <Application>Microsoft Office PowerPoint</Application>
  <PresentationFormat>On-screen Show (4:3)</PresentationFormat>
  <Paragraphs>100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Myriad Pro</vt:lpstr>
      <vt:lpstr>Courier New</vt:lpstr>
      <vt:lpstr>Calibri</vt:lpstr>
      <vt:lpstr>Times New Roman</vt:lpstr>
      <vt:lpstr>Arial</vt:lpstr>
      <vt:lpstr>1_Office Theme</vt:lpstr>
      <vt:lpstr>1_Office Theme</vt:lpstr>
      <vt:lpstr>1_Office Theme</vt:lpstr>
      <vt:lpstr>View Ridge Gallery – Data</vt:lpstr>
      <vt:lpstr>S Q L Script to Create the V R G Table Structure</vt:lpstr>
      <vt:lpstr>V R G Database Tables</vt:lpstr>
      <vt:lpstr>Default Values and Data Constraints</vt:lpstr>
      <vt:lpstr>Insert New Artist SQL Example</vt:lpstr>
      <vt:lpstr>Stored Procedures</vt:lpstr>
      <vt:lpstr>Advantages of Stored Procedures</vt:lpstr>
      <vt:lpstr>Running InsertCustomerAndInterest Stored Procedure</vt:lpstr>
      <vt:lpstr>Running InsertCustomerWithTransaction  Stored Procedure</vt:lpstr>
      <vt:lpstr>Project Data Setup </vt:lpstr>
      <vt:lpstr>Project SQL Deliverables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Jennice O'Brien</dc:creator>
  <cp:lastModifiedBy>Richard Wolf</cp:lastModifiedBy>
  <cp:revision>119</cp:revision>
  <dcterms:created xsi:type="dcterms:W3CDTF">2010-05-18T23:17:18Z</dcterms:created>
  <dcterms:modified xsi:type="dcterms:W3CDTF">2022-11-09T20:02:11Z</dcterms:modified>
</cp:coreProperties>
</file>