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6BEA-8888-4D8F-AFFC-94B94C40D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C2AED-965E-4EFF-9067-313DFCE76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0ACB1-B6C7-48F3-816E-43525B3A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1E5C-FC10-4395-96D3-19E6ADD695F4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0F14E-0343-462A-A7CA-B206C5BE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EEFB-6204-45BC-9115-CB41664E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E155-FA29-4A06-8F62-2B060EB1D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85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74A56-1133-4DC0-B0F5-4DE441BC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7C838-EE87-4A14-985B-7B9A57301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16D25-E596-4962-B67F-4D972A90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1E5C-FC10-4395-96D3-19E6ADD695F4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012D8-F326-4500-8367-5A1E0BFDE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C9E06-A73A-4282-B5DA-65945995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E155-FA29-4A06-8F62-2B060EB1D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82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A34C2-7D1D-4FDD-A9F6-F516FEA49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94503-FAB7-4E67-9FCF-4E261B1B7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1E57E-E9F4-4990-B8D9-075D18A6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1E5C-FC10-4395-96D3-19E6ADD695F4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37000-15F6-4ABD-A3FA-36C7FBF2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BCE4E-509B-4C7A-9530-520B955F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E155-FA29-4A06-8F62-2B060EB1D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37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6D37-8419-4202-BBF9-7DC10F31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2F795-566A-4235-A32F-1FA698C9E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E0A37-0053-4AB1-A921-3941C950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1E5C-FC10-4395-96D3-19E6ADD695F4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9DB17-DBB8-4497-B50B-FB64C595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9BCAE-BA42-4E97-940C-741B3D81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E155-FA29-4A06-8F62-2B060EB1D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29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382A-F1D1-444E-BE4B-4E313895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AAB6A-209B-426B-8966-0637C9BFB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BF908-730B-42E4-8F3F-2E0CD51D1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1E5C-FC10-4395-96D3-19E6ADD695F4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C07C0-1884-4F7D-B1E4-E2FCF657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2E24-D819-4D63-BE9A-0E078E8B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E155-FA29-4A06-8F62-2B060EB1D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7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44E0-BD3F-4ABF-A480-2242F094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32EA3-0598-4888-A82F-F36CF7722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78E07-43F7-4423-A23E-B9CCE8D66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79DEE-E9A2-4C18-9430-DE5826C6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1E5C-FC10-4395-96D3-19E6ADD695F4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381AA-C139-44C8-9F4C-C1FB0BE4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FA216-E2FE-4DCC-B89F-A7635803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E155-FA29-4A06-8F62-2B060EB1D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78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9D6F-5614-4775-8A48-1420AE444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7D894-E4DF-41AA-A233-6B733A915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AC92C-1D2C-46EE-B263-2712F9F32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2CFA4-4ADC-4ECE-8181-3AFFCA316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FE017-BFC1-4117-9CE0-53BE86B8B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F0D706-CE1D-4371-9AA4-FE943D4C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1E5C-FC10-4395-96D3-19E6ADD695F4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29C8D-CC72-44D0-BE84-DE0F10AA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021C9-2E19-48B8-9D3C-7071D4CF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E155-FA29-4A06-8F62-2B060EB1D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98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B0A1-CCB7-4F7E-95EF-4E694734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D2A86-74E2-4655-9040-927DC59A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1E5C-FC10-4395-96D3-19E6ADD695F4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CBFFD-D782-4996-B7AD-F2F6AAA30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B64C6-7371-4633-BFF4-4200E01A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E155-FA29-4A06-8F62-2B060EB1D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46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3322F-17A0-494A-BF3A-7B1CA1F1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1E5C-FC10-4395-96D3-19E6ADD695F4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3EC33-07D2-4EB0-96BE-685632AF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3B97F-7F30-4DF3-976B-C23EAA0B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E155-FA29-4A06-8F62-2B060EB1D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98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7BC1-FFED-488D-A12F-1323BF23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17834-4ABA-4320-9E7A-8F63374FA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35515-CE07-482F-84B3-53A0C2181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65C7A-FF17-4580-8BA2-3979A666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1E5C-FC10-4395-96D3-19E6ADD695F4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99235-EFF8-4AFD-A34E-555BAF45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57508-A021-429A-8526-2FF7C10D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E155-FA29-4A06-8F62-2B060EB1D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08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3795-A825-4A31-BF55-CCD3FE70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4FF6A-8688-4C18-B5B6-D087AD476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EB499-0949-4829-A408-80BA9D1E8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3056D-D2E1-41BE-BAA5-6D3B6050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1E5C-FC10-4395-96D3-19E6ADD695F4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75EB0-7DBC-4CAB-8C67-19478905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3C0B0-3FF2-445B-8352-1EDF57A6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E155-FA29-4A06-8F62-2B060EB1D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78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3E36B-9103-473F-A2FB-1E08408D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25E19-AB68-46CD-8A1D-8E7085342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A4A5-284F-4C00-A6A7-3E532081D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61E5C-FC10-4395-96D3-19E6ADD695F4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47A19-9CA6-4250-84E9-0D7D54FBD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F4B38-4DD9-43B9-8C7E-3E4164AA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BE155-FA29-4A06-8F62-2B060EB1D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7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F18A3-FFEB-4BE9-9497-E776EE454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753600" cy="3926715"/>
          </a:xfrm>
        </p:spPr>
        <p:txBody>
          <a:bodyPr>
            <a:normAutofit/>
          </a:bodyPr>
          <a:lstStyle/>
          <a:p>
            <a:r>
              <a:rPr lang="en-US" b="1" dirty="0"/>
              <a:t>Experiment No.3 </a:t>
            </a:r>
            <a:br>
              <a:rPr lang="en-US" dirty="0"/>
            </a:br>
            <a:r>
              <a:rPr lang="en-US" sz="4400" dirty="0"/>
              <a:t>Write a program to implement Basic Process management algorithms such as FCFS, SJF and RR.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BDD6E-DD21-4AF5-BB4F-BB84DB913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91081"/>
            <a:ext cx="9144000" cy="1655762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Harshali</a:t>
            </a:r>
            <a:r>
              <a:rPr lang="en-US" dirty="0"/>
              <a:t> Bhuwad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56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EA248FE-DAC5-4DB4-845E-1CA02B524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22" y="333165"/>
            <a:ext cx="4797287" cy="5747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#include&lt;stdio.h&gt;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main()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limit, total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x, counter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time_quantum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wait_time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turnaround_time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arrival_time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10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burst_time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10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], temp[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10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average_wait_time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average_turnaround_time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printf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nEnter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 Total Number of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Processes:t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scanf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"%d"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&amp;limit);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x = limit;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&lt; limit;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++)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printf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nEnter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 Details of Process[%d]n"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+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printf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"Arrival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Time:t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scanf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"%d"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&amp;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arrival_time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printf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"Burst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Time:t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scanf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"%d"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&amp;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burst_time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temp[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burst_time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printf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nEnter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 Time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Quantum:t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scanf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"%d"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&amp;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time_quantum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87493-00DF-4C40-9DD8-8A76550969B7}"/>
              </a:ext>
            </a:extLst>
          </p:cNvPr>
          <p:cNvSpPr txBox="1"/>
          <p:nvPr/>
        </p:nvSpPr>
        <p:spPr>
          <a:xfrm>
            <a:off x="4846984" y="340387"/>
            <a:ext cx="422081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printf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nProcess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IDttBurst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Timet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 Turnaround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Timet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 Waiting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Timen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(total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 x !=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(temp[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 &lt;=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time_quantum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&amp;&amp; temp[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 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total = total + temp[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temp[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counter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(temp[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 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temp[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 = temp[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 -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time_quantum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total = total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time_quantum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(temp[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 ==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&amp;&amp; counter ==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x--;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printf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nProcess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[%d]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tt%dtt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 %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dttt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 %d"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+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burst_time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], total -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arrival_time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], total -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arrival_time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 -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burst_time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wait_time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wait_time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+ total -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arrival_time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 -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burst_time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turnaround_time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turnaround_time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+ total -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arrival_time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counter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== limit -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FEEC74-6207-4A36-B650-120E1CAC5BA4}"/>
              </a:ext>
            </a:extLst>
          </p:cNvPr>
          <p:cNvSpPr txBox="1"/>
          <p:nvPr/>
        </p:nvSpPr>
        <p:spPr>
          <a:xfrm>
            <a:off x="8772939" y="471664"/>
            <a:ext cx="3273287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arrival_time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 &lt;= total)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++;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else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average_wait_time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wait_time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*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1.0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/ limit;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average_turnaround_time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turnaround_time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*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1.0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/ limit;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nnAverage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 Waiting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Time:t%f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average_wait_time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nAvg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 Turnaround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Time:t%fn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average_turnaround_time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4237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B308-4FD2-4D48-9DFE-71CBBEEC3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First Come First Serve Scheduling In C Programming</a:t>
            </a:r>
            <a:endParaRPr lang="en-IN" dirty="0"/>
          </a:p>
        </p:txBody>
      </p:sp>
      <p:pic>
        <p:nvPicPr>
          <p:cNvPr id="1026" name="Picture 2" descr="First Come First Serve Scheduling">
            <a:extLst>
              <a:ext uri="{FF2B5EF4-FFF2-40B4-BE49-F238E27FC236}">
                <a16:creationId xmlns:a16="http://schemas.microsoft.com/office/drawing/2014/main" id="{ACDE1405-358B-45F9-9C2C-98F6E733B0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586" y="1946043"/>
            <a:ext cx="2248214" cy="18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E38962-77B2-47CE-9099-BBF92DF24B06}"/>
              </a:ext>
            </a:extLst>
          </p:cNvPr>
          <p:cNvSpPr txBox="1"/>
          <p:nvPr/>
        </p:nvSpPr>
        <p:spPr>
          <a:xfrm>
            <a:off x="838200" y="2157584"/>
            <a:ext cx="83853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TERMS In First Come First Serve</a:t>
            </a:r>
            <a:endParaRPr lang="en-US" b="0" i="0" dirty="0">
              <a:solidFill>
                <a:srgbClr val="4A4A4A"/>
              </a:solidFill>
              <a:effectLst/>
              <a:latin typeface="Open Sans" panose="020B0604020202020204" pitchFamily="34" charset="0"/>
            </a:endParaRPr>
          </a:p>
          <a:p>
            <a:pPr marL="342900" indent="-34290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Completion Time: Time at which process completes its execution.</a:t>
            </a:r>
          </a:p>
          <a:p>
            <a:pPr marL="342900" indent="-342900" algn="l" fontAlgn="base">
              <a:buFont typeface="+mj-lt"/>
              <a:buAutoNum type="arabicPeriod"/>
            </a:pP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342900" indent="-34290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Turn Around Time: Time Difference between completion time and arrival time. </a:t>
            </a:r>
          </a:p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	Turn Around Time = Completion Time – Arrival Time</a:t>
            </a:r>
          </a:p>
          <a:p>
            <a:pPr marL="342900" indent="-342900" algn="l" fontAlgn="base">
              <a:buFont typeface="+mj-lt"/>
              <a:buAutoNum type="arabicPeriod"/>
            </a:pP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342900" indent="-342900" algn="l" fontAlgn="base">
              <a:buFont typeface="+mj-lt"/>
              <a:buAutoNum type="arabicPeriod" startAt="3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Waiting Time(W.T): Time Difference between turn around time and burst time. 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	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Waiting Time = Turn Around Time – Burst Time</a:t>
            </a:r>
          </a:p>
        </p:txBody>
      </p:sp>
    </p:spTree>
    <p:extLst>
      <p:ext uri="{BB962C8B-B14F-4D97-AF65-F5344CB8AC3E}">
        <p14:creationId xmlns:p14="http://schemas.microsoft.com/office/powerpoint/2010/main" val="316930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BEB3-A929-4DA0-B2E8-2E72947A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Implementation: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F1F677-F3A2-4DE4-824F-1EBB85850F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912891"/>
            <a:ext cx="1026712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Input the processes along with their burst time (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</a:rPr>
              <a:t>bt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). 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</a:endParaRPr>
          </a:p>
          <a:p>
            <a:pPr marL="514350" marR="0" lvl="0" indent="-5143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Find waiting time (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</a:rPr>
              <a:t>wt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) for all processes. 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</a:endParaRPr>
          </a:p>
          <a:p>
            <a:pPr marL="514350" marR="0" lvl="0" indent="-5143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As first process that comes need not to wait so waiting time for process 1 will be 0 i.e.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</a:rPr>
              <a:t>wt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[0] = 0. </a:t>
            </a:r>
          </a:p>
          <a:p>
            <a:pPr marL="514350" marR="0" lvl="0" indent="-5143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</a:endParaRPr>
          </a:p>
          <a:p>
            <a:pPr marL="514350" marR="0" lvl="0" indent="-5143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Find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waiting time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 for all other processes i.e. for process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</a:rPr>
              <a:t>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 -&gt;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900" dirty="0">
                <a:solidFill>
                  <a:srgbClr val="273239"/>
                </a:solidFill>
              </a:rPr>
              <a:t>	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</a:rPr>
              <a:t>wt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[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</a:rPr>
              <a:t>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] =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</a:rPr>
              <a:t>bt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[i-1] +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</a:rPr>
              <a:t>wt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[i-1] . 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</a:endParaRPr>
          </a:p>
          <a:p>
            <a:pPr marL="514350" marR="0" lvl="0" indent="-5143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Find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turnaround time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 =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</a:rPr>
              <a:t>waiting_time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 +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</a:rPr>
              <a:t>burst_time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 for all processes.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</a:endParaRPr>
          </a:p>
          <a:p>
            <a:pPr marL="514350" marR="0" lvl="0" indent="-5143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Find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average waiting time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 =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</a:rPr>
              <a:t>total_waiting_time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 /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</a:rPr>
              <a:t>no_of_processes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. 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</a:endParaRPr>
          </a:p>
          <a:p>
            <a:pPr marL="514350" marR="0" lvl="0" indent="-5143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Similarly, find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average turnaround time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 =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</a:rPr>
              <a:t>total_turn_around_time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 /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</a:rPr>
              <a:t>no_of_processes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.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876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6CA6A4-603B-4D82-A5EC-4DB8AE54FC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48" t="24142" r="37174" b="21725"/>
          <a:stretch/>
        </p:blipFill>
        <p:spPr>
          <a:xfrm>
            <a:off x="1046922" y="675862"/>
            <a:ext cx="4386470" cy="5724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CA1C4-B562-4DAF-97A7-AFABF60B96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56" t="29168" r="29783" b="21145"/>
          <a:stretch/>
        </p:blipFill>
        <p:spPr>
          <a:xfrm>
            <a:off x="6215268" y="980661"/>
            <a:ext cx="5274367" cy="542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1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61DE32-9B75-4BD4-928C-A4D75B6BB7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54" t="24166" r="32065" b="28879"/>
          <a:stretch/>
        </p:blipFill>
        <p:spPr>
          <a:xfrm>
            <a:off x="571623" y="359481"/>
            <a:ext cx="5020793" cy="55244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7215DD-1AA1-4120-8EE9-55DC8F3D8C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48" t="30909" r="33478" b="34099"/>
          <a:stretch/>
        </p:blipFill>
        <p:spPr>
          <a:xfrm>
            <a:off x="6783334" y="693262"/>
            <a:ext cx="4837043" cy="402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2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02D0-CCF3-47D4-B354-0370C8AE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Shortest Job First Scheduling in C Programming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909DC-0A95-4CF3-BC0D-300BF9EC1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Shortest job first(SJF) is a scheduling algorithm, that is used to schedule processes in an operating system.</a:t>
            </a:r>
          </a:p>
          <a:p>
            <a:pPr marL="0" indent="0">
              <a:buNone/>
            </a:pP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marL="0" indent="0" algn="just">
              <a:buNone/>
            </a:pP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There are two types of SJF</a:t>
            </a: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Pre-emptive SJF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Non-Preemptive SJF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176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8A22D5D-9FB0-4F31-9108-4117F9C91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08" y="0"/>
            <a:ext cx="4704522" cy="737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#include&lt;stdio.h&gt;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main()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20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],p[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20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wt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20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],tat[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20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i,j,n,total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,pos,temp;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float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avg_wt,avg_tat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printf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"Enter number of process:"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scanf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"%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d"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,&amp;n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printf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nEnter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 Burst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Time:n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;i&lt;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n;i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++)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printf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"p%d:"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,i+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scanf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"%d"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,&amp;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]=i+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        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//sorting of burst times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;i&lt;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n;i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++)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pos=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(j=i+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;j&lt;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n;j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++)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[j]&lt;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[pos])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pos=j;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temp=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]=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[pos];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[pos]=temp;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temp=p[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]=p[pos];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p[pos]=temp;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AE643-33F3-4597-801F-F06EA2D33CC7}"/>
              </a:ext>
            </a:extLst>
          </p:cNvPr>
          <p:cNvSpPr txBox="1"/>
          <p:nvPr/>
        </p:nvSpPr>
        <p:spPr>
          <a:xfrm>
            <a:off x="6433930" y="106671"/>
            <a:ext cx="5546035" cy="6647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wt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           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;i&lt;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n;i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++)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wt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(j=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;j&lt;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i;j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++)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wt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]+=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[j];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total+=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wt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avg_wt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float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)total/n;     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total=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nProcesst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    Burst Time   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tWaiting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TimetTurnaround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 Time"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;i&lt;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n;i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++)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tat[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]+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wt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];  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total+=tat[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np%dtt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  %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dtt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    %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dttt%d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,p[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wt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],tat[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avg_tat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float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)total/n;   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nnAverage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 Waiting Time=%f"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avg_wt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nAverage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 Turnaround Time=%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fn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avg_tat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13803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D1EB0B3-3D7D-4C53-BBB2-83D86EDCE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939" y="300316"/>
            <a:ext cx="5420139" cy="566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#include 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stdio.h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main()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arrival_time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burst_time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], temp[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smallest, count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time, limit;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double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wait_time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turnaround_time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end;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float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average_waiting_time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average_turnaround_time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nEnter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 the Total Number of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Processes:t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scanf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"%d"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&amp;limit);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nEnter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 Details of %d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Processesn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limit);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&lt; limit;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++)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nEnter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 Arrival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Time:t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scanf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"%d"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arrival_time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"Enter Burst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Time:t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scanf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"%d"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burst_time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]);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temp[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burst_time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3D8D0-E2DB-4CC5-9D40-4AE15F25B587}"/>
              </a:ext>
            </a:extLst>
          </p:cNvPr>
          <p:cNvSpPr txBox="1"/>
          <p:nvPr/>
        </p:nvSpPr>
        <p:spPr>
          <a:xfrm>
            <a:off x="5811078" y="115651"/>
            <a:ext cx="6135756" cy="603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burst_time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9999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 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(time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 count != limit; time++)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smallest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&lt; limit;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++)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  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arrival_time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 &lt;= time &amp;&amp;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burst_time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 &lt;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burst_time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[smallest] &amp;&amp;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burst_time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 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smallest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burst_time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[smallest]--;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burst_time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[smallest] ==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count++;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end = time 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wait_time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wait_time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+ end 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arrival_time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[smallest] - temp[smallest];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turnaround_time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turnaround_time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+ end 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arrival_time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[smallest];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average_waiting_time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wait_time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/ limit;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average_turnaround_time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turnaround_time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/ limit;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nnAverage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 Waiting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Time:t%lfn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average_waiting_time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"Average Turnaround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Time:t%lfn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average_turnaround_time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1487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5876-B5D4-4E1F-AB9B-0D74EBBE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Round Robin Scheduling in C Programming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872A-D7C4-483B-8A9F-029193F80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We first have a queue where the processes are arranged in first come first serve order.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A quantum value is allocated to execute each process.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The first process is executed until the end of the quantum value. After this, an interrupt is generated, and the state is saved.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The CPU then moves to the next process and the same method is followed.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Same steps are repeated till all the processes are over.</a:t>
            </a:r>
          </a:p>
          <a:p>
            <a:pPr algn="just"/>
            <a:endParaRPr lang="en-US" sz="2400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2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1764</Words>
  <Application>Microsoft Office PowerPoint</Application>
  <PresentationFormat>Widescreen</PresentationFormat>
  <Paragraphs>220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Monaco</vt:lpstr>
      <vt:lpstr>Open Sans</vt:lpstr>
      <vt:lpstr>urw-din</vt:lpstr>
      <vt:lpstr>Office Theme</vt:lpstr>
      <vt:lpstr>Experiment No.3  Write a program to implement Basic Process management algorithms such as FCFS, SJF and RR.</vt:lpstr>
      <vt:lpstr>First Come First Serve Scheduling In C Programming</vt:lpstr>
      <vt:lpstr>Implementation: </vt:lpstr>
      <vt:lpstr>PowerPoint Presentation</vt:lpstr>
      <vt:lpstr>PowerPoint Presentation</vt:lpstr>
      <vt:lpstr>Shortest Job First Scheduling in C Programming</vt:lpstr>
      <vt:lpstr>PowerPoint Presentation</vt:lpstr>
      <vt:lpstr>PowerPoint Presentation</vt:lpstr>
      <vt:lpstr>Round Robin Scheduling in C Programming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No.3  Write a program to implement Basic Process management algorithms such as FCFS, SJF and RR.</dc:title>
  <dc:creator>Sachin Bhuwad</dc:creator>
  <cp:lastModifiedBy>Sachin Bhuwad</cp:lastModifiedBy>
  <cp:revision>2</cp:revision>
  <dcterms:created xsi:type="dcterms:W3CDTF">2022-02-21T05:14:09Z</dcterms:created>
  <dcterms:modified xsi:type="dcterms:W3CDTF">2022-02-21T07:05:05Z</dcterms:modified>
</cp:coreProperties>
</file>