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843" r:id="rId4"/>
    <p:sldMasterId id="2147483873" r:id="rId5"/>
  </p:sldMasterIdLst>
  <p:notesMasterIdLst>
    <p:notesMasterId r:id="rId42"/>
  </p:notesMasterIdLst>
  <p:sldIdLst>
    <p:sldId id="334" r:id="rId6"/>
    <p:sldId id="272" r:id="rId7"/>
    <p:sldId id="328" r:id="rId8"/>
    <p:sldId id="292" r:id="rId9"/>
    <p:sldId id="297" r:id="rId10"/>
    <p:sldId id="261" r:id="rId11"/>
    <p:sldId id="308" r:id="rId12"/>
    <p:sldId id="312" r:id="rId13"/>
    <p:sldId id="313" r:id="rId14"/>
    <p:sldId id="298" r:id="rId15"/>
    <p:sldId id="287" r:id="rId16"/>
    <p:sldId id="278" r:id="rId17"/>
    <p:sldId id="326" r:id="rId18"/>
    <p:sldId id="314" r:id="rId19"/>
    <p:sldId id="331" r:id="rId20"/>
    <p:sldId id="318" r:id="rId21"/>
    <p:sldId id="316" r:id="rId22"/>
    <p:sldId id="317" r:id="rId23"/>
    <p:sldId id="279" r:id="rId24"/>
    <p:sldId id="309" r:id="rId25"/>
    <p:sldId id="319" r:id="rId26"/>
    <p:sldId id="332" r:id="rId27"/>
    <p:sldId id="277" r:id="rId28"/>
    <p:sldId id="307" r:id="rId29"/>
    <p:sldId id="305" r:id="rId30"/>
    <p:sldId id="325" r:id="rId31"/>
    <p:sldId id="337" r:id="rId32"/>
    <p:sldId id="344" r:id="rId33"/>
    <p:sldId id="340" r:id="rId34"/>
    <p:sldId id="343" r:id="rId35"/>
    <p:sldId id="342" r:id="rId36"/>
    <p:sldId id="341" r:id="rId37"/>
    <p:sldId id="336" r:id="rId38"/>
    <p:sldId id="339" r:id="rId39"/>
    <p:sldId id="338" r:id="rId40"/>
    <p:sldId id="335" r:id="rId4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715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 /><Relationship Id="rId13" Type="http://schemas.openxmlformats.org/officeDocument/2006/relationships/slide" Target="slides/slide8.xml" /><Relationship Id="rId18" Type="http://schemas.openxmlformats.org/officeDocument/2006/relationships/slide" Target="slides/slide13.xml" /><Relationship Id="rId26" Type="http://schemas.openxmlformats.org/officeDocument/2006/relationships/slide" Target="slides/slide21.xml" /><Relationship Id="rId39" Type="http://schemas.openxmlformats.org/officeDocument/2006/relationships/slide" Target="slides/slide34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6.xml" /><Relationship Id="rId34" Type="http://schemas.openxmlformats.org/officeDocument/2006/relationships/slide" Target="slides/slide29.xml" /><Relationship Id="rId42" Type="http://schemas.openxmlformats.org/officeDocument/2006/relationships/notesMaster" Target="notesMasters/notesMaster1.xml" /><Relationship Id="rId7" Type="http://schemas.openxmlformats.org/officeDocument/2006/relationships/slide" Target="slides/slide2.xml" /><Relationship Id="rId12" Type="http://schemas.openxmlformats.org/officeDocument/2006/relationships/slide" Target="slides/slide7.xml" /><Relationship Id="rId17" Type="http://schemas.openxmlformats.org/officeDocument/2006/relationships/slide" Target="slides/slide12.xml" /><Relationship Id="rId25" Type="http://schemas.openxmlformats.org/officeDocument/2006/relationships/slide" Target="slides/slide20.xml" /><Relationship Id="rId33" Type="http://schemas.openxmlformats.org/officeDocument/2006/relationships/slide" Target="slides/slide28.xml" /><Relationship Id="rId38" Type="http://schemas.openxmlformats.org/officeDocument/2006/relationships/slide" Target="slides/slide33.xml" /><Relationship Id="rId46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1.xml" /><Relationship Id="rId20" Type="http://schemas.openxmlformats.org/officeDocument/2006/relationships/slide" Target="slides/slide15.xml" /><Relationship Id="rId29" Type="http://schemas.openxmlformats.org/officeDocument/2006/relationships/slide" Target="slides/slide24.xml" /><Relationship Id="rId41" Type="http://schemas.openxmlformats.org/officeDocument/2006/relationships/slide" Target="slides/slide36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11" Type="http://schemas.openxmlformats.org/officeDocument/2006/relationships/slide" Target="slides/slide6.xml" /><Relationship Id="rId24" Type="http://schemas.openxmlformats.org/officeDocument/2006/relationships/slide" Target="slides/slide19.xml" /><Relationship Id="rId32" Type="http://schemas.openxmlformats.org/officeDocument/2006/relationships/slide" Target="slides/slide27.xml" /><Relationship Id="rId37" Type="http://schemas.openxmlformats.org/officeDocument/2006/relationships/slide" Target="slides/slide32.xml" /><Relationship Id="rId40" Type="http://schemas.openxmlformats.org/officeDocument/2006/relationships/slide" Target="slides/slide35.xml" /><Relationship Id="rId45" Type="http://schemas.openxmlformats.org/officeDocument/2006/relationships/theme" Target="theme/theme1.xml" /><Relationship Id="rId5" Type="http://schemas.openxmlformats.org/officeDocument/2006/relationships/slideMaster" Target="slideMasters/slideMaster5.xml" /><Relationship Id="rId15" Type="http://schemas.openxmlformats.org/officeDocument/2006/relationships/slide" Target="slides/slide10.xml" /><Relationship Id="rId23" Type="http://schemas.openxmlformats.org/officeDocument/2006/relationships/slide" Target="slides/slide18.xml" /><Relationship Id="rId28" Type="http://schemas.openxmlformats.org/officeDocument/2006/relationships/slide" Target="slides/slide23.xml" /><Relationship Id="rId36" Type="http://schemas.openxmlformats.org/officeDocument/2006/relationships/slide" Target="slides/slide31.xml" /><Relationship Id="rId10" Type="http://schemas.openxmlformats.org/officeDocument/2006/relationships/slide" Target="slides/slide5.xml" /><Relationship Id="rId19" Type="http://schemas.openxmlformats.org/officeDocument/2006/relationships/slide" Target="slides/slide14.xml" /><Relationship Id="rId31" Type="http://schemas.openxmlformats.org/officeDocument/2006/relationships/slide" Target="slides/slide26.xml" /><Relationship Id="rId44" Type="http://schemas.openxmlformats.org/officeDocument/2006/relationships/viewProps" Target="viewProps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4.xml" /><Relationship Id="rId14" Type="http://schemas.openxmlformats.org/officeDocument/2006/relationships/slide" Target="slides/slide9.xml" /><Relationship Id="rId22" Type="http://schemas.openxmlformats.org/officeDocument/2006/relationships/slide" Target="slides/slide17.xml" /><Relationship Id="rId27" Type="http://schemas.openxmlformats.org/officeDocument/2006/relationships/slide" Target="slides/slide22.xml" /><Relationship Id="rId30" Type="http://schemas.openxmlformats.org/officeDocument/2006/relationships/slide" Target="slides/slide25.xml" /><Relationship Id="rId35" Type="http://schemas.openxmlformats.org/officeDocument/2006/relationships/slide" Target="slides/slide30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5906-610B-4586-A454-97CFD754B8D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54A4-C862-46D4-9D71-A1826F6E1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f9262ee2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f9262ee2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4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2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2.xml" 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5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22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78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34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39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60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699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06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2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1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548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467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2325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24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065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36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1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667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00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07CF7B97-ABCA-2C4B-9557-15AA910D3C8E}"/>
              </a:ext>
            </a:extLst>
          </p:cNvPr>
          <p:cNvSpPr/>
          <p:nvPr userDrawn="1"/>
        </p:nvSpPr>
        <p:spPr>
          <a:xfrm>
            <a:off x="0" y="4203756"/>
            <a:ext cx="12192000" cy="2654244"/>
          </a:xfrm>
          <a:custGeom>
            <a:avLst/>
            <a:gdLst>
              <a:gd name="connsiteX0" fmla="*/ 10116558 w 10799762"/>
              <a:gd name="connsiteY0" fmla="*/ 576 h 3923526"/>
              <a:gd name="connsiteX1" fmla="*/ 10789430 w 10799762"/>
              <a:gd name="connsiteY1" fmla="*/ 175905 h 3923526"/>
              <a:gd name="connsiteX2" fmla="*/ 10799762 w 10799762"/>
              <a:gd name="connsiteY2" fmla="*/ 181001 h 3923526"/>
              <a:gd name="connsiteX3" fmla="*/ 10799762 w 10799762"/>
              <a:gd name="connsiteY3" fmla="*/ 3923526 h 3923526"/>
              <a:gd name="connsiteX4" fmla="*/ 9188604 w 10799762"/>
              <a:gd name="connsiteY4" fmla="*/ 3923526 h 3923526"/>
              <a:gd name="connsiteX5" fmla="*/ 4594302 w 10799762"/>
              <a:gd name="connsiteY5" fmla="*/ 3923526 h 3923526"/>
              <a:gd name="connsiteX6" fmla="*/ 0 w 10799762"/>
              <a:gd name="connsiteY6" fmla="*/ 3923526 h 3923526"/>
              <a:gd name="connsiteX7" fmla="*/ 0 w 10799762"/>
              <a:gd name="connsiteY7" fmla="*/ 341386 h 3923526"/>
              <a:gd name="connsiteX8" fmla="*/ 828557 w 10799762"/>
              <a:gd name="connsiteY8" fmla="*/ 1468 h 3923526"/>
              <a:gd name="connsiteX9" fmla="*/ 4594302 w 10799762"/>
              <a:gd name="connsiteY9" fmla="*/ 341386 h 3923526"/>
              <a:gd name="connsiteX10" fmla="*/ 9188604 w 10799762"/>
              <a:gd name="connsiteY10" fmla="*/ 341386 h 3923526"/>
              <a:gd name="connsiteX11" fmla="*/ 10017160 w 10799762"/>
              <a:gd name="connsiteY11" fmla="*/ 1468 h 3923526"/>
              <a:gd name="connsiteX12" fmla="*/ 10116558 w 10799762"/>
              <a:gd name="connsiteY12" fmla="*/ 576 h 392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99762" h="3923526">
                <a:moveTo>
                  <a:pt x="10116558" y="576"/>
                </a:moveTo>
                <a:cubicBezTo>
                  <a:pt x="10347478" y="7467"/>
                  <a:pt x="10571380" y="75768"/>
                  <a:pt x="10789430" y="175905"/>
                </a:cubicBezTo>
                <a:lnTo>
                  <a:pt x="10799762" y="181001"/>
                </a:lnTo>
                <a:lnTo>
                  <a:pt x="10799762" y="3923526"/>
                </a:lnTo>
                <a:lnTo>
                  <a:pt x="9188604" y="3923526"/>
                </a:lnTo>
                <a:lnTo>
                  <a:pt x="4594302" y="3923526"/>
                </a:lnTo>
                <a:lnTo>
                  <a:pt x="0" y="3923526"/>
                </a:lnTo>
                <a:lnTo>
                  <a:pt x="0" y="341386"/>
                </a:lnTo>
                <a:cubicBezTo>
                  <a:pt x="286725" y="112926"/>
                  <a:pt x="562331" y="14334"/>
                  <a:pt x="828557" y="1468"/>
                </a:cubicBezTo>
                <a:cubicBezTo>
                  <a:pt x="2266173" y="-68008"/>
                  <a:pt x="3430238" y="2362283"/>
                  <a:pt x="4594302" y="341386"/>
                </a:cubicBezTo>
                <a:cubicBezTo>
                  <a:pt x="6429340" y="-1120762"/>
                  <a:pt x="7808972" y="2736523"/>
                  <a:pt x="9188604" y="341386"/>
                </a:cubicBezTo>
                <a:cubicBezTo>
                  <a:pt x="9475329" y="112926"/>
                  <a:pt x="9750935" y="14334"/>
                  <a:pt x="10017160" y="1468"/>
                </a:cubicBezTo>
                <a:cubicBezTo>
                  <a:pt x="10050438" y="-140"/>
                  <a:pt x="10083570" y="-409"/>
                  <a:pt x="10116558" y="576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id-ID" sz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F4C57F-5BB9-DD45-BC10-F97B7219C27E}"/>
              </a:ext>
            </a:extLst>
          </p:cNvPr>
          <p:cNvGrpSpPr/>
          <p:nvPr userDrawn="1"/>
        </p:nvGrpSpPr>
        <p:grpSpPr>
          <a:xfrm rot="900000">
            <a:off x="846292" y="686185"/>
            <a:ext cx="2517380" cy="2458936"/>
            <a:chOff x="3567355" y="-1098314"/>
            <a:chExt cx="6658876" cy="6504283"/>
          </a:xfrm>
          <a:solidFill>
            <a:schemeClr val="accent2"/>
          </a:solidFill>
        </p:grpSpPr>
        <p:sp>
          <p:nvSpPr>
            <p:cNvPr id="15" name="Freeform: Shape 33">
              <a:extLst>
                <a:ext uri="{FF2B5EF4-FFF2-40B4-BE49-F238E27FC236}">
                  <a16:creationId xmlns:a16="http://schemas.microsoft.com/office/drawing/2014/main" id="{28A2101E-F3D7-454A-8415-896C0280F5FB}"/>
                </a:ext>
              </a:extLst>
            </p:cNvPr>
            <p:cNvSpPr/>
            <p:nvPr userDrawn="1"/>
          </p:nvSpPr>
          <p:spPr>
            <a:xfrm rot="16200000">
              <a:off x="3560855" y="-1091813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rgbClr val="F4F4F4"/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4">
              <a:extLst>
                <a:ext uri="{FF2B5EF4-FFF2-40B4-BE49-F238E27FC236}">
                  <a16:creationId xmlns:a16="http://schemas.microsoft.com/office/drawing/2014/main" id="{A12C114D-7E4F-5F41-B3C3-F02B7552C329}"/>
                </a:ext>
              </a:extLst>
            </p:cNvPr>
            <p:cNvSpPr/>
            <p:nvPr userDrawn="1"/>
          </p:nvSpPr>
          <p:spPr>
            <a:xfrm>
              <a:off x="7073313" y="-1098314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rgbClr val="F4F4F4"/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5">
              <a:extLst>
                <a:ext uri="{FF2B5EF4-FFF2-40B4-BE49-F238E27FC236}">
                  <a16:creationId xmlns:a16="http://schemas.microsoft.com/office/drawing/2014/main" id="{462A09A5-8DE8-7643-98B8-6075D75C487D}"/>
                </a:ext>
              </a:extLst>
            </p:cNvPr>
            <p:cNvSpPr/>
            <p:nvPr userDrawn="1"/>
          </p:nvSpPr>
          <p:spPr>
            <a:xfrm rot="5400000">
              <a:off x="7066812" y="2259551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rgbClr val="F4F4F4"/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6">
              <a:extLst>
                <a:ext uri="{FF2B5EF4-FFF2-40B4-BE49-F238E27FC236}">
                  <a16:creationId xmlns:a16="http://schemas.microsoft.com/office/drawing/2014/main" id="{41408410-CA22-C647-A420-9897214397E2}"/>
                </a:ext>
              </a:extLst>
            </p:cNvPr>
            <p:cNvSpPr/>
            <p:nvPr userDrawn="1"/>
          </p:nvSpPr>
          <p:spPr>
            <a:xfrm rot="10800000">
              <a:off x="3567355" y="2266052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rgbClr val="F4F4F4"/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FF39C8-147F-404A-A1B6-9F953CC90348}"/>
              </a:ext>
            </a:extLst>
          </p:cNvPr>
          <p:cNvGrpSpPr/>
          <p:nvPr userDrawn="1"/>
        </p:nvGrpSpPr>
        <p:grpSpPr>
          <a:xfrm>
            <a:off x="4246355" y="2712142"/>
            <a:ext cx="1058725" cy="1062018"/>
            <a:chOff x="3567355" y="-1098314"/>
            <a:chExt cx="6484111" cy="6504283"/>
          </a:xfrm>
          <a:solidFill>
            <a:schemeClr val="accent2"/>
          </a:solidFill>
        </p:grpSpPr>
        <p:sp>
          <p:nvSpPr>
            <p:cNvPr id="25" name="Freeform: Shape 33">
              <a:extLst>
                <a:ext uri="{FF2B5EF4-FFF2-40B4-BE49-F238E27FC236}">
                  <a16:creationId xmlns:a16="http://schemas.microsoft.com/office/drawing/2014/main" id="{8B7CF12E-A089-A541-8313-34AFD25C30E7}"/>
                </a:ext>
              </a:extLst>
            </p:cNvPr>
            <p:cNvSpPr/>
            <p:nvPr userDrawn="1"/>
          </p:nvSpPr>
          <p:spPr>
            <a:xfrm rot="16200000">
              <a:off x="3560855" y="-1091813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34">
              <a:extLst>
                <a:ext uri="{FF2B5EF4-FFF2-40B4-BE49-F238E27FC236}">
                  <a16:creationId xmlns:a16="http://schemas.microsoft.com/office/drawing/2014/main" id="{37508F82-51E9-6A45-9018-FC3ED9AAA49B}"/>
                </a:ext>
              </a:extLst>
            </p:cNvPr>
            <p:cNvSpPr/>
            <p:nvPr userDrawn="1"/>
          </p:nvSpPr>
          <p:spPr>
            <a:xfrm>
              <a:off x="6898547" y="-1098314"/>
              <a:ext cx="3152919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5">
              <a:extLst>
                <a:ext uri="{FF2B5EF4-FFF2-40B4-BE49-F238E27FC236}">
                  <a16:creationId xmlns:a16="http://schemas.microsoft.com/office/drawing/2014/main" id="{8CA28AC4-C348-ED43-8004-FD9F41539B59}"/>
                </a:ext>
              </a:extLst>
            </p:cNvPr>
            <p:cNvSpPr/>
            <p:nvPr userDrawn="1"/>
          </p:nvSpPr>
          <p:spPr>
            <a:xfrm rot="5400000">
              <a:off x="6892043" y="2259551"/>
              <a:ext cx="3152917" cy="3139920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36">
              <a:extLst>
                <a:ext uri="{FF2B5EF4-FFF2-40B4-BE49-F238E27FC236}">
                  <a16:creationId xmlns:a16="http://schemas.microsoft.com/office/drawing/2014/main" id="{14AA121C-9195-1941-8C87-29184C3EC4EF}"/>
                </a:ext>
              </a:extLst>
            </p:cNvPr>
            <p:cNvSpPr/>
            <p:nvPr userDrawn="1"/>
          </p:nvSpPr>
          <p:spPr>
            <a:xfrm rot="10800000">
              <a:off x="3567355" y="2266052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C92507-94A4-6B4B-955E-913FE8974076}"/>
              </a:ext>
            </a:extLst>
          </p:cNvPr>
          <p:cNvGrpSpPr/>
          <p:nvPr userDrawn="1"/>
        </p:nvGrpSpPr>
        <p:grpSpPr>
          <a:xfrm>
            <a:off x="355206" y="202549"/>
            <a:ext cx="3507644" cy="3426208"/>
            <a:chOff x="3567355" y="-1098314"/>
            <a:chExt cx="6658876" cy="6504283"/>
          </a:xfrm>
          <a:solidFill>
            <a:schemeClr val="accent2"/>
          </a:solidFill>
        </p:grpSpPr>
        <p:sp>
          <p:nvSpPr>
            <p:cNvPr id="20" name="Freeform: Shape 33">
              <a:extLst>
                <a:ext uri="{FF2B5EF4-FFF2-40B4-BE49-F238E27FC236}">
                  <a16:creationId xmlns:a16="http://schemas.microsoft.com/office/drawing/2014/main" id="{ADD0442C-553B-E74A-AF8A-A421543B8D2F}"/>
                </a:ext>
              </a:extLst>
            </p:cNvPr>
            <p:cNvSpPr/>
            <p:nvPr userDrawn="1"/>
          </p:nvSpPr>
          <p:spPr>
            <a:xfrm rot="16200000">
              <a:off x="3560855" y="-1091813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rgbClr val="F4F4F4"/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34">
              <a:extLst>
                <a:ext uri="{FF2B5EF4-FFF2-40B4-BE49-F238E27FC236}">
                  <a16:creationId xmlns:a16="http://schemas.microsoft.com/office/drawing/2014/main" id="{042ED873-5CC2-1B44-BECE-F81A0215101B}"/>
                </a:ext>
              </a:extLst>
            </p:cNvPr>
            <p:cNvSpPr/>
            <p:nvPr userDrawn="1"/>
          </p:nvSpPr>
          <p:spPr>
            <a:xfrm>
              <a:off x="7073313" y="-1098314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rgbClr val="F4F4F4"/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35">
              <a:extLst>
                <a:ext uri="{FF2B5EF4-FFF2-40B4-BE49-F238E27FC236}">
                  <a16:creationId xmlns:a16="http://schemas.microsoft.com/office/drawing/2014/main" id="{4E965A04-E654-0E48-817C-9B29EA71C7B6}"/>
                </a:ext>
              </a:extLst>
            </p:cNvPr>
            <p:cNvSpPr/>
            <p:nvPr userDrawn="1"/>
          </p:nvSpPr>
          <p:spPr>
            <a:xfrm rot="5400000">
              <a:off x="7066812" y="2259551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rgbClr val="F4F4F4"/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36">
              <a:extLst>
                <a:ext uri="{FF2B5EF4-FFF2-40B4-BE49-F238E27FC236}">
                  <a16:creationId xmlns:a16="http://schemas.microsoft.com/office/drawing/2014/main" id="{47CFC6CF-5E0E-CF4A-B761-7BB353E79348}"/>
                </a:ext>
              </a:extLst>
            </p:cNvPr>
            <p:cNvSpPr/>
            <p:nvPr userDrawn="1"/>
          </p:nvSpPr>
          <p:spPr>
            <a:xfrm rot="10800000">
              <a:off x="3567355" y="2266052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rgbClr val="F4F4F4"/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30AA912C-CC34-C040-A84C-63FC1697DB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67" y="599278"/>
            <a:ext cx="4090554" cy="6258722"/>
          </a:xfrm>
          <a:prstGeom prst="round2SameRect">
            <a:avLst>
              <a:gd name="adj1" fmla="val 8918"/>
              <a:gd name="adj2" fmla="val 0"/>
            </a:avLst>
          </a:prstGeom>
          <a:noFill/>
          <a:ln w="76200">
            <a:noFill/>
          </a:ln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8C51B3A-9CF6-4B4E-988B-F08450415B7C}"/>
              </a:ext>
            </a:extLst>
          </p:cNvPr>
          <p:cNvSpPr/>
          <p:nvPr userDrawn="1"/>
        </p:nvSpPr>
        <p:spPr>
          <a:xfrm>
            <a:off x="5346688" y="5169166"/>
            <a:ext cx="156200" cy="156337"/>
          </a:xfrm>
          <a:custGeom>
            <a:avLst/>
            <a:gdLst>
              <a:gd name="connsiteX0" fmla="*/ 18863 w 37784"/>
              <a:gd name="connsiteY0" fmla="*/ 0 h 37817"/>
              <a:gd name="connsiteX1" fmla="*/ 25541 w 37784"/>
              <a:gd name="connsiteY1" fmla="*/ 12254 h 37817"/>
              <a:gd name="connsiteX2" fmla="*/ 37784 w 37784"/>
              <a:gd name="connsiteY2" fmla="*/ 18938 h 37817"/>
              <a:gd name="connsiteX3" fmla="*/ 25541 w 37784"/>
              <a:gd name="connsiteY3" fmla="*/ 25622 h 37817"/>
              <a:gd name="connsiteX4" fmla="*/ 18863 w 37784"/>
              <a:gd name="connsiteY4" fmla="*/ 37818 h 37817"/>
              <a:gd name="connsiteX5" fmla="*/ 12185 w 37784"/>
              <a:gd name="connsiteY5" fmla="*/ 25622 h 37817"/>
              <a:gd name="connsiteX6" fmla="*/ 0 w 37784"/>
              <a:gd name="connsiteY6" fmla="*/ 18938 h 37817"/>
              <a:gd name="connsiteX7" fmla="*/ 12185 w 37784"/>
              <a:gd name="connsiteY7" fmla="*/ 12254 h 3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84" h="37817">
                <a:moveTo>
                  <a:pt x="18863" y="0"/>
                </a:moveTo>
                <a:lnTo>
                  <a:pt x="25541" y="12254"/>
                </a:lnTo>
                <a:lnTo>
                  <a:pt x="37784" y="18938"/>
                </a:lnTo>
                <a:lnTo>
                  <a:pt x="25541" y="25622"/>
                </a:lnTo>
                <a:lnTo>
                  <a:pt x="18863" y="37818"/>
                </a:lnTo>
                <a:lnTo>
                  <a:pt x="12185" y="25622"/>
                </a:lnTo>
                <a:lnTo>
                  <a:pt x="0" y="18938"/>
                </a:lnTo>
                <a:lnTo>
                  <a:pt x="12185" y="12254"/>
                </a:lnTo>
                <a:close/>
              </a:path>
            </a:pathLst>
          </a:custGeom>
          <a:solidFill>
            <a:srgbClr val="FFFFFF"/>
          </a:solidFill>
          <a:ln w="5855" cap="flat">
            <a:noFill/>
            <a:prstDash val="solid"/>
            <a:miter/>
          </a:ln>
          <a:effectLst>
            <a:outerShdw blurRad="176062" sx="102000" sy="102000" algn="ctr" rotWithShape="0">
              <a:schemeClr val="bg1">
                <a:alpha val="32000"/>
              </a:scheme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0ED30C3-EE62-624A-A78D-A6BDD175948D}"/>
              </a:ext>
            </a:extLst>
          </p:cNvPr>
          <p:cNvSpPr/>
          <p:nvPr userDrawn="1"/>
        </p:nvSpPr>
        <p:spPr>
          <a:xfrm>
            <a:off x="277105" y="5969126"/>
            <a:ext cx="156200" cy="156337"/>
          </a:xfrm>
          <a:custGeom>
            <a:avLst/>
            <a:gdLst>
              <a:gd name="connsiteX0" fmla="*/ 18863 w 37784"/>
              <a:gd name="connsiteY0" fmla="*/ 0 h 37817"/>
              <a:gd name="connsiteX1" fmla="*/ 25541 w 37784"/>
              <a:gd name="connsiteY1" fmla="*/ 12254 h 37817"/>
              <a:gd name="connsiteX2" fmla="*/ 37784 w 37784"/>
              <a:gd name="connsiteY2" fmla="*/ 18938 h 37817"/>
              <a:gd name="connsiteX3" fmla="*/ 25541 w 37784"/>
              <a:gd name="connsiteY3" fmla="*/ 25622 h 37817"/>
              <a:gd name="connsiteX4" fmla="*/ 18863 w 37784"/>
              <a:gd name="connsiteY4" fmla="*/ 37818 h 37817"/>
              <a:gd name="connsiteX5" fmla="*/ 12185 w 37784"/>
              <a:gd name="connsiteY5" fmla="*/ 25622 h 37817"/>
              <a:gd name="connsiteX6" fmla="*/ 0 w 37784"/>
              <a:gd name="connsiteY6" fmla="*/ 18938 h 37817"/>
              <a:gd name="connsiteX7" fmla="*/ 12185 w 37784"/>
              <a:gd name="connsiteY7" fmla="*/ 12254 h 3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84" h="37817">
                <a:moveTo>
                  <a:pt x="18863" y="0"/>
                </a:moveTo>
                <a:lnTo>
                  <a:pt x="25541" y="12254"/>
                </a:lnTo>
                <a:lnTo>
                  <a:pt x="37784" y="18938"/>
                </a:lnTo>
                <a:lnTo>
                  <a:pt x="25541" y="25622"/>
                </a:lnTo>
                <a:lnTo>
                  <a:pt x="18863" y="37818"/>
                </a:lnTo>
                <a:lnTo>
                  <a:pt x="12185" y="25622"/>
                </a:lnTo>
                <a:lnTo>
                  <a:pt x="0" y="18938"/>
                </a:lnTo>
                <a:lnTo>
                  <a:pt x="12185" y="12254"/>
                </a:lnTo>
                <a:close/>
              </a:path>
            </a:pathLst>
          </a:custGeom>
          <a:solidFill>
            <a:srgbClr val="FFFFFF"/>
          </a:solidFill>
          <a:ln w="5855" cap="flat">
            <a:noFill/>
            <a:prstDash val="solid"/>
            <a:miter/>
          </a:ln>
          <a:effectLst>
            <a:outerShdw blurRad="176062" sx="102000" sy="102000" algn="ctr" rotWithShape="0">
              <a:schemeClr val="bg1">
                <a:alpha val="32000"/>
              </a:scheme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8DA23F7-8D98-D74C-A332-56D2FA94EA32}"/>
              </a:ext>
            </a:extLst>
          </p:cNvPr>
          <p:cNvSpPr/>
          <p:nvPr userDrawn="1"/>
        </p:nvSpPr>
        <p:spPr>
          <a:xfrm>
            <a:off x="11407733" y="6303663"/>
            <a:ext cx="156200" cy="156337"/>
          </a:xfrm>
          <a:custGeom>
            <a:avLst/>
            <a:gdLst>
              <a:gd name="connsiteX0" fmla="*/ 18863 w 37784"/>
              <a:gd name="connsiteY0" fmla="*/ 0 h 37817"/>
              <a:gd name="connsiteX1" fmla="*/ 25541 w 37784"/>
              <a:gd name="connsiteY1" fmla="*/ 12254 h 37817"/>
              <a:gd name="connsiteX2" fmla="*/ 37784 w 37784"/>
              <a:gd name="connsiteY2" fmla="*/ 18938 h 37817"/>
              <a:gd name="connsiteX3" fmla="*/ 25541 w 37784"/>
              <a:gd name="connsiteY3" fmla="*/ 25622 h 37817"/>
              <a:gd name="connsiteX4" fmla="*/ 18863 w 37784"/>
              <a:gd name="connsiteY4" fmla="*/ 37818 h 37817"/>
              <a:gd name="connsiteX5" fmla="*/ 12185 w 37784"/>
              <a:gd name="connsiteY5" fmla="*/ 25622 h 37817"/>
              <a:gd name="connsiteX6" fmla="*/ 0 w 37784"/>
              <a:gd name="connsiteY6" fmla="*/ 18938 h 37817"/>
              <a:gd name="connsiteX7" fmla="*/ 12185 w 37784"/>
              <a:gd name="connsiteY7" fmla="*/ 12254 h 3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84" h="37817">
                <a:moveTo>
                  <a:pt x="18863" y="0"/>
                </a:moveTo>
                <a:lnTo>
                  <a:pt x="25541" y="12254"/>
                </a:lnTo>
                <a:lnTo>
                  <a:pt x="37784" y="18938"/>
                </a:lnTo>
                <a:lnTo>
                  <a:pt x="25541" y="25622"/>
                </a:lnTo>
                <a:lnTo>
                  <a:pt x="18863" y="37818"/>
                </a:lnTo>
                <a:lnTo>
                  <a:pt x="12185" y="25622"/>
                </a:lnTo>
                <a:lnTo>
                  <a:pt x="0" y="18938"/>
                </a:lnTo>
                <a:lnTo>
                  <a:pt x="12185" y="12254"/>
                </a:lnTo>
                <a:close/>
              </a:path>
            </a:pathLst>
          </a:custGeom>
          <a:solidFill>
            <a:srgbClr val="FFFFFF"/>
          </a:solidFill>
          <a:ln w="5855" cap="flat">
            <a:noFill/>
            <a:prstDash val="solid"/>
            <a:miter/>
          </a:ln>
          <a:effectLst>
            <a:outerShdw blurRad="176062" sx="102000" sy="102000" algn="ctr" rotWithShape="0">
              <a:schemeClr val="bg1">
                <a:alpha val="32000"/>
              </a:scheme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2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63">
            <a:extLst>
              <a:ext uri="{FF2B5EF4-FFF2-40B4-BE49-F238E27FC236}">
                <a16:creationId xmlns:a16="http://schemas.microsoft.com/office/drawing/2014/main" id="{94929DF2-B50B-314B-83EA-0713A185557A}"/>
              </a:ext>
            </a:extLst>
          </p:cNvPr>
          <p:cNvSpPr/>
          <p:nvPr userDrawn="1"/>
        </p:nvSpPr>
        <p:spPr>
          <a:xfrm>
            <a:off x="643934" y="1371600"/>
            <a:ext cx="3013666" cy="4978400"/>
          </a:xfrm>
          <a:prstGeom prst="roundRect">
            <a:avLst>
              <a:gd name="adj" fmla="val 5706"/>
            </a:avLst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2"/>
              </a:gs>
            </a:gsLst>
            <a:lin ang="13500000" scaled="1"/>
          </a:gradFill>
          <a:ln w="38100">
            <a:noFill/>
          </a:ln>
          <a:effectLst>
            <a:outerShdw blurRad="419100" dist="292100" dir="27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D8B33D-1891-2744-8FC3-C48E57628CA4}"/>
              </a:ext>
            </a:extLst>
          </p:cNvPr>
          <p:cNvSpPr/>
          <p:nvPr userDrawn="1"/>
        </p:nvSpPr>
        <p:spPr>
          <a:xfrm>
            <a:off x="1079282" y="1839946"/>
            <a:ext cx="2142970" cy="2142970"/>
          </a:xfrm>
          <a:prstGeom prst="ellipse">
            <a:avLst/>
          </a:prstGeom>
          <a:gradFill>
            <a:gsLst>
              <a:gs pos="73000">
                <a:schemeClr val="accent1">
                  <a:alpha val="43559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alpha val="73562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12A408-9078-F94C-83C5-32A3FF0DCE75}"/>
              </a:ext>
            </a:extLst>
          </p:cNvPr>
          <p:cNvGrpSpPr/>
          <p:nvPr userDrawn="1"/>
        </p:nvGrpSpPr>
        <p:grpSpPr>
          <a:xfrm>
            <a:off x="911952" y="1668763"/>
            <a:ext cx="2477630" cy="2485336"/>
            <a:chOff x="3567355" y="-1098314"/>
            <a:chExt cx="6484111" cy="6504283"/>
          </a:xfrm>
          <a:solidFill>
            <a:schemeClr val="accent2"/>
          </a:solidFill>
        </p:grpSpPr>
        <p:sp>
          <p:nvSpPr>
            <p:cNvPr id="6" name="Freeform: Shape 33">
              <a:extLst>
                <a:ext uri="{FF2B5EF4-FFF2-40B4-BE49-F238E27FC236}">
                  <a16:creationId xmlns:a16="http://schemas.microsoft.com/office/drawing/2014/main" id="{D2C64E0A-F044-1143-92B7-D912AC64D40A}"/>
                </a:ext>
              </a:extLst>
            </p:cNvPr>
            <p:cNvSpPr/>
            <p:nvPr userDrawn="1"/>
          </p:nvSpPr>
          <p:spPr>
            <a:xfrm rot="16200000">
              <a:off x="3560855" y="-1091813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34">
              <a:extLst>
                <a:ext uri="{FF2B5EF4-FFF2-40B4-BE49-F238E27FC236}">
                  <a16:creationId xmlns:a16="http://schemas.microsoft.com/office/drawing/2014/main" id="{921D420E-40B4-4B4E-9B42-A344A13E714D}"/>
                </a:ext>
              </a:extLst>
            </p:cNvPr>
            <p:cNvSpPr/>
            <p:nvPr userDrawn="1"/>
          </p:nvSpPr>
          <p:spPr>
            <a:xfrm>
              <a:off x="6898547" y="-1098314"/>
              <a:ext cx="3152919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5">
              <a:extLst>
                <a:ext uri="{FF2B5EF4-FFF2-40B4-BE49-F238E27FC236}">
                  <a16:creationId xmlns:a16="http://schemas.microsoft.com/office/drawing/2014/main" id="{11FB4D0D-9742-7548-B077-3E57CCDF3776}"/>
                </a:ext>
              </a:extLst>
            </p:cNvPr>
            <p:cNvSpPr/>
            <p:nvPr userDrawn="1"/>
          </p:nvSpPr>
          <p:spPr>
            <a:xfrm rot="5400000">
              <a:off x="6892043" y="2259551"/>
              <a:ext cx="3152917" cy="3139920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36">
              <a:extLst>
                <a:ext uri="{FF2B5EF4-FFF2-40B4-BE49-F238E27FC236}">
                  <a16:creationId xmlns:a16="http://schemas.microsoft.com/office/drawing/2014/main" id="{D8E4FF8D-B5DA-7C47-BA39-1C64DEB35172}"/>
                </a:ext>
              </a:extLst>
            </p:cNvPr>
            <p:cNvSpPr/>
            <p:nvPr userDrawn="1"/>
          </p:nvSpPr>
          <p:spPr>
            <a:xfrm rot="10800000">
              <a:off x="3567355" y="2266052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F64B6E8-14C1-3342-80AA-096E417C4FB6}"/>
              </a:ext>
            </a:extLst>
          </p:cNvPr>
          <p:cNvSpPr/>
          <p:nvPr userDrawn="1"/>
        </p:nvSpPr>
        <p:spPr>
          <a:xfrm>
            <a:off x="1211006" y="1971671"/>
            <a:ext cx="1879522" cy="18795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40">
            <a:extLst>
              <a:ext uri="{FF2B5EF4-FFF2-40B4-BE49-F238E27FC236}">
                <a16:creationId xmlns:a16="http://schemas.microsoft.com/office/drawing/2014/main" id="{386ECDC3-2200-3B4A-809F-4953AC2BC0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0236" y="2120900"/>
            <a:ext cx="1581062" cy="1581062"/>
          </a:xfrm>
          <a:custGeom>
            <a:avLst/>
            <a:gdLst>
              <a:gd name="connsiteX0" fmla="*/ 1504950 w 3009900"/>
              <a:gd name="connsiteY0" fmla="*/ 0 h 3009900"/>
              <a:gd name="connsiteX1" fmla="*/ 3009900 w 3009900"/>
              <a:gd name="connsiteY1" fmla="*/ 1504950 h 3009900"/>
              <a:gd name="connsiteX2" fmla="*/ 1504950 w 3009900"/>
              <a:gd name="connsiteY2" fmla="*/ 3009900 h 3009900"/>
              <a:gd name="connsiteX3" fmla="*/ 0 w 3009900"/>
              <a:gd name="connsiteY3" fmla="*/ 1504950 h 3009900"/>
              <a:gd name="connsiteX4" fmla="*/ 1504950 w 3009900"/>
              <a:gd name="connsiteY4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009900">
                <a:moveTo>
                  <a:pt x="1504950" y="0"/>
                </a:moveTo>
                <a:cubicBezTo>
                  <a:pt x="2336111" y="0"/>
                  <a:pt x="3009900" y="673789"/>
                  <a:pt x="3009900" y="1504950"/>
                </a:cubicBezTo>
                <a:cubicBezTo>
                  <a:pt x="3009900" y="2336111"/>
                  <a:pt x="2336111" y="3009900"/>
                  <a:pt x="1504950" y="3009900"/>
                </a:cubicBezTo>
                <a:cubicBezTo>
                  <a:pt x="673789" y="3009900"/>
                  <a:pt x="0" y="2336111"/>
                  <a:pt x="0" y="1504950"/>
                </a:cubicBezTo>
                <a:cubicBezTo>
                  <a:pt x="0" y="673789"/>
                  <a:pt x="673789" y="0"/>
                  <a:pt x="150495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1" name="Rectangle: Rounded Corners 63">
            <a:extLst>
              <a:ext uri="{FF2B5EF4-FFF2-40B4-BE49-F238E27FC236}">
                <a16:creationId xmlns:a16="http://schemas.microsoft.com/office/drawing/2014/main" id="{38DA0301-A5A1-3940-A3D2-9A439D2DB5C3}"/>
              </a:ext>
            </a:extLst>
          </p:cNvPr>
          <p:cNvSpPr/>
          <p:nvPr userDrawn="1"/>
        </p:nvSpPr>
        <p:spPr>
          <a:xfrm>
            <a:off x="4007114" y="1371600"/>
            <a:ext cx="3013666" cy="4978400"/>
          </a:xfrm>
          <a:prstGeom prst="roundRect">
            <a:avLst>
              <a:gd name="adj" fmla="val 5706"/>
            </a:avLst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2"/>
              </a:gs>
            </a:gsLst>
            <a:lin ang="13500000" scaled="1"/>
          </a:gradFill>
          <a:ln w="38100">
            <a:noFill/>
          </a:ln>
          <a:effectLst>
            <a:outerShdw blurRad="419100" dist="292100" dir="27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CCEDF6-6868-2344-9342-A187911A938F}"/>
              </a:ext>
            </a:extLst>
          </p:cNvPr>
          <p:cNvSpPr/>
          <p:nvPr userDrawn="1"/>
        </p:nvSpPr>
        <p:spPr>
          <a:xfrm>
            <a:off x="4442462" y="1839946"/>
            <a:ext cx="2142970" cy="2142970"/>
          </a:xfrm>
          <a:prstGeom prst="ellipse">
            <a:avLst/>
          </a:prstGeom>
          <a:gradFill>
            <a:gsLst>
              <a:gs pos="73000">
                <a:schemeClr val="accent1">
                  <a:alpha val="43559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alpha val="73562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F019B8-BFEA-3F4C-860F-5290AAE4A46D}"/>
              </a:ext>
            </a:extLst>
          </p:cNvPr>
          <p:cNvGrpSpPr/>
          <p:nvPr userDrawn="1"/>
        </p:nvGrpSpPr>
        <p:grpSpPr>
          <a:xfrm>
            <a:off x="4275132" y="1668763"/>
            <a:ext cx="2477630" cy="2485336"/>
            <a:chOff x="3567355" y="-1098314"/>
            <a:chExt cx="6484111" cy="6504283"/>
          </a:xfrm>
          <a:solidFill>
            <a:schemeClr val="accent2"/>
          </a:solidFill>
        </p:grpSpPr>
        <p:sp>
          <p:nvSpPr>
            <p:cNvPr id="24" name="Freeform: Shape 33">
              <a:extLst>
                <a:ext uri="{FF2B5EF4-FFF2-40B4-BE49-F238E27FC236}">
                  <a16:creationId xmlns:a16="http://schemas.microsoft.com/office/drawing/2014/main" id="{23939424-966B-A049-9787-655336B44A3E}"/>
                </a:ext>
              </a:extLst>
            </p:cNvPr>
            <p:cNvSpPr/>
            <p:nvPr userDrawn="1"/>
          </p:nvSpPr>
          <p:spPr>
            <a:xfrm rot="16200000">
              <a:off x="3560855" y="-1091813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34">
              <a:extLst>
                <a:ext uri="{FF2B5EF4-FFF2-40B4-BE49-F238E27FC236}">
                  <a16:creationId xmlns:a16="http://schemas.microsoft.com/office/drawing/2014/main" id="{D34E1DDA-5AA9-5F48-862E-45B5DC8DE32D}"/>
                </a:ext>
              </a:extLst>
            </p:cNvPr>
            <p:cNvSpPr/>
            <p:nvPr userDrawn="1"/>
          </p:nvSpPr>
          <p:spPr>
            <a:xfrm>
              <a:off x="6898547" y="-1098314"/>
              <a:ext cx="3152919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35">
              <a:extLst>
                <a:ext uri="{FF2B5EF4-FFF2-40B4-BE49-F238E27FC236}">
                  <a16:creationId xmlns:a16="http://schemas.microsoft.com/office/drawing/2014/main" id="{CABDE435-E804-AC43-823B-A41600C27FED}"/>
                </a:ext>
              </a:extLst>
            </p:cNvPr>
            <p:cNvSpPr/>
            <p:nvPr userDrawn="1"/>
          </p:nvSpPr>
          <p:spPr>
            <a:xfrm rot="5400000">
              <a:off x="6892043" y="2259551"/>
              <a:ext cx="3152917" cy="3139920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6">
              <a:extLst>
                <a:ext uri="{FF2B5EF4-FFF2-40B4-BE49-F238E27FC236}">
                  <a16:creationId xmlns:a16="http://schemas.microsoft.com/office/drawing/2014/main" id="{585B69E9-C46E-FD49-B39D-FA83E6D3CFF8}"/>
                </a:ext>
              </a:extLst>
            </p:cNvPr>
            <p:cNvSpPr/>
            <p:nvPr userDrawn="1"/>
          </p:nvSpPr>
          <p:spPr>
            <a:xfrm rot="10800000">
              <a:off x="3567355" y="2266052"/>
              <a:ext cx="3152918" cy="3139917"/>
            </a:xfrm>
            <a:custGeom>
              <a:avLst/>
              <a:gdLst>
                <a:gd name="connsiteX0" fmla="*/ 0 w 461962"/>
                <a:gd name="connsiteY0" fmla="*/ 0 h 460057"/>
                <a:gd name="connsiteX1" fmla="*/ 0 w 461962"/>
                <a:gd name="connsiteY1" fmla="*/ 169545 h 460057"/>
                <a:gd name="connsiteX2" fmla="*/ 292418 w 461962"/>
                <a:gd name="connsiteY2" fmla="*/ 460058 h 460057"/>
                <a:gd name="connsiteX3" fmla="*/ 461963 w 461962"/>
                <a:gd name="connsiteY3" fmla="*/ 460058 h 460057"/>
                <a:gd name="connsiteX4" fmla="*/ 0 w 461962"/>
                <a:gd name="connsiteY4" fmla="*/ 0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460057">
                  <a:moveTo>
                    <a:pt x="0" y="0"/>
                  </a:moveTo>
                  <a:lnTo>
                    <a:pt x="0" y="169545"/>
                  </a:lnTo>
                  <a:cubicBezTo>
                    <a:pt x="151447" y="189547"/>
                    <a:pt x="271463" y="309563"/>
                    <a:pt x="292418" y="460058"/>
                  </a:cubicBezTo>
                  <a:lnTo>
                    <a:pt x="461963" y="460058"/>
                  </a:lnTo>
                  <a:cubicBezTo>
                    <a:pt x="439102" y="216217"/>
                    <a:pt x="244793" y="21908"/>
                    <a:pt x="0" y="0"/>
                  </a:cubicBezTo>
                  <a:close/>
                </a:path>
              </a:pathLst>
            </a:custGeom>
            <a:gradFill>
              <a:gsLst>
                <a:gs pos="73000">
                  <a:schemeClr val="accent1">
                    <a:alpha val="43559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alpha val="73562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CFB2A1F8-A7C5-3B47-99AC-575AFF50A1B5}"/>
              </a:ext>
            </a:extLst>
          </p:cNvPr>
          <p:cNvSpPr/>
          <p:nvPr userDrawn="1"/>
        </p:nvSpPr>
        <p:spPr>
          <a:xfrm>
            <a:off x="4574186" y="1971671"/>
            <a:ext cx="1879522" cy="18795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40">
            <a:extLst>
              <a:ext uri="{FF2B5EF4-FFF2-40B4-BE49-F238E27FC236}">
                <a16:creationId xmlns:a16="http://schemas.microsoft.com/office/drawing/2014/main" id="{47CE6004-EE17-D44D-A2B9-1536FC8F3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3416" y="2120900"/>
            <a:ext cx="1581062" cy="1581062"/>
          </a:xfrm>
          <a:custGeom>
            <a:avLst/>
            <a:gdLst>
              <a:gd name="connsiteX0" fmla="*/ 1504950 w 3009900"/>
              <a:gd name="connsiteY0" fmla="*/ 0 h 3009900"/>
              <a:gd name="connsiteX1" fmla="*/ 3009900 w 3009900"/>
              <a:gd name="connsiteY1" fmla="*/ 1504950 h 3009900"/>
              <a:gd name="connsiteX2" fmla="*/ 1504950 w 3009900"/>
              <a:gd name="connsiteY2" fmla="*/ 3009900 h 3009900"/>
              <a:gd name="connsiteX3" fmla="*/ 0 w 3009900"/>
              <a:gd name="connsiteY3" fmla="*/ 1504950 h 3009900"/>
              <a:gd name="connsiteX4" fmla="*/ 1504950 w 3009900"/>
              <a:gd name="connsiteY4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009900">
                <a:moveTo>
                  <a:pt x="1504950" y="0"/>
                </a:moveTo>
                <a:cubicBezTo>
                  <a:pt x="2336111" y="0"/>
                  <a:pt x="3009900" y="673789"/>
                  <a:pt x="3009900" y="1504950"/>
                </a:cubicBezTo>
                <a:cubicBezTo>
                  <a:pt x="3009900" y="2336111"/>
                  <a:pt x="2336111" y="3009900"/>
                  <a:pt x="1504950" y="3009900"/>
                </a:cubicBezTo>
                <a:cubicBezTo>
                  <a:pt x="673789" y="3009900"/>
                  <a:pt x="0" y="2336111"/>
                  <a:pt x="0" y="1504950"/>
                </a:cubicBezTo>
                <a:cubicBezTo>
                  <a:pt x="0" y="673789"/>
                  <a:pt x="673789" y="0"/>
                  <a:pt x="150495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22823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116233" y="1729500"/>
            <a:ext cx="3783200" cy="16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7116233" y="3458500"/>
            <a:ext cx="3783200" cy="1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2133">
                <a:solidFill>
                  <a:schemeClr val="lt1"/>
                </a:solidFill>
              </a:defRPr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2133">
                <a:solidFill>
                  <a:schemeClr val="lt1"/>
                </a:solidFill>
              </a:defRPr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2133">
                <a:solidFill>
                  <a:schemeClr val="lt1"/>
                </a:solidFill>
              </a:defRPr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2133">
                <a:solidFill>
                  <a:schemeClr val="lt1"/>
                </a:solidFill>
              </a:defRPr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2133">
                <a:solidFill>
                  <a:schemeClr val="lt1"/>
                </a:solidFill>
              </a:defRPr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2133">
                <a:solidFill>
                  <a:schemeClr val="lt1"/>
                </a:solidFill>
              </a:defRPr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2133">
                <a:solidFill>
                  <a:schemeClr val="lt1"/>
                </a:solidFill>
              </a:defRPr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2133">
                <a:solidFill>
                  <a:schemeClr val="lt1"/>
                </a:solidFill>
              </a:defRPr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600"/>
              <a:buChar char="■"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2736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598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684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72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65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621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1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60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712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54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832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23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41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6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6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710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271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1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1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5.xml" /><Relationship Id="rId21" Type="http://schemas.openxmlformats.org/officeDocument/2006/relationships/theme" Target="../theme/theme2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17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4.xml" /><Relationship Id="rId16" Type="http://schemas.openxmlformats.org/officeDocument/2006/relationships/slideLayout" Target="../slideLayouts/slideLayout18.xml" /><Relationship Id="rId20" Type="http://schemas.openxmlformats.org/officeDocument/2006/relationships/slideLayout" Target="../slideLayouts/slideLayout22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12.xml" /><Relationship Id="rId19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slideLayout" Target="../slideLayouts/slideLayout16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23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 /><Relationship Id="rId13" Type="http://schemas.openxmlformats.org/officeDocument/2006/relationships/slideLayout" Target="../slideLayouts/slideLayout36.xml" /><Relationship Id="rId18" Type="http://schemas.openxmlformats.org/officeDocument/2006/relationships/slideLayout" Target="../slideLayouts/slideLayout41.xml" /><Relationship Id="rId3" Type="http://schemas.openxmlformats.org/officeDocument/2006/relationships/slideLayout" Target="../slideLayouts/slideLayout26.xml" /><Relationship Id="rId21" Type="http://schemas.openxmlformats.org/officeDocument/2006/relationships/slideLayout" Target="../slideLayouts/slideLayout44.xml" /><Relationship Id="rId7" Type="http://schemas.openxmlformats.org/officeDocument/2006/relationships/slideLayout" Target="../slideLayouts/slideLayout30.xml" /><Relationship Id="rId12" Type="http://schemas.openxmlformats.org/officeDocument/2006/relationships/slideLayout" Target="../slideLayouts/slideLayout35.xml" /><Relationship Id="rId17" Type="http://schemas.openxmlformats.org/officeDocument/2006/relationships/slideLayout" Target="../slideLayouts/slideLayout40.xml" /><Relationship Id="rId2" Type="http://schemas.openxmlformats.org/officeDocument/2006/relationships/slideLayout" Target="../slideLayouts/slideLayout25.xml" /><Relationship Id="rId16" Type="http://schemas.openxmlformats.org/officeDocument/2006/relationships/slideLayout" Target="../slideLayouts/slideLayout39.xml" /><Relationship Id="rId20" Type="http://schemas.openxmlformats.org/officeDocument/2006/relationships/slideLayout" Target="../slideLayouts/slideLayout43.xml" /><Relationship Id="rId1" Type="http://schemas.openxmlformats.org/officeDocument/2006/relationships/slideLayout" Target="../slideLayouts/slideLayout24.xml" /><Relationship Id="rId6" Type="http://schemas.openxmlformats.org/officeDocument/2006/relationships/slideLayout" Target="../slideLayouts/slideLayout29.xml" /><Relationship Id="rId11" Type="http://schemas.openxmlformats.org/officeDocument/2006/relationships/slideLayout" Target="../slideLayouts/slideLayout34.xml" /><Relationship Id="rId5" Type="http://schemas.openxmlformats.org/officeDocument/2006/relationships/slideLayout" Target="../slideLayouts/slideLayout28.xml" /><Relationship Id="rId15" Type="http://schemas.openxmlformats.org/officeDocument/2006/relationships/slideLayout" Target="../slideLayouts/slideLayout38.xml" /><Relationship Id="rId23" Type="http://schemas.openxmlformats.org/officeDocument/2006/relationships/theme" Target="../theme/theme4.xml" /><Relationship Id="rId10" Type="http://schemas.openxmlformats.org/officeDocument/2006/relationships/slideLayout" Target="../slideLayouts/slideLayout33.xml" /><Relationship Id="rId19" Type="http://schemas.openxmlformats.org/officeDocument/2006/relationships/slideLayout" Target="../slideLayouts/slideLayout42.xml" /><Relationship Id="rId4" Type="http://schemas.openxmlformats.org/officeDocument/2006/relationships/slideLayout" Target="../slideLayouts/slideLayout27.xml" /><Relationship Id="rId9" Type="http://schemas.openxmlformats.org/officeDocument/2006/relationships/slideLayout" Target="../slideLayouts/slideLayout32.xml" /><Relationship Id="rId14" Type="http://schemas.openxmlformats.org/officeDocument/2006/relationships/slideLayout" Target="../slideLayouts/slideLayout37.xml" /><Relationship Id="rId22" Type="http://schemas.openxmlformats.org/officeDocument/2006/relationships/slideLayout" Target="../slideLayouts/slideLayout45.xml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 /><Relationship Id="rId13" Type="http://schemas.openxmlformats.org/officeDocument/2006/relationships/slideLayout" Target="../slideLayouts/slideLayout58.xml" /><Relationship Id="rId18" Type="http://schemas.openxmlformats.org/officeDocument/2006/relationships/slideLayout" Target="../slideLayouts/slideLayout63.xml" /><Relationship Id="rId3" Type="http://schemas.openxmlformats.org/officeDocument/2006/relationships/slideLayout" Target="../slideLayouts/slideLayout48.xml" /><Relationship Id="rId7" Type="http://schemas.openxmlformats.org/officeDocument/2006/relationships/slideLayout" Target="../slideLayouts/slideLayout52.xml" /><Relationship Id="rId12" Type="http://schemas.openxmlformats.org/officeDocument/2006/relationships/slideLayout" Target="../slideLayouts/slideLayout57.xml" /><Relationship Id="rId17" Type="http://schemas.openxmlformats.org/officeDocument/2006/relationships/slideLayout" Target="../slideLayouts/slideLayout62.xml" /><Relationship Id="rId2" Type="http://schemas.openxmlformats.org/officeDocument/2006/relationships/slideLayout" Target="../slideLayouts/slideLayout47.xml" /><Relationship Id="rId16" Type="http://schemas.openxmlformats.org/officeDocument/2006/relationships/slideLayout" Target="../slideLayouts/slideLayout61.xml" /><Relationship Id="rId1" Type="http://schemas.openxmlformats.org/officeDocument/2006/relationships/slideLayout" Target="../slideLayouts/slideLayout46.xml" /><Relationship Id="rId6" Type="http://schemas.openxmlformats.org/officeDocument/2006/relationships/slideLayout" Target="../slideLayouts/slideLayout51.xml" /><Relationship Id="rId11" Type="http://schemas.openxmlformats.org/officeDocument/2006/relationships/slideLayout" Target="../slideLayouts/slideLayout56.xml" /><Relationship Id="rId5" Type="http://schemas.openxmlformats.org/officeDocument/2006/relationships/slideLayout" Target="../slideLayouts/slideLayout50.xml" /><Relationship Id="rId15" Type="http://schemas.openxmlformats.org/officeDocument/2006/relationships/slideLayout" Target="../slideLayouts/slideLayout60.xml" /><Relationship Id="rId10" Type="http://schemas.openxmlformats.org/officeDocument/2006/relationships/slideLayout" Target="../slideLayouts/slideLayout55.xml" /><Relationship Id="rId19" Type="http://schemas.openxmlformats.org/officeDocument/2006/relationships/theme" Target="../theme/theme5.xml" /><Relationship Id="rId4" Type="http://schemas.openxmlformats.org/officeDocument/2006/relationships/slideLayout" Target="../slideLayouts/slideLayout49.xml" /><Relationship Id="rId9" Type="http://schemas.openxmlformats.org/officeDocument/2006/relationships/slideLayout" Target="../slideLayouts/slideLayout54.xml" /><Relationship Id="rId14" Type="http://schemas.openxmlformats.org/officeDocument/2006/relationships/slideLayout" Target="../slideLayouts/slideLayout5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9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7" r:id="rId13"/>
    <p:sldLayoutId id="2147483858" r:id="rId14"/>
    <p:sldLayoutId id="2147483860" r:id="rId15"/>
    <p:sldLayoutId id="2147483861" r:id="rId16"/>
    <p:sldLayoutId id="2147483863" r:id="rId17"/>
    <p:sldLayoutId id="2147483866" r:id="rId18"/>
    <p:sldLayoutId id="2147483867" r:id="rId19"/>
    <p:sldLayoutId id="2147483892" r:id="rId20"/>
    <p:sldLayoutId id="2147483893" r:id="rId21"/>
    <p:sldLayoutId id="2147483894" r:id="rId2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40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40.xml" /><Relationship Id="rId6" Type="http://schemas.openxmlformats.org/officeDocument/2006/relationships/image" Target="../media/image31.jpeg" /><Relationship Id="rId5" Type="http://schemas.openxmlformats.org/officeDocument/2006/relationships/image" Target="../media/image30.jpeg" /><Relationship Id="rId4" Type="http://schemas.openxmlformats.org/officeDocument/2006/relationships/image" Target="../media/image22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3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40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37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microsoft.com/office/2007/relationships/media" Target="../media/media2.mp4" /><Relationship Id="rId7" Type="http://schemas.openxmlformats.org/officeDocument/2006/relationships/slideLayout" Target="../slideLayouts/slideLayout36.xml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6" Type="http://schemas.openxmlformats.org/officeDocument/2006/relationships/video" Target="../media/media3.mp4" /><Relationship Id="rId5" Type="http://schemas.microsoft.com/office/2007/relationships/media" Target="../media/media3.mp4" /><Relationship Id="rId10" Type="http://schemas.openxmlformats.org/officeDocument/2006/relationships/image" Target="../media/image10.png" /><Relationship Id="rId4" Type="http://schemas.openxmlformats.org/officeDocument/2006/relationships/video" Target="../media/media2.mp4" /><Relationship Id="rId9" Type="http://schemas.openxmlformats.org/officeDocument/2006/relationships/image" Target="../media/image9.pn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39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39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4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0.xml" /><Relationship Id="rId4" Type="http://schemas.openxmlformats.org/officeDocument/2006/relationships/image" Target="../media/image13.jpeg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0.xml" /><Relationship Id="rId5" Type="http://schemas.openxmlformats.org/officeDocument/2006/relationships/image" Target="../media/image17.jpeg" /><Relationship Id="rId4" Type="http://schemas.openxmlformats.org/officeDocument/2006/relationships/image" Target="../media/image1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3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3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4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44.xml" /><Relationship Id="rId4" Type="http://schemas.openxmlformats.org/officeDocument/2006/relationships/image" Target="../media/image2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817539" y="2156459"/>
            <a:ext cx="6078435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Motion capture</a:t>
            </a:r>
          </a:p>
          <a:p>
            <a:r>
              <a:rPr lang="en-US" altLang="ko-KR" sz="4000" b="1" dirty="0">
                <a:cs typeface="Arial" pitchFamily="34" charset="0"/>
              </a:rPr>
              <a:t>Using Computer Vision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838240" y="3704274"/>
            <a:ext cx="561050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cs typeface="Arial" pitchFamily="34" charset="0"/>
              </a:rPr>
              <a:t>A cheap and simplified tool for capturing the movements Of humans</a:t>
            </a:r>
          </a:p>
        </p:txBody>
      </p:sp>
      <p:grpSp>
        <p:nvGrpSpPr>
          <p:cNvPr id="238" name="Graphic 421">
            <a:extLst>
              <a:ext uri="{FF2B5EF4-FFF2-40B4-BE49-F238E27FC236}">
                <a16:creationId xmlns:a16="http://schemas.microsoft.com/office/drawing/2014/main" id="{50E32893-92AA-4372-A2E1-2E1C9E82170C}"/>
              </a:ext>
            </a:extLst>
          </p:cNvPr>
          <p:cNvGrpSpPr/>
          <p:nvPr/>
        </p:nvGrpSpPr>
        <p:grpSpPr>
          <a:xfrm>
            <a:off x="1393024" y="774440"/>
            <a:ext cx="3160315" cy="5542383"/>
            <a:chOff x="4351496" y="0"/>
            <a:chExt cx="3489008" cy="6858000"/>
          </a:xfrm>
          <a:solidFill>
            <a:schemeClr val="tx1"/>
          </a:solidFill>
        </p:grpSpPr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74A31FF-2906-4A28-9975-6AD413CC8A67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F511C23-3EE0-4C31-943C-18DC8CF63E42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7C6D9C2-2ACC-43BA-B0CB-A7C21CDAA664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E1BC13A-8DD5-4127-BC77-6603747E956D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FA8D405-440F-4B0D-A9CC-DCE7733AD9D3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4262F47-F8F9-4B9D-874B-879DCFC17702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29F6497-65BC-4978-8D7A-D97B1542226D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D316D97-1B0A-4B99-B9F7-FA0BE6C7093A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89EB2AF-7B8F-4BB4-9ABD-743478029C65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CA7D2976-C271-406C-9A12-189DDFB511D0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4A98651-A156-488E-8857-509DF7641B99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4DA168B-5272-4BB9-B40F-B8B339D0FDCF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AE90920-1DB1-438C-A286-92334EA9890A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90A3CC20-BCF6-4D3E-9A08-615E6290B31B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1A04D5E-09BE-4B5C-A66E-75298E8780C6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E84E97C-0895-44D0-8D4D-E1BDB4D62F2A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1C7E50E-9CBF-45A0-A89E-5369127CC106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30E2EA6-2A8D-4D6F-895F-336DCEB10AB7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22C2F8E-201E-4919-8C95-4347362BB980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936C7D5-06CC-4E91-ADCB-1BBF0E810E92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C7CB71B-7799-4D8F-81C6-9DD782303FD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CCF2FE3-CF25-4F49-9207-B81C80E5F760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046CCCE-D114-4E66-BBC3-C685BC8DB2E1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875EB1C-98C1-43F1-9733-EDECD1F1646B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FC7FFAC-8148-4B38-89CB-9ABC1268E660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E860093-9562-44C3-9350-B7191D33116A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D583442-0E33-478E-B769-B45DF9C05656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1DC7766-CB89-464E-8F36-F21A4B50CEF4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CEBD198-D197-44E8-9F9C-F0DAFF93CC3A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FEC3D92-8031-49AE-8930-3D158C9FCC74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DE8411CF-7004-4B07-99A5-4CF5723BA6F8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13520ED-EB82-4610-B342-6CD60A0DC65C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0740901-1634-432C-841C-CB58B37CBEC1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CB005474-2A7E-456C-A2F6-75A9BFBCD6B2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BD8031B-48FB-466C-A072-B26F62577E30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0C46A9E-E920-4902-A54A-3CAFEF85926B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17790E8-8FAD-4E64-AE25-5C61DDBBCD5F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F38183B-1E85-4661-90C3-F1E2168E5D3A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3FB374F-1652-490D-AAD7-BA5A2BE3793D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D31208E4-0261-4A8F-8CE9-441EEBCE1CE7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9279966-B908-4879-B7F9-BEB7863E90ED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D48A2108-E7D4-489F-808A-54180216518D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035C00E9-8DC8-4EAA-8522-969F7C692685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C5FC813-FAF3-451C-B75A-3251583CB2F9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6696EB1-24F3-4B4F-AF31-B501D100D20D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8BC013B-8506-4EF1-B2EC-8F62F218A6F9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EB06420-E55A-4ADB-9EF1-621C11BF9E99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22ABED5-75CD-4C3A-98C9-D420A02482AF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3E56690-28A2-4119-90E3-88614D34724B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0133BAF-FCE7-448C-9E02-26B9636C28B4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F40E32C-1027-4486-8859-7909759E746B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0C1D275-0269-4496-9AB4-788E47B7AFF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840BED65-16B6-480F-807C-BF30DA92FC30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ABF1E2C6-3997-493C-8041-B4AEC15A4E08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7D6491E-7E2D-4A66-A98F-D38C8E31562E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967DC7F-B6C4-4DD0-AF0B-2A885BC26C30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91AB479-02D8-4D3B-8449-883AD0CEEEE7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14C5A72-B58A-49B7-9659-5E5454AB2023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3D82E1B-B23A-4047-A5A3-E17047730BC9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6BBA0306-8299-4FAB-9246-AB76449973E7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A561AD09-427E-4C75-827E-BBFB94C9A4C9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AA2FFB3D-CC34-4E86-9CB6-1CC8343CA510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3BC1323-067D-442D-85A2-083E49E5841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FF07977-1234-469F-A1AC-019F5D12276C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8307D72E-C300-41C2-9A69-E036168FFC65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906AE1D6-3D28-40D1-8ADA-94BD5756374C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0B5B231-01E0-4675-91ED-1751CC55D1BC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6384B8C-629F-418A-954C-CC426C93990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6AB8811-6D80-45F8-92EE-EE04FFBFE223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27AC4D1-5ABF-4A50-8E78-46C7536EED41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51FE114-0D88-42A7-B74F-7891E5754618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587D6E2-2EAE-4CC3-AEBE-E2C2ECD6B1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2474CBC-A68A-4E33-80BF-B407E1C842A6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EEA6F81B-F7D5-4D70-819C-ED8265036818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D7BEA8D-8CBD-43F4-909A-A4112A7F10EB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0D00A97-C7A1-40D3-9509-219FAAC02C87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1268664-29C7-414C-9CAC-7CDC2164DD35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C4DB794C-C08D-4F88-9038-F3E6E10C3004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6B6178E-C877-4117-A132-00A1693BD5FA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0104DA5-D50F-4603-ABA8-96CD6C43F83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DC87DBFC-2B65-4B20-972F-9BBD19ED758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44A53F8-AF1C-45E3-A410-0B431EB74B7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DF8037-AC91-4A1C-B992-9E48C150C9AE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DB87191-8214-4D7D-9B99-60DD01A69AA7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F8B9BCE-F898-4F73-A9FE-F1C6C6C6282E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828612D-32CC-43D3-947C-CDBA2EABF10C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243F905-EAE9-476A-9B73-9B0F4E87539F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4FD28A4-469B-4366-B413-9DE5B53EE8D1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34BD980-AAC0-4FF2-9079-1BACD6D5118E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5C04226-F48E-4A74-9197-9D0454FC78ED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C8D6D321-CED4-4347-ADD0-31D5078039E6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8C98C4-D906-46B3-8E43-D8E94017BCFB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A24321C-3E62-4A01-A05B-129FB34E08E1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5162B00-C2CF-44A6-A3FB-3E36EEAAEA02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F517198-13E4-4BED-967B-E6FFE6B967E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1FC54D51-2D45-4C81-8638-7156A256CAB1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B9DEC71-B212-4611-8464-11242D7C401B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C27BBA9-C8DF-4814-92EF-AC0F8B38680E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1574FD6-B83D-4000-8C2D-CA347E82A793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2D00112-93B3-43D4-9AFC-95348408A226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BFCA451-9FBD-433E-BE5C-A7BF5F1B262B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85BCC435-1A14-4320-9835-296EE2EB0489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D16804B7-B32E-41E7-87FA-55E52C6155E0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8CAAF9D-8D39-4330-9DD3-4A92BB5D5758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4E6A83B9-5CDA-4FF7-8622-EE47BBCCB43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9F28C0B-044A-4695-8CC4-1EAD2068BC82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9EADDED-24AE-40EB-B760-C71CDBBED9EF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E37A6E2-9DDF-4E65-8FBF-E135918F9400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DAE431D-F991-4FBB-8E72-4323066E888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96C9BEC4-92CB-4784-8047-6BEB24B8042B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1AAC9B5-1470-4F87-8805-2879FE16B5A1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5504D18-9437-47D0-9179-1099C70C3831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154F1E5E-0E97-4A97-8953-A0478076D4C9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8DEC0FD-9BF0-4EDE-916D-BB633E47FA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B4385B7-BDA1-4F00-9EC9-A311815B2769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328E5BA-329D-49CC-B87F-CE36C1E4F29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DB94C78-0F64-484B-AFF3-55FCCE80C8A3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6BEE9D7-500F-4ECE-9334-103D01F0EC21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AF6C374-734E-4050-8239-19FB1887B7CA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BD3D3C6-EF90-487E-8359-382EF9ABEEE4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D820D1D-5413-4E57-A3F2-CB111519DBB1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23D9402-3649-4D8F-9F2C-1AC478C07BB0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D05EF49-C596-4AD9-AC46-7D80502B092B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FE11A158-FD88-40F7-B08A-94F7D4E3AF22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0BAE919-73BC-457C-9663-FBCC73FC2CF2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B30493A5-07C4-463F-A6A7-0A9C2B7D98D0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465279B-F1C3-4AE6-85E3-64C20AC30C95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35E8010-0716-4448-BF5F-B185D19B6272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F7FF430-9E56-46BF-A671-046F6038D9BB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1CE0B57-7CB1-4CAC-8B7A-E7790A8400D2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B796D27-2953-4C6B-AA33-705E856EA184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5862A41-6E06-493D-9D72-62B682BC07B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B89E717D-727A-41CE-B072-03FC008A310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6969EEA-CE2A-4CD6-86E7-688F2BC22649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9E452BF-E312-4318-BE3D-CAF99AF310B1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7C3B38D-3303-4B39-B5CC-8A86917AE305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8E843719-FBB5-40EC-AD07-78E82C44BD4B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0ADC4B9-C44C-4888-BBCE-241C499AC48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C3493A4-883E-46FA-ADE5-0A854CD086A8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ED920A35-D92C-48A2-BD1B-CE0134D37DEE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6467D96-A816-4DA6-8173-839CC51A7355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8D5DF52-1B33-464C-BE5D-312961A73863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E1DAA994-C0A8-43FB-B339-E3511DE29E24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490F0F2-3C38-4573-9884-F3F69AEA99C9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9C4B8FB-E46F-4C84-90BB-FA86CAB925B7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4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Alternatives Of Unity Software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76195-E054-4432-A774-7E2BB9D10397}"/>
              </a:ext>
            </a:extLst>
          </p:cNvPr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flipV="1">
            <a:off x="1697305" y="2044925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flipV="1">
            <a:off x="7826612" y="5082010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DABA86-4F6E-45D5-BEDF-A37F3F172C06}"/>
              </a:ext>
            </a:extLst>
          </p:cNvPr>
          <p:cNvGrpSpPr/>
          <p:nvPr/>
        </p:nvGrpSpPr>
        <p:grpSpPr>
          <a:xfrm>
            <a:off x="8526212" y="4920112"/>
            <a:ext cx="2808000" cy="1076749"/>
            <a:chOff x="5652121" y="1826487"/>
            <a:chExt cx="2448361" cy="107674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2CA624-AB1F-4E16-8088-65DF56B74DFD}"/>
                </a:ext>
              </a:extLst>
            </p:cNvPr>
            <p:cNvSpPr/>
            <p:nvPr/>
          </p:nvSpPr>
          <p:spPr>
            <a:xfrm>
              <a:off x="5652121" y="2195350"/>
              <a:ext cx="24483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FFFF00"/>
                  </a:solidFill>
                  <a:highlight>
                    <a:srgbClr val="000000"/>
                  </a:highlight>
                  <a:cs typeface="Arial" pitchFamily="34" charset="0"/>
                </a:rPr>
                <a:t>PRICING STARTS AT $20.99 PER MONTH.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42B32B-E769-4FF0-A4C9-DF77AAEBE5CA}"/>
                </a:ext>
              </a:extLst>
            </p:cNvPr>
            <p:cNvSpPr txBox="1"/>
            <p:nvPr/>
          </p:nvSpPr>
          <p:spPr>
            <a:xfrm>
              <a:off x="5652121" y="1826487"/>
              <a:ext cx="244836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Adobe After Effects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89D1B8-A5D0-4802-9C7F-CA654CCD2723}"/>
              </a:ext>
            </a:extLst>
          </p:cNvPr>
          <p:cNvGrpSpPr/>
          <p:nvPr/>
        </p:nvGrpSpPr>
        <p:grpSpPr>
          <a:xfrm>
            <a:off x="777559" y="2080500"/>
            <a:ext cx="2812211" cy="830528"/>
            <a:chOff x="5652121" y="1826487"/>
            <a:chExt cx="2448361" cy="8305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3E8C94-61F1-483B-89A7-36F68DF35AAE}"/>
                </a:ext>
              </a:extLst>
            </p:cNvPr>
            <p:cNvSpPr/>
            <p:nvPr/>
          </p:nvSpPr>
          <p:spPr>
            <a:xfrm>
              <a:off x="5652121" y="2195350"/>
              <a:ext cx="2448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FFFF00"/>
                  </a:solidFill>
                  <a:highlight>
                    <a:srgbClr val="000000"/>
                  </a:highlight>
                  <a:cs typeface="Arial" pitchFamily="34" charset="0"/>
                </a:rPr>
                <a:t>$1,950 / per year.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FC366F-CDC4-4B27-A518-215C6BA19ED9}"/>
                </a:ext>
              </a:extLst>
            </p:cNvPr>
            <p:cNvSpPr txBox="1"/>
            <p:nvPr/>
          </p:nvSpPr>
          <p:spPr>
            <a:xfrm>
              <a:off x="5652121" y="1826487"/>
              <a:ext cx="244836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Motion builder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6FE418-0F12-46B7-A3A3-D2B257A3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05" y="3002880"/>
            <a:ext cx="1349513" cy="13495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01EC896-A744-4EE1-B818-04679161A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61" y="3448110"/>
            <a:ext cx="1505155" cy="14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2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7377" y="3018293"/>
            <a:ext cx="1394051" cy="13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292" y="3598863"/>
            <a:ext cx="1060223" cy="106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1605" y="1624921"/>
            <a:ext cx="1433498" cy="126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01E46B5-3E9D-481D-AD27-9AE1BF86D55D}"/>
              </a:ext>
            </a:extLst>
          </p:cNvPr>
          <p:cNvGrpSpPr/>
          <p:nvPr/>
        </p:nvGrpSpPr>
        <p:grpSpPr>
          <a:xfrm>
            <a:off x="3539223" y="1460499"/>
            <a:ext cx="3974329" cy="1354218"/>
            <a:chOff x="5995853" y="1433695"/>
            <a:chExt cx="4102466" cy="9634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5E9035-982A-4EFA-81ED-239D0FCFC4B5}"/>
                </a:ext>
              </a:extLst>
            </p:cNvPr>
            <p:cNvSpPr txBox="1"/>
            <p:nvPr/>
          </p:nvSpPr>
          <p:spPr>
            <a:xfrm>
              <a:off x="6210999" y="1433695"/>
              <a:ext cx="3887320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Human Biomechanics</a:t>
              </a:r>
              <a:endParaRPr lang="ko-KR" alt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CE7854-7D2A-426A-B89A-FE20F6F34FD6}"/>
                </a:ext>
              </a:extLst>
            </p:cNvPr>
            <p:cNvSpPr txBox="1"/>
            <p:nvPr/>
          </p:nvSpPr>
          <p:spPr>
            <a:xfrm>
              <a:off x="5995853" y="1630759"/>
              <a:ext cx="4102465" cy="76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Markerless &amp; Marker –based motion capture, Clinical Gait Analysis system,Sound &amp; Motion, Psychology, MRI for Human and Underwater Humamn Motion 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BF848-8540-4193-A521-A263C51C7C62}"/>
              </a:ext>
            </a:extLst>
          </p:cNvPr>
          <p:cNvGrpSpPr/>
          <p:nvPr/>
        </p:nvGrpSpPr>
        <p:grpSpPr>
          <a:xfrm>
            <a:off x="8806125" y="3050719"/>
            <a:ext cx="3258358" cy="861773"/>
            <a:chOff x="6210996" y="1433695"/>
            <a:chExt cx="2047427" cy="6130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D40F8A-D696-4C92-A9A7-24AD96D360E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Sports</a:t>
              </a:r>
              <a:endParaRPr lang="ko-KR" alt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8CF903-A9DD-4978-8541-EB3B19A36034}"/>
                </a:ext>
              </a:extLst>
            </p:cNvPr>
            <p:cNvSpPr txBox="1"/>
            <p:nvPr/>
          </p:nvSpPr>
          <p:spPr>
            <a:xfrm>
              <a:off x="6210996" y="1630758"/>
              <a:ext cx="2047427" cy="416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Running , Baseball, Cycling, golf and </a:t>
              </a: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Swimming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577926-49EE-452C-A8C3-33C9CCD80B88}"/>
              </a:ext>
            </a:extLst>
          </p:cNvPr>
          <p:cNvGrpSpPr/>
          <p:nvPr/>
        </p:nvGrpSpPr>
        <p:grpSpPr>
          <a:xfrm>
            <a:off x="373223" y="4321479"/>
            <a:ext cx="3017196" cy="876288"/>
            <a:chOff x="6031627" y="1423369"/>
            <a:chExt cx="1901103" cy="6234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DBBE5-25E6-4450-8420-FB11A4513699}"/>
                </a:ext>
              </a:extLst>
            </p:cNvPr>
            <p:cNvSpPr txBox="1"/>
            <p:nvPr/>
          </p:nvSpPr>
          <p:spPr>
            <a:xfrm>
              <a:off x="6220144" y="1423369"/>
              <a:ext cx="1712586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Engineering</a:t>
              </a:r>
              <a:endParaRPr lang="ko-KR" alt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AEDCE-C538-490A-A8DA-31CE196C6CE0}"/>
                </a:ext>
              </a:extLst>
            </p:cNvPr>
            <p:cNvSpPr txBox="1"/>
            <p:nvPr/>
          </p:nvSpPr>
          <p:spPr>
            <a:xfrm>
              <a:off x="6031627" y="1630758"/>
              <a:ext cx="1891952" cy="41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Automotive, Robotics, Marine and Underwater, Aerodynamics. 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1C9C6-75F4-454C-B9C7-D3DF65C867DD}"/>
              </a:ext>
            </a:extLst>
          </p:cNvPr>
          <p:cNvGrpSpPr/>
          <p:nvPr/>
        </p:nvGrpSpPr>
        <p:grpSpPr>
          <a:xfrm>
            <a:off x="4694777" y="5385826"/>
            <a:ext cx="3796594" cy="673610"/>
            <a:chOff x="4140244" y="1433695"/>
            <a:chExt cx="3919000" cy="4792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5AFFB7-E208-4DE7-88CF-90C028B0DCC7}"/>
                </a:ext>
              </a:extLst>
            </p:cNvPr>
            <p:cNvSpPr txBox="1"/>
            <p:nvPr/>
          </p:nvSpPr>
          <p:spPr>
            <a:xfrm>
              <a:off x="4140244" y="1433695"/>
              <a:ext cx="3889040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Entertainment</a:t>
              </a:r>
              <a:endParaRPr lang="ko-KR" alt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10949F-A835-40AA-AA85-FFBEE629049B}"/>
                </a:ext>
              </a:extLst>
            </p:cNvPr>
            <p:cNvSpPr txBox="1"/>
            <p:nvPr/>
          </p:nvSpPr>
          <p:spPr>
            <a:xfrm>
              <a:off x="4170204" y="1672062"/>
              <a:ext cx="3889040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Virtual Reality (VR), Animation.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0">
            <a:extLst>
              <a:ext uri="{FF2B5EF4-FFF2-40B4-BE49-F238E27FC236}">
                <a16:creationId xmlns:a16="http://schemas.microsoft.com/office/drawing/2014/main" id="{B92B284C-199E-4AEE-898C-FF4B7523C016}"/>
              </a:ext>
            </a:extLst>
          </p:cNvPr>
          <p:cNvGrpSpPr/>
          <p:nvPr/>
        </p:nvGrpSpPr>
        <p:grpSpPr>
          <a:xfrm>
            <a:off x="5003250" y="2726874"/>
            <a:ext cx="3210459" cy="1873214"/>
            <a:chOff x="3479248" y="2668635"/>
            <a:chExt cx="3210459" cy="1873214"/>
          </a:xfrm>
          <a:solidFill>
            <a:schemeClr val="accent1"/>
          </a:solidFill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6C49E82E-177D-4877-883B-07A019F4B03C}"/>
                </a:ext>
              </a:extLst>
            </p:cNvPr>
            <p:cNvSpPr/>
            <p:nvPr/>
          </p:nvSpPr>
          <p:spPr>
            <a:xfrm>
              <a:off x="3479248" y="2752585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498EE14-4F15-487A-9EBB-0EFEAA0A002C}"/>
                </a:ext>
              </a:extLst>
            </p:cNvPr>
            <p:cNvSpPr/>
            <p:nvPr/>
          </p:nvSpPr>
          <p:spPr>
            <a:xfrm rot="5400000">
              <a:off x="6099962" y="261458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39">
            <a:extLst>
              <a:ext uri="{FF2B5EF4-FFF2-40B4-BE49-F238E27FC236}">
                <a16:creationId xmlns:a16="http://schemas.microsoft.com/office/drawing/2014/main" id="{31F8AD60-F644-468A-A896-39749CA17164}"/>
              </a:ext>
            </a:extLst>
          </p:cNvPr>
          <p:cNvGrpSpPr/>
          <p:nvPr/>
        </p:nvGrpSpPr>
        <p:grpSpPr>
          <a:xfrm>
            <a:off x="5313267" y="3112961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F014487-5736-4CE5-97DE-F9CAE42EF7A6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2234503-475D-4610-84CA-7A054F7321B6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BCF366-0633-4C3C-836D-F8102178D00B}"/>
              </a:ext>
            </a:extLst>
          </p:cNvPr>
          <p:cNvSpPr txBox="1"/>
          <p:nvPr/>
        </p:nvSpPr>
        <p:spPr>
          <a:xfrm>
            <a:off x="7130904" y="2787650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E248-E474-43B4-8954-29D592A20AAC}"/>
              </a:ext>
            </a:extLst>
          </p:cNvPr>
          <p:cNvSpPr txBox="1"/>
          <p:nvPr/>
        </p:nvSpPr>
        <p:spPr>
          <a:xfrm>
            <a:off x="6672066" y="3180749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그룹 38">
            <a:extLst>
              <a:ext uri="{FF2B5EF4-FFF2-40B4-BE49-F238E27FC236}">
                <a16:creationId xmlns:a16="http://schemas.microsoft.com/office/drawing/2014/main" id="{3DCDC9CC-7730-448A-B271-8882FA8A2955}"/>
              </a:ext>
            </a:extLst>
          </p:cNvPr>
          <p:cNvGrpSpPr/>
          <p:nvPr/>
        </p:nvGrpSpPr>
        <p:grpSpPr>
          <a:xfrm>
            <a:off x="4012803" y="3547624"/>
            <a:ext cx="3197984" cy="1845978"/>
            <a:chOff x="2459774" y="3503899"/>
            <a:chExt cx="3197984" cy="1845978"/>
          </a:xfrm>
          <a:solidFill>
            <a:schemeClr val="accent1"/>
          </a:solidFill>
        </p:grpSpPr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C187A27-E681-46F2-B57E-8A1DEE11DE9A}"/>
                </a:ext>
              </a:extLst>
            </p:cNvPr>
            <p:cNvSpPr/>
            <p:nvPr/>
          </p:nvSpPr>
          <p:spPr>
            <a:xfrm rot="10800000">
              <a:off x="3091098" y="3503899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4694BE-D826-4A1E-B91E-5DE0D7396AA3}"/>
                </a:ext>
              </a:extLst>
            </p:cNvPr>
            <p:cNvSpPr/>
            <p:nvPr/>
          </p:nvSpPr>
          <p:spPr>
            <a:xfrm rot="16200000">
              <a:off x="2513828" y="476013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그룹 37">
            <a:extLst>
              <a:ext uri="{FF2B5EF4-FFF2-40B4-BE49-F238E27FC236}">
                <a16:creationId xmlns:a16="http://schemas.microsoft.com/office/drawing/2014/main" id="{B4350F3B-5B1E-4B37-93E9-95C9F6D1B921}"/>
              </a:ext>
            </a:extLst>
          </p:cNvPr>
          <p:cNvGrpSpPr/>
          <p:nvPr/>
        </p:nvGrpSpPr>
        <p:grpSpPr>
          <a:xfrm>
            <a:off x="4488403" y="3584440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DF43AD73-C1D9-4740-8C94-74BA09DE341F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70184B0-A443-4A00-8FFF-C90A702D8872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66E9D8-D525-42FB-87A4-B6B3C9FA1AD7}"/>
              </a:ext>
            </a:extLst>
          </p:cNvPr>
          <p:cNvSpPr txBox="1"/>
          <p:nvPr/>
        </p:nvSpPr>
        <p:spPr>
          <a:xfrm>
            <a:off x="4763629" y="4554128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78C8C-F816-43BE-A117-AC76A1CD9502}"/>
              </a:ext>
            </a:extLst>
          </p:cNvPr>
          <p:cNvSpPr txBox="1"/>
          <p:nvPr/>
        </p:nvSpPr>
        <p:spPr>
          <a:xfrm>
            <a:off x="4372289" y="4954238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1654630" y="348346"/>
            <a:ext cx="5858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b="1" dirty="0">
                <a:solidFill>
                  <a:schemeClr val="bg1"/>
                </a:solidFill>
              </a:rPr>
              <a:t>Applications of our system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0177" y="3714978"/>
            <a:ext cx="740909" cy="123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6575" y="5413148"/>
            <a:ext cx="929593" cy="90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CB945-99C8-4F88-93F9-85F107D50B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90974" y="4588400"/>
            <a:ext cx="901391" cy="755914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753C2E38-AC5C-4525-9E0D-8A8D07DF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479" y="1032233"/>
            <a:ext cx="933055" cy="97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495165" y="3520068"/>
            <a:ext cx="3860737" cy="986280"/>
            <a:chOff x="1199735" y="1275606"/>
            <a:chExt cx="2058801" cy="98628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2058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WE WILL BE USING COMPTER VISION CONCEPT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We will be using the computer vision concept for capturing the data. Then we will be applying pose estimation and pose logic.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7912268" y="1261168"/>
            <a:ext cx="4092670" cy="949783"/>
            <a:chOff x="1113278" y="1198482"/>
            <a:chExt cx="2972829" cy="95758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13278" y="1198482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NO NEED OF STUDIO 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13278" y="1411334"/>
              <a:ext cx="2972829" cy="744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The main objective of this project is to help the creators by providing the facility of capturing the movements and objects </a:t>
              </a:r>
              <a:r>
                <a:rPr lang="en-IN" sz="1400" b="1" u="sng" dirty="0">
                  <a:solidFill>
                    <a:schemeClr val="accent4">
                      <a:lumMod val="75000"/>
                    </a:schemeClr>
                  </a:solidFill>
                </a:rPr>
                <a:t>without managing a big studio.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4135090" y="4656011"/>
            <a:ext cx="3680309" cy="986280"/>
            <a:chOff x="1199735" y="1275606"/>
            <a:chExt cx="1962585" cy="9862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POSE DATA PROVIDING BONE ARCHITECTURE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That pose data will provide us the bone architecture, points. After that this 3-D track data will be converted and then passed to unity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653602" y="2417490"/>
            <a:ext cx="3680309" cy="986280"/>
            <a:chOff x="1199735" y="1275606"/>
            <a:chExt cx="1962585" cy="9862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WHY COST EFFICIENT ?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will be using the single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DV Camera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there is no need to manage the studio this will ultimately reduce the cost of the system.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0CB6361-4540-43B4-860A-05DE7AC23058}"/>
              </a:ext>
            </a:extLst>
          </p:cNvPr>
          <p:cNvSpPr txBox="1"/>
          <p:nvPr/>
        </p:nvSpPr>
        <p:spPr>
          <a:xfrm>
            <a:off x="722315" y="1814289"/>
            <a:ext cx="259306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4"/>
                </a:solidFill>
                <a:highlight>
                  <a:srgbClr val="FFFF00"/>
                </a:highlight>
                <a:cs typeface="Arial" pitchFamily="34" charset="0"/>
              </a:rPr>
              <a:t>REDUCING THE COST AND MAKING THE PROCESS COST EFFICIENT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CB3C68-0F0E-4B1C-B444-CF1AD873C110}"/>
              </a:ext>
            </a:extLst>
          </p:cNvPr>
          <p:cNvSpPr/>
          <p:nvPr/>
        </p:nvSpPr>
        <p:spPr>
          <a:xfrm>
            <a:off x="722315" y="429294"/>
            <a:ext cx="2630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800" b="1" u="sng" dirty="0">
                <a:solidFill>
                  <a:schemeClr val="bg2">
                    <a:lumMod val="10000"/>
                  </a:schemeClr>
                </a:solidFill>
              </a:rPr>
              <a:t>OBJECTIVE,</a:t>
            </a:r>
          </a:p>
          <a:p>
            <a:pPr algn="dist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PURPOSE,</a:t>
            </a:r>
          </a:p>
          <a:p>
            <a:pPr algn="di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SCOPE.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7603F75B-2B9B-4A3C-81E5-35B62559892A}"/>
              </a:ext>
            </a:extLst>
          </p:cNvPr>
          <p:cNvSpPr/>
          <p:nvPr/>
        </p:nvSpPr>
        <p:spPr>
          <a:xfrm rot="5400000">
            <a:off x="5503363" y="2431512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Donut 22">
            <a:extLst>
              <a:ext uri="{FF2B5EF4-FFF2-40B4-BE49-F238E27FC236}">
                <a16:creationId xmlns:a16="http://schemas.microsoft.com/office/drawing/2014/main" id="{F23F008E-2228-4181-BA37-2A4211DFE7CB}"/>
              </a:ext>
            </a:extLst>
          </p:cNvPr>
          <p:cNvSpPr>
            <a:spLocks noChangeAspect="1"/>
          </p:cNvSpPr>
          <p:nvPr/>
        </p:nvSpPr>
        <p:spPr>
          <a:xfrm>
            <a:off x="4166417" y="3685175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1D30AF-E6C3-4A00-9323-50D7B4C99A52}"/>
              </a:ext>
            </a:extLst>
          </p:cNvPr>
          <p:cNvSpPr/>
          <p:nvPr/>
        </p:nvSpPr>
        <p:spPr>
          <a:xfrm>
            <a:off x="4358935" y="3732878"/>
            <a:ext cx="2619652" cy="309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63B5C9-ADCE-4618-B949-3F4A101C49BF}"/>
              </a:ext>
            </a:extLst>
          </p:cNvPr>
          <p:cNvSpPr/>
          <p:nvPr/>
        </p:nvSpPr>
        <p:spPr>
          <a:xfrm>
            <a:off x="3333564" y="1515110"/>
            <a:ext cx="2050742" cy="523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IN" dirty="0">
                <a:solidFill>
                  <a:schemeClr val="tx1"/>
                </a:solidFill>
              </a:rPr>
              <a:t>ser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49531-1D41-46CF-A796-0D4AB0F3561A}"/>
              </a:ext>
            </a:extLst>
          </p:cNvPr>
          <p:cNvSpPr/>
          <p:nvPr/>
        </p:nvSpPr>
        <p:spPr>
          <a:xfrm>
            <a:off x="6096000" y="1515110"/>
            <a:ext cx="2050742" cy="523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Actor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8BF980-5337-4E95-9AE3-681930576367}"/>
              </a:ext>
            </a:extLst>
          </p:cNvPr>
          <p:cNvSpPr/>
          <p:nvPr/>
        </p:nvSpPr>
        <p:spPr>
          <a:xfrm>
            <a:off x="4662257" y="2672176"/>
            <a:ext cx="2050742" cy="523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B199DC-CBB8-4D6B-966F-FAF9D4DD823B}"/>
              </a:ext>
            </a:extLst>
          </p:cNvPr>
          <p:cNvSpPr/>
          <p:nvPr/>
        </p:nvSpPr>
        <p:spPr>
          <a:xfrm>
            <a:off x="4657817" y="5153486"/>
            <a:ext cx="2050742" cy="523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650BCA-9826-4DC7-A5FC-03CB27AFA8C0}"/>
              </a:ext>
            </a:extLst>
          </p:cNvPr>
          <p:cNvSpPr/>
          <p:nvPr/>
        </p:nvSpPr>
        <p:spPr>
          <a:xfrm>
            <a:off x="4657817" y="4457000"/>
            <a:ext cx="2050742" cy="523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Detection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C7C344-8FB3-429F-AD0A-83539E3115D6}"/>
              </a:ext>
            </a:extLst>
          </p:cNvPr>
          <p:cNvSpPr/>
          <p:nvPr/>
        </p:nvSpPr>
        <p:spPr>
          <a:xfrm>
            <a:off x="4657817" y="5897402"/>
            <a:ext cx="2050742" cy="523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786BC1-1FF4-48C2-800E-19D54AB27005}"/>
              </a:ext>
            </a:extLst>
          </p:cNvPr>
          <p:cNvSpPr/>
          <p:nvPr/>
        </p:nvSpPr>
        <p:spPr>
          <a:xfrm>
            <a:off x="8430828" y="4980783"/>
            <a:ext cx="2050742" cy="523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Unity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146CBE-5A22-4560-995B-A8D09FF80080}"/>
              </a:ext>
            </a:extLst>
          </p:cNvPr>
          <p:cNvSpPr txBox="1"/>
          <p:nvPr/>
        </p:nvSpPr>
        <p:spPr>
          <a:xfrm>
            <a:off x="5103474" y="3714216"/>
            <a:ext cx="113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3600" u="sng" dirty="0">
                <a:solidFill>
                  <a:srgbClr val="002060"/>
                </a:solidFill>
              </a:rPr>
              <a:t>AI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CE8665-7DC5-425F-BC52-F329D57DDC7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5687628" y="2038893"/>
            <a:ext cx="1433743" cy="63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E39DB0-F110-404D-8B12-2E0BD3A941A4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 flipH="1">
            <a:off x="5668761" y="3195959"/>
            <a:ext cx="18867" cy="518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169730-BD65-4C60-9023-69C6B5D1283D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 flipV="1">
            <a:off x="6978587" y="5242675"/>
            <a:ext cx="1452241" cy="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71E2B5-3B84-4388-8EA7-342C02F8BF91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4358935" y="2038893"/>
            <a:ext cx="1328693" cy="63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5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320168" y="295336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FEASIBILITY STUDY </a:t>
            </a:r>
          </a:p>
        </p:txBody>
      </p:sp>
      <p:sp>
        <p:nvSpPr>
          <p:cNvPr id="3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28403" y="2652223"/>
            <a:ext cx="4654474" cy="1178211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316290" y="3759887"/>
            <a:ext cx="3871227" cy="993803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entagon 13">
            <a:extLst>
              <a:ext uri="{FF2B5EF4-FFF2-40B4-BE49-F238E27FC236}">
                <a16:creationId xmlns:a16="http://schemas.microsoft.com/office/drawing/2014/main" id="{4B9946FA-1165-464A-8C69-66A4DD638935}"/>
              </a:ext>
            </a:extLst>
          </p:cNvPr>
          <p:cNvSpPr/>
          <p:nvPr/>
        </p:nvSpPr>
        <p:spPr>
          <a:xfrm rot="18900000">
            <a:off x="2726724" y="4589687"/>
            <a:ext cx="3017311" cy="943674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80664" y="167869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68958" y="293574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4391D-9B72-437A-963A-04F9C9C77959}"/>
              </a:ext>
            </a:extLst>
          </p:cNvPr>
          <p:cNvSpPr txBox="1"/>
          <p:nvPr/>
        </p:nvSpPr>
        <p:spPr>
          <a:xfrm>
            <a:off x="4605012" y="3995178"/>
            <a:ext cx="6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1C8B3-7224-47BE-9A05-17F64BA0EB41}"/>
              </a:ext>
            </a:extLst>
          </p:cNvPr>
          <p:cNvSpPr txBox="1"/>
          <p:nvPr/>
        </p:nvSpPr>
        <p:spPr>
          <a:xfrm>
            <a:off x="10625935" y="5610106"/>
            <a:ext cx="6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64CDF3-744B-4449-A3BF-2D39FBCA4DB6}"/>
              </a:ext>
            </a:extLst>
          </p:cNvPr>
          <p:cNvGrpSpPr/>
          <p:nvPr/>
        </p:nvGrpSpPr>
        <p:grpSpPr>
          <a:xfrm>
            <a:off x="6522250" y="3800099"/>
            <a:ext cx="4800770" cy="1484381"/>
            <a:chOff x="2562626" y="4621360"/>
            <a:chExt cx="2569255" cy="10814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3FF14A-A54D-4F8A-93BB-1FBEF82EC3A3}"/>
                </a:ext>
              </a:extLst>
            </p:cNvPr>
            <p:cNvSpPr txBox="1"/>
            <p:nvPr/>
          </p:nvSpPr>
          <p:spPr>
            <a:xfrm>
              <a:off x="2562626" y="4828303"/>
              <a:ext cx="2569255" cy="87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Our moiton capture system does not require any external gadgets ond cross platform subscription,we can easily upload our 3-d track to unity (i.e freely available)</a:t>
              </a:r>
            </a:p>
            <a:p>
              <a:pPr algn="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8906F4-9CA1-4BA9-89A0-B41F3BB75AE3}"/>
                </a:ext>
              </a:extLst>
            </p:cNvPr>
            <p:cNvSpPr txBox="1"/>
            <p:nvPr/>
          </p:nvSpPr>
          <p:spPr>
            <a:xfrm>
              <a:off x="2584467" y="4621360"/>
              <a:ext cx="2547414" cy="336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FF0000"/>
                  </a:solidFill>
                  <a:cs typeface="Arial" pitchFamily="34" charset="0"/>
                </a:rPr>
                <a:t>Financial feasibility</a:t>
              </a:r>
              <a:endParaRPr lang="ko-KR" altLang="en-US" sz="24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FACC24-579E-4D23-8FAA-EA765A0BB978}"/>
              </a:ext>
            </a:extLst>
          </p:cNvPr>
          <p:cNvGrpSpPr/>
          <p:nvPr/>
        </p:nvGrpSpPr>
        <p:grpSpPr>
          <a:xfrm>
            <a:off x="5628940" y="2374677"/>
            <a:ext cx="5688398" cy="1557129"/>
            <a:chOff x="2360583" y="4416970"/>
            <a:chExt cx="2794152" cy="108362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DADFF4-2357-411B-976B-6C483848D2C6}"/>
                </a:ext>
              </a:extLst>
            </p:cNvPr>
            <p:cNvSpPr txBox="1"/>
            <p:nvPr/>
          </p:nvSpPr>
          <p:spPr>
            <a:xfrm>
              <a:off x="2360583" y="4622434"/>
              <a:ext cx="2794152" cy="878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By using the libraries of python, and python programming language this system can be easily constructed. Hence our system is technically feasible</a:t>
              </a:r>
            </a:p>
            <a:p>
              <a:pPr algn="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5FD718-8D95-4BC7-BAD7-77BC8F6D07B6}"/>
                </a:ext>
              </a:extLst>
            </p:cNvPr>
            <p:cNvSpPr txBox="1"/>
            <p:nvPr/>
          </p:nvSpPr>
          <p:spPr>
            <a:xfrm>
              <a:off x="2360583" y="4416970"/>
              <a:ext cx="2770400" cy="32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FF0000"/>
                  </a:solidFill>
                  <a:cs typeface="Arial" pitchFamily="34" charset="0"/>
                </a:rPr>
                <a:t>Technical feasibility</a:t>
              </a:r>
              <a:endParaRPr lang="ko-KR" altLang="en-US" sz="24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94C99D-D9FB-4956-9E9F-2AFF3572ADF7}"/>
              </a:ext>
            </a:extLst>
          </p:cNvPr>
          <p:cNvGrpSpPr/>
          <p:nvPr/>
        </p:nvGrpSpPr>
        <p:grpSpPr>
          <a:xfrm>
            <a:off x="5169108" y="1032702"/>
            <a:ext cx="6153912" cy="1334680"/>
            <a:chOff x="2543198" y="4388490"/>
            <a:chExt cx="2577763" cy="8782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DC38C9-BE08-444E-8A3B-3A59802AE487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6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By  using the interactive user interface  user can easily interact with the system and can perform their desired operations very easily. Hence, our system is operationally feasilble. 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DE2899-B5A1-4EC9-ACC3-AABBB4C172A0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FF0000"/>
                  </a:solidFill>
                  <a:cs typeface="Arial" pitchFamily="34" charset="0"/>
                </a:rPr>
                <a:t>Operation</a:t>
              </a:r>
              <a:r>
                <a:rPr lang="en-US" altLang="ko-KR" sz="2400" b="1" dirty="0">
                  <a:solidFill>
                    <a:srgbClr val="FF0000"/>
                  </a:solidFill>
                  <a:cs typeface="Arial" pitchFamily="34" charset="0"/>
                </a:rPr>
                <a:t> </a:t>
              </a:r>
              <a:r>
                <a:rPr lang="en-US" altLang="ko-KR" sz="2400" dirty="0">
                  <a:solidFill>
                    <a:srgbClr val="FF0000"/>
                  </a:solidFill>
                  <a:cs typeface="Arial" pitchFamily="34" charset="0"/>
                </a:rPr>
                <a:t>feasibility</a:t>
              </a:r>
              <a:endParaRPr lang="ko-KR" altLang="en-US" sz="24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391272" y="2594135"/>
            <a:ext cx="2262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Operation feasibility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420608" y="3696707"/>
            <a:ext cx="1869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Technical feasibility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D3C8F-EE37-4F8F-87A5-D619DC3ECA81}"/>
              </a:ext>
            </a:extLst>
          </p:cNvPr>
          <p:cNvSpPr txBox="1"/>
          <p:nvPr/>
        </p:nvSpPr>
        <p:spPr>
          <a:xfrm rot="18900000">
            <a:off x="3439622" y="4591670"/>
            <a:ext cx="166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Financial feasibility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AFA9D7EF-DDC4-4720-9DA1-1774DB478E1E}"/>
              </a:ext>
            </a:extLst>
          </p:cNvPr>
          <p:cNvSpPr/>
          <p:nvPr/>
        </p:nvSpPr>
        <p:spPr>
          <a:xfrm flipH="1">
            <a:off x="1189621" y="39924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id="{4C36E0B0-B3AD-4518-AD9D-07EE7F484156}"/>
              </a:ext>
            </a:extLst>
          </p:cNvPr>
          <p:cNvSpPr/>
          <p:nvPr/>
        </p:nvSpPr>
        <p:spPr>
          <a:xfrm>
            <a:off x="10072844" y="5871716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DE2B46E6-B5A1-4FDF-9F07-EE8CD489A203}"/>
              </a:ext>
            </a:extLst>
          </p:cNvPr>
          <p:cNvSpPr/>
          <p:nvPr/>
        </p:nvSpPr>
        <p:spPr>
          <a:xfrm>
            <a:off x="2213317" y="4875658"/>
            <a:ext cx="349510" cy="2921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EDE12A0E-762C-413B-8BAB-34EF602FA881}"/>
              </a:ext>
            </a:extLst>
          </p:cNvPr>
          <p:cNvSpPr/>
          <p:nvPr/>
        </p:nvSpPr>
        <p:spPr>
          <a:xfrm>
            <a:off x="3393511" y="5516799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28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7EF0E-8C7B-ED4B-8CB8-2F95087AA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Spiral Model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BC3B69D-B04D-4642-B87E-A32371AD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6841" y="1788169"/>
            <a:ext cx="5126035" cy="4264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009D3A-C00B-4A4D-AE52-18B98D27B938}"/>
              </a:ext>
            </a:extLst>
          </p:cNvPr>
          <p:cNvSpPr txBox="1"/>
          <p:nvPr/>
        </p:nvSpPr>
        <p:spPr>
          <a:xfrm>
            <a:off x="7529804" y="1939832"/>
            <a:ext cx="4244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Spiral model is one of the most important Software Development Life Cycle models, which provides support for Risk Handling. Each loop of the spiral is called a Phase of the software development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40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78E1D1-13AF-48E6-AB59-9A3D82F70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40946"/>
              </p:ext>
            </p:extLst>
          </p:nvPr>
        </p:nvGraphicFramePr>
        <p:xfrm>
          <a:off x="822652" y="985421"/>
          <a:ext cx="10598618" cy="5484657"/>
        </p:xfrm>
        <a:graphic>
          <a:graphicData uri="http://schemas.openxmlformats.org/drawingml/2006/table">
            <a:tbl>
              <a:tblPr/>
              <a:tblGrid>
                <a:gridCol w="1734321">
                  <a:extLst>
                    <a:ext uri="{9D8B030D-6E8A-4147-A177-3AD203B41FA5}">
                      <a16:colId xmlns:a16="http://schemas.microsoft.com/office/drawing/2014/main" val="1098068331"/>
                    </a:ext>
                  </a:extLst>
                </a:gridCol>
                <a:gridCol w="1541617">
                  <a:extLst>
                    <a:ext uri="{9D8B030D-6E8A-4147-A177-3AD203B41FA5}">
                      <a16:colId xmlns:a16="http://schemas.microsoft.com/office/drawing/2014/main" val="2706502507"/>
                    </a:ext>
                  </a:extLst>
                </a:gridCol>
                <a:gridCol w="1637967">
                  <a:extLst>
                    <a:ext uri="{9D8B030D-6E8A-4147-A177-3AD203B41FA5}">
                      <a16:colId xmlns:a16="http://schemas.microsoft.com/office/drawing/2014/main" val="536477179"/>
                    </a:ext>
                  </a:extLst>
                </a:gridCol>
                <a:gridCol w="1445266">
                  <a:extLst>
                    <a:ext uri="{9D8B030D-6E8A-4147-A177-3AD203B41FA5}">
                      <a16:colId xmlns:a16="http://schemas.microsoft.com/office/drawing/2014/main" val="2791349923"/>
                    </a:ext>
                  </a:extLst>
                </a:gridCol>
                <a:gridCol w="1413149">
                  <a:extLst>
                    <a:ext uri="{9D8B030D-6E8A-4147-A177-3AD203B41FA5}">
                      <a16:colId xmlns:a16="http://schemas.microsoft.com/office/drawing/2014/main" val="4250160095"/>
                    </a:ext>
                  </a:extLst>
                </a:gridCol>
                <a:gridCol w="1370326">
                  <a:extLst>
                    <a:ext uri="{9D8B030D-6E8A-4147-A177-3AD203B41FA5}">
                      <a16:colId xmlns:a16="http://schemas.microsoft.com/office/drawing/2014/main" val="1866451277"/>
                    </a:ext>
                  </a:extLst>
                </a:gridCol>
                <a:gridCol w="1455972">
                  <a:extLst>
                    <a:ext uri="{9D8B030D-6E8A-4147-A177-3AD203B41FA5}">
                      <a16:colId xmlns:a16="http://schemas.microsoft.com/office/drawing/2014/main" val="2394919878"/>
                    </a:ext>
                  </a:extLst>
                </a:gridCol>
              </a:tblGrid>
              <a:tr h="190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Task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4Feb-28Feb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28Feb-9Mar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10Mar-12Apr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13Apr-16May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17may-22may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23may-28may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extLst>
                  <a:ext uri="{0D108BD9-81ED-4DB2-BD59-A6C34878D82A}">
                    <a16:rowId xmlns:a16="http://schemas.microsoft.com/office/drawing/2014/main" val="3875586088"/>
                  </a:ext>
                </a:extLst>
              </a:tr>
              <a:tr h="881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Develop project proposal 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27 days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extLst>
                  <a:ext uri="{0D108BD9-81ED-4DB2-BD59-A6C34878D82A}">
                    <a16:rowId xmlns:a16="http://schemas.microsoft.com/office/drawing/2014/main" val="4249414601"/>
                  </a:ext>
                </a:extLst>
              </a:tr>
              <a:tr h="881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Analysis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10 days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extLst>
                  <a:ext uri="{0D108BD9-81ED-4DB2-BD59-A6C34878D82A}">
                    <a16:rowId xmlns:a16="http://schemas.microsoft.com/office/drawing/2014/main" val="3524641468"/>
                  </a:ext>
                </a:extLst>
              </a:tr>
              <a:tr h="881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Designing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30 days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extLst>
                  <a:ext uri="{0D108BD9-81ED-4DB2-BD59-A6C34878D82A}">
                    <a16:rowId xmlns:a16="http://schemas.microsoft.com/office/drawing/2014/main" val="2245865310"/>
                  </a:ext>
                </a:extLst>
              </a:tr>
              <a:tr h="881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Coding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34days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extLst>
                  <a:ext uri="{0D108BD9-81ED-4DB2-BD59-A6C34878D82A}">
                    <a16:rowId xmlns:a16="http://schemas.microsoft.com/office/drawing/2014/main" val="1317979811"/>
                  </a:ext>
                </a:extLst>
              </a:tr>
              <a:tr h="881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Unit Testing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5 days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extLst>
                  <a:ext uri="{0D108BD9-81ED-4DB2-BD59-A6C34878D82A}">
                    <a16:rowId xmlns:a16="http://schemas.microsoft.com/office/drawing/2014/main" val="2254279381"/>
                  </a:ext>
                </a:extLst>
              </a:tr>
              <a:tr h="881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Implementation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 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5 days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20" marR="60520" marT="0" marB="0"/>
                </a:tc>
                <a:extLst>
                  <a:ext uri="{0D108BD9-81ED-4DB2-BD59-A6C34878D82A}">
                    <a16:rowId xmlns:a16="http://schemas.microsoft.com/office/drawing/2014/main" val="4027051900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AD8E7AD7-028F-40A9-AC3C-7A48DF013361}"/>
              </a:ext>
            </a:extLst>
          </p:cNvPr>
          <p:cNvGrpSpPr/>
          <p:nvPr/>
        </p:nvGrpSpPr>
        <p:grpSpPr>
          <a:xfrm>
            <a:off x="2605103" y="1264823"/>
            <a:ext cx="1369367" cy="100702"/>
            <a:chOff x="27375" y="46675"/>
            <a:chExt cx="469725" cy="7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1110421-9DA5-4431-A4DF-26C96386AD28}"/>
                </a:ext>
              </a:extLst>
            </p:cNvPr>
            <p:cNvSpPr/>
            <p:nvPr/>
          </p:nvSpPr>
          <p:spPr>
            <a:xfrm>
              <a:off x="27375" y="59975"/>
              <a:ext cx="390600" cy="43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 dirty="0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AC3F9FA4-FE7E-4C9F-9705-DE3D1D4ED9BC}"/>
                </a:ext>
              </a:extLst>
            </p:cNvPr>
            <p:cNvSpPr/>
            <p:nvPr/>
          </p:nvSpPr>
          <p:spPr>
            <a:xfrm>
              <a:off x="427500" y="46675"/>
              <a:ext cx="69600" cy="70200"/>
            </a:xfrm>
            <a:prstGeom prst="diamond">
              <a:avLst/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85A7DA-D7A1-4E60-B428-B39E3F46857C}"/>
              </a:ext>
            </a:extLst>
          </p:cNvPr>
          <p:cNvGrpSpPr/>
          <p:nvPr/>
        </p:nvGrpSpPr>
        <p:grpSpPr>
          <a:xfrm>
            <a:off x="4145269" y="2179223"/>
            <a:ext cx="1443531" cy="100702"/>
            <a:chOff x="27375" y="46675"/>
            <a:chExt cx="469725" cy="70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E121DA4-06F1-4039-BB75-B075021A7082}"/>
                </a:ext>
              </a:extLst>
            </p:cNvPr>
            <p:cNvSpPr/>
            <p:nvPr/>
          </p:nvSpPr>
          <p:spPr>
            <a:xfrm>
              <a:off x="27375" y="59975"/>
              <a:ext cx="390600" cy="43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 dirty="0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63B9B922-5680-4AF6-AAA5-91E6C792A705}"/>
                </a:ext>
              </a:extLst>
            </p:cNvPr>
            <p:cNvSpPr/>
            <p:nvPr/>
          </p:nvSpPr>
          <p:spPr>
            <a:xfrm>
              <a:off x="427500" y="46675"/>
              <a:ext cx="69600" cy="70200"/>
            </a:xfrm>
            <a:prstGeom prst="diamond">
              <a:avLst/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E65CDF-B37E-4FEC-96A6-3CA9AB48C836}"/>
              </a:ext>
            </a:extLst>
          </p:cNvPr>
          <p:cNvGrpSpPr/>
          <p:nvPr/>
        </p:nvGrpSpPr>
        <p:grpSpPr>
          <a:xfrm>
            <a:off x="5761266" y="3093622"/>
            <a:ext cx="1286443" cy="119792"/>
            <a:chOff x="27375" y="46675"/>
            <a:chExt cx="476066" cy="702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AE7637D-0D14-4387-8263-81216BB047A0}"/>
                </a:ext>
              </a:extLst>
            </p:cNvPr>
            <p:cNvSpPr/>
            <p:nvPr/>
          </p:nvSpPr>
          <p:spPr>
            <a:xfrm>
              <a:off x="27375" y="59975"/>
              <a:ext cx="390600" cy="43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 dirty="0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55C1E75C-A3A3-4E0D-85E5-E4F6301796F1}"/>
                </a:ext>
              </a:extLst>
            </p:cNvPr>
            <p:cNvSpPr/>
            <p:nvPr/>
          </p:nvSpPr>
          <p:spPr>
            <a:xfrm>
              <a:off x="427500" y="46675"/>
              <a:ext cx="75941" cy="70200"/>
            </a:xfrm>
            <a:prstGeom prst="diamond">
              <a:avLst/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 dirty="0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6004408-8126-40D9-BCE5-28B6A3E70902}"/>
              </a:ext>
            </a:extLst>
          </p:cNvPr>
          <p:cNvGrpSpPr/>
          <p:nvPr/>
        </p:nvGrpSpPr>
        <p:grpSpPr>
          <a:xfrm>
            <a:off x="7250742" y="4109623"/>
            <a:ext cx="1251356" cy="100702"/>
            <a:chOff x="27375" y="46675"/>
            <a:chExt cx="469725" cy="702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7A9D671-F93B-478B-995E-B71E148C3DA4}"/>
                </a:ext>
              </a:extLst>
            </p:cNvPr>
            <p:cNvSpPr/>
            <p:nvPr/>
          </p:nvSpPr>
          <p:spPr>
            <a:xfrm>
              <a:off x="27375" y="59975"/>
              <a:ext cx="390600" cy="43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 dirty="0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111B4909-0939-4483-B5D3-329AB331867D}"/>
                </a:ext>
              </a:extLst>
            </p:cNvPr>
            <p:cNvSpPr/>
            <p:nvPr/>
          </p:nvSpPr>
          <p:spPr>
            <a:xfrm>
              <a:off x="427500" y="46675"/>
              <a:ext cx="69600" cy="70200"/>
            </a:xfrm>
            <a:prstGeom prst="diamond">
              <a:avLst/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DA4AAF2-605F-445E-B692-EB6DC4510FCB}"/>
              </a:ext>
            </a:extLst>
          </p:cNvPr>
          <p:cNvGrpSpPr/>
          <p:nvPr/>
        </p:nvGrpSpPr>
        <p:grpSpPr>
          <a:xfrm>
            <a:off x="8686945" y="5125623"/>
            <a:ext cx="1205251" cy="100702"/>
            <a:chOff x="27375" y="46675"/>
            <a:chExt cx="469725" cy="702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5A5EEC6-DD5D-4C01-9D58-F36F0B83F0F2}"/>
                </a:ext>
              </a:extLst>
            </p:cNvPr>
            <p:cNvSpPr/>
            <p:nvPr/>
          </p:nvSpPr>
          <p:spPr>
            <a:xfrm>
              <a:off x="27375" y="59975"/>
              <a:ext cx="390600" cy="43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 dirty="0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08EF0AF-E48A-446B-8A74-686F9C6ACC94}"/>
                </a:ext>
              </a:extLst>
            </p:cNvPr>
            <p:cNvSpPr/>
            <p:nvPr/>
          </p:nvSpPr>
          <p:spPr>
            <a:xfrm>
              <a:off x="427500" y="46675"/>
              <a:ext cx="69600" cy="70200"/>
            </a:xfrm>
            <a:prstGeom prst="diamond">
              <a:avLst/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 dirty="0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A48E5ED-75BB-4840-B567-DB80EFA2407E}"/>
              </a:ext>
            </a:extLst>
          </p:cNvPr>
          <p:cNvGrpSpPr/>
          <p:nvPr/>
        </p:nvGrpSpPr>
        <p:grpSpPr>
          <a:xfrm>
            <a:off x="10069893" y="6040023"/>
            <a:ext cx="1299455" cy="100702"/>
            <a:chOff x="27375" y="46675"/>
            <a:chExt cx="469725" cy="702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1A76C0B-3EB5-4C42-8DF6-D2896FF2575D}"/>
                </a:ext>
              </a:extLst>
            </p:cNvPr>
            <p:cNvSpPr/>
            <p:nvPr/>
          </p:nvSpPr>
          <p:spPr>
            <a:xfrm>
              <a:off x="27375" y="59975"/>
              <a:ext cx="390600" cy="43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 dirty="0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1" name="Diamond 80">
              <a:extLst>
                <a:ext uri="{FF2B5EF4-FFF2-40B4-BE49-F238E27FC236}">
                  <a16:creationId xmlns:a16="http://schemas.microsoft.com/office/drawing/2014/main" id="{B248ACB0-34BE-4A0D-B43A-C440129F2696}"/>
                </a:ext>
              </a:extLst>
            </p:cNvPr>
            <p:cNvSpPr/>
            <p:nvPr/>
          </p:nvSpPr>
          <p:spPr>
            <a:xfrm>
              <a:off x="427500" y="46675"/>
              <a:ext cx="69600" cy="70200"/>
            </a:xfrm>
            <a:prstGeom prst="diamond">
              <a:avLst/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333"/>
                </a:spcAft>
              </a:pPr>
              <a:r>
                <a:rPr lang="en-IN" sz="1467"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145032F-92CB-4D00-8FCD-CD9E168D8A7E}"/>
              </a:ext>
            </a:extLst>
          </p:cNvPr>
          <p:cNvSpPr/>
          <p:nvPr/>
        </p:nvSpPr>
        <p:spPr>
          <a:xfrm>
            <a:off x="4959323" y="119611"/>
            <a:ext cx="2325275" cy="536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333"/>
              </a:spcAft>
            </a:pPr>
            <a:r>
              <a:rPr lang="en-IN" sz="2667" b="1" u="sng" dirty="0">
                <a:latin typeface="Calibri" panose="020F0502020204030204" pitchFamily="34" charset="0"/>
                <a:ea typeface="Calibri" panose="020F0502020204030204" pitchFamily="34" charset="0"/>
              </a:rPr>
              <a:t>Gantt Chart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8FEB46-333A-4EB0-99E0-AE1DC7538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Requirements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CD769D-EF51-481A-96F6-B74340501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36649"/>
              </p:ext>
            </p:extLst>
          </p:nvPr>
        </p:nvGraphicFramePr>
        <p:xfrm>
          <a:off x="1828799" y="3852908"/>
          <a:ext cx="7563775" cy="17666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0907">
                  <a:extLst>
                    <a:ext uri="{9D8B030D-6E8A-4147-A177-3AD203B41FA5}">
                      <a16:colId xmlns:a16="http://schemas.microsoft.com/office/drawing/2014/main" val="2358431084"/>
                    </a:ext>
                  </a:extLst>
                </a:gridCol>
                <a:gridCol w="4082868">
                  <a:extLst>
                    <a:ext uri="{9D8B030D-6E8A-4147-A177-3AD203B41FA5}">
                      <a16:colId xmlns:a16="http://schemas.microsoft.com/office/drawing/2014/main" val="831111783"/>
                    </a:ext>
                  </a:extLst>
                </a:gridCol>
              </a:tblGrid>
              <a:tr h="346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Processor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Dual Core or above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723204923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RAM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8 GB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624032046"/>
                  </a:ext>
                </a:extLst>
              </a:tr>
              <a:tr h="381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Disk space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500 GB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2643398881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Monitor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15”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1124851101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Others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Keyboard, mouse, Internet Connection.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17277178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A5E700E-6473-4F75-A3EA-3D12676F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22223"/>
              </p:ext>
            </p:extLst>
          </p:nvPr>
        </p:nvGraphicFramePr>
        <p:xfrm>
          <a:off x="1828800" y="1761306"/>
          <a:ext cx="7563775" cy="158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0907">
                  <a:extLst>
                    <a:ext uri="{9D8B030D-6E8A-4147-A177-3AD203B41FA5}">
                      <a16:colId xmlns:a16="http://schemas.microsoft.com/office/drawing/2014/main" val="478615555"/>
                    </a:ext>
                  </a:extLst>
                </a:gridCol>
                <a:gridCol w="4082868">
                  <a:extLst>
                    <a:ext uri="{9D8B030D-6E8A-4147-A177-3AD203B41FA5}">
                      <a16:colId xmlns:a16="http://schemas.microsoft.com/office/drawing/2014/main" val="2127705146"/>
                    </a:ext>
                  </a:extLst>
                </a:gridCol>
              </a:tblGrid>
              <a:tr h="3178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Processor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Dual Core or above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1681522358"/>
                  </a:ext>
                </a:extLst>
              </a:tr>
              <a:tr h="3178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RAM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4 GB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2005741590"/>
                  </a:ext>
                </a:extLst>
              </a:tr>
              <a:tr h="3178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Disk space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500 GB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4027506465"/>
                  </a:ext>
                </a:extLst>
              </a:tr>
              <a:tr h="3178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Monitor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15”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1271270541"/>
                  </a:ext>
                </a:extLst>
              </a:tr>
              <a:tr h="3178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Others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Keyboard, mouse, Internet Connection, and web cam.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extLst>
                  <a:ext uri="{0D108BD9-81ED-4DB2-BD59-A6C34878D82A}">
                    <a16:rowId xmlns:a16="http://schemas.microsoft.com/office/drawing/2014/main" val="40617909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78034E-0209-47E8-AC11-09A3D6F3E3E7}"/>
              </a:ext>
            </a:extLst>
          </p:cNvPr>
          <p:cNvSpPr txBox="1"/>
          <p:nvPr/>
        </p:nvSpPr>
        <p:spPr>
          <a:xfrm>
            <a:off x="1828799" y="1074143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67AE0-CE6A-4FAB-BDBB-D77351F30C7A}"/>
              </a:ext>
            </a:extLst>
          </p:cNvPr>
          <p:cNvSpPr txBox="1"/>
          <p:nvPr/>
        </p:nvSpPr>
        <p:spPr>
          <a:xfrm>
            <a:off x="1828799" y="3385012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334218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1C963D-337A-4473-9648-62B8C2E27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5675D-215E-461F-98DA-28BBFDAA8277}"/>
              </a:ext>
            </a:extLst>
          </p:cNvPr>
          <p:cNvSpPr txBox="1"/>
          <p:nvPr/>
        </p:nvSpPr>
        <p:spPr>
          <a:xfrm>
            <a:off x="1606858" y="1597981"/>
            <a:ext cx="9481352" cy="515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i="1" u="sng" dirty="0">
                <a:effectLst/>
                <a:latin typeface="Raleway" pitchFamily="2" charset="0"/>
                <a:ea typeface="Calibri" panose="020F0502020204030204" pitchFamily="34" charset="0"/>
                <a:cs typeface="Raleway" pitchFamily="2" charset="0"/>
              </a:rPr>
              <a:t>Client Side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u="none" strike="noStrike" dirty="0">
                <a:effectLst/>
                <a:latin typeface="Raleway" pitchFamily="2" charset="0"/>
                <a:ea typeface="Calibri" panose="020F0502020204030204" pitchFamily="34" charset="0"/>
                <a:cs typeface="Raleway" pitchFamily="2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Browser (Google Chrome, Firefox, IE9 or above)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Unity Software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aleway" pitchFamily="2" charset="0"/>
                <a:ea typeface="Calibri" panose="020F0502020204030204" pitchFamily="34" charset="0"/>
                <a:cs typeface="Raleway" pitchFamily="2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i="1" u="sng" dirty="0">
                <a:effectLst/>
                <a:latin typeface="Raleway" pitchFamily="2" charset="0"/>
                <a:ea typeface="Calibri" panose="020F0502020204030204" pitchFamily="34" charset="0"/>
                <a:cs typeface="Raleway" pitchFamily="2" charset="0"/>
              </a:rPr>
              <a:t>Server Side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u="none" strike="noStrike" dirty="0">
                <a:effectLst/>
                <a:latin typeface="Raleway" pitchFamily="2" charset="0"/>
                <a:ea typeface="Calibri" panose="020F0502020204030204" pitchFamily="34" charset="0"/>
                <a:cs typeface="Raleway" pitchFamily="2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Browser (Google Chrome, Firefox, IE9 or above)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 or above / Linux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SQliteManager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3.7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0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783018" y="1766788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30EC4-4F6F-4AEB-9470-F1926A2C7C51}"/>
              </a:ext>
            </a:extLst>
          </p:cNvPr>
          <p:cNvSpPr txBox="1"/>
          <p:nvPr/>
        </p:nvSpPr>
        <p:spPr>
          <a:xfrm>
            <a:off x="1135094" y="3129090"/>
            <a:ext cx="312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CDF17DF3-2D5D-47FD-A060-AE69AE590151}"/>
              </a:ext>
            </a:extLst>
          </p:cNvPr>
          <p:cNvSpPr/>
          <p:nvPr/>
        </p:nvSpPr>
        <p:spPr>
          <a:xfrm>
            <a:off x="952897" y="1928469"/>
            <a:ext cx="470858" cy="38511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1" name="Graphic 421">
            <a:extLst>
              <a:ext uri="{FF2B5EF4-FFF2-40B4-BE49-F238E27FC236}">
                <a16:creationId xmlns:a16="http://schemas.microsoft.com/office/drawing/2014/main" id="{9F578D24-00CA-4EED-8BE1-DCC02F084886}"/>
              </a:ext>
            </a:extLst>
          </p:cNvPr>
          <p:cNvGrpSpPr/>
          <p:nvPr/>
        </p:nvGrpSpPr>
        <p:grpSpPr>
          <a:xfrm>
            <a:off x="739454" y="5571025"/>
            <a:ext cx="424228" cy="518334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C62CA07-7774-4F3D-8E80-9293CE7D0BBA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42BA7F7-E3DD-49CA-85A0-6839C5E81D95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8741D4-3523-484B-9ECA-DF14E95A2254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D3A5363-5727-48AB-A1B4-83CA5193296C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988C80-55DB-415E-9516-E0D8B5FA9875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19190C1-CF17-4CA8-B900-69C12D9CD01B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3C5F9E-F2D0-415A-AE5C-BB89991AE79B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A98B2F1-293D-4B8A-8CD9-39654F5F1DA6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94BE60-4C8A-45D0-98C9-0ED8FE7C06D4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F42F32F-0BFD-4274-AC86-6935C6F6B39A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9C51BB6-B345-4354-A17D-6F9158E0797F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CA4BB2-6E7A-4E4E-8755-214E796D6A52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ECE63C-A146-44C1-BDEA-52365B40B9F0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7778E0C-ECB1-4AE4-B353-D92CB19C3C9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9A12AB8-4E6D-49CE-9CB0-CACA292A7F7C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BFF21F1-43AC-498B-BFB2-57384912618B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A4A7C71-DF41-419E-AD4B-B3467AC254CF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FC1EF5-8E80-4253-8B58-D38B02818B4E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78454EB-424A-4ADD-B22D-8361DACAC008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44A3A9-255F-4534-8191-FC7B737782B0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F078426-0702-4635-B96B-487B71280F8D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0AA229-FEAA-46E7-B50C-8C10B4974D80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21CD2C5-E05E-40E8-B18B-E5CC623D2D23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AB347D2-383C-43B6-A66C-42B2869CC017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64E17EF-7648-45C1-A71B-420AE646743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FFC0B3C-68C6-4619-961D-901FF6D53769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36E9EE0-9C62-487C-BC3D-5161AE7147B3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4126324-862C-48BF-A57D-4F573E62074A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62396A-56E8-4160-A762-2C138F32DCF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62A7EDF-A6A8-4A2B-8795-738DA4D79795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5364D6-48F8-4DF8-8C1B-F5671042A348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BCF7705-D956-49D8-A181-01B37D797DFE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7D39525-F5F7-4B09-9326-2AF5BA5DA84D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6DA7E5D-9ACB-421B-9DD4-7A51753D6C14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95C77E8-4D24-492C-AAC3-627307861711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B6FDC5D-7EAF-43F2-9A2A-28B7F2F779AA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6F770EE-EE25-4A77-B38A-A6AE6E1D1C5C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E412140-63E5-4E6E-A55F-2BE70B5A5FCB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27FE9C-1052-427D-872C-4CAEACBEE86A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60E63B-0AA2-4A2F-B7D7-BFA60F74C4A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93ACF0-37CC-420C-AFC7-5185CB32399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6D00D9-D2F7-4E83-9352-2CA87A430EBA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8F41B79-F559-4828-B241-F21041A8E250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11383F9-2909-440F-9C7C-EAB1C4088E8F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BD05085-0743-46AA-8AEC-6A7A8F6C45BE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D1E2299-3406-4560-866C-6C189299D6CD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39A206D-B998-4B42-9BA6-629E9FDFE0B2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B2AF8FD-9614-4F2A-93E3-50F540149D96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B770B8-2D95-42D2-B569-E410F8191C07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79CBAF1-F79A-4FDC-92C8-DA93108F775A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A65BC52-DA35-43A0-BEE8-FB0E9FBBBF3D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E858C50-02C7-4DC9-B53E-721AE92B75A6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5B25DFC-5492-4EE1-9E83-6E9180C1EC1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50BC0A-3C19-49E9-8B9E-CD9AEECFC0BF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843710-AA5F-4398-A7E8-7C8C75DF9AA5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9B78B5-FB52-4896-BCAD-80486D100AC0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10162-8F3F-4328-955E-E60C5AE00BB7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DF4FD60-F828-44C7-81FC-640B257AC665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0AE189A-9DA3-4A49-A072-A7F23CE5FE78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A4609C4-392F-49E7-9399-9FC0C2EA0BDD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552C86E-AA6C-4723-95E5-48AADA1DE078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0BD63C0-B94D-44AE-ABC2-5C0A7BA82BB4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74746F2-5070-4324-943E-C7D48A26C4B2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54E34DC-2287-4332-98AB-2BACB7F050FE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E801BA-F122-47FB-9CAE-AC5DCA39DEE6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823B522-D6B7-41E2-8C82-33F4962B102E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FEF5F2-7217-4767-B791-C288728AA86C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D4BD85C-480E-4706-92D6-2884B4CBD415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38ECC5-73EC-4026-99F1-77CE3374229F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C41C48E-EB28-447C-BA67-63F36D3AC28E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8F2C59D-4CF2-4372-87E7-7EC88131DAA7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7CC00F1-3C7C-46F5-9069-1D3DAE4F4DCD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BC167AF-8AC5-44A3-BC3B-7D43B07847B7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C352A9B-3E45-482A-BDE1-7E37ECA6A480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B2B5044-B7F8-4CDF-BBAA-3B07F5C10A0E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219989C-B5C5-4EB3-9BA9-B0AC8BF1D4CF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D296EF3-FF4B-4666-B287-0DFC80FA468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E97CEEC-9978-4F1F-8096-67607015DF5B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A013152-20E7-4582-9D86-FE4253990043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A93E8A8-A987-4DFA-AEDA-7A5BBC3B6785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77F5430-D1B3-4F0F-A415-9508AB7D2C3C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4480458-4C68-4C44-9497-063CF90459F3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E38B761-448B-4E90-972F-CD0A8864DF20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F3B3429-6434-4B92-9E74-ABC8A4ABED36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FABEF07-D38E-4C15-A40E-38BDD9EB0CC0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469B58F-C1A8-4C52-B6AC-E97AC63D8312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D0CC443-9561-4BDB-BE07-F4E856907CA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F4576E4-FB3A-4026-98D2-4721A92CE87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E578D40-5A9A-41AD-8ADB-C28892C90172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AD969C5-2E20-48B6-BB01-8C8D4EFD7124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B59F44D-ADD8-4819-91C5-141B1ECCA65C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9744F4F-0336-419C-BCBD-850018C00C25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0A70B68-4B37-4929-A808-E96FDF293546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E7DDABD-BE28-4F7E-A2A8-FC693FB2D3CB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7BE45A0-1402-40C7-BFF3-5BE2FAF29D1A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EF61B7A-DF7E-4342-84F9-789A26CEF347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8641D0-E61C-4330-97EA-1A4FBDC9CD95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689BAF5-6B1B-4958-84D8-66C3AE415C94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A5AC2BD-875F-490E-B382-6C3F8E6655E2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C174B1C-3AD4-4769-BA91-88109B2FB272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A524986-9002-4D58-AD69-3DF089DBC2E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4E182F0-BF53-4E16-994E-17C0428507B5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1B2FD0A-299F-43E7-89D3-E3390EFB1EF2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84B4E4A-C8C4-4619-AA85-89ECB5F30132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723F7AD-9EB2-4D20-9EB7-4AF1487FF942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6378EB0-A043-4B83-81D5-2E75F289B960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01410CE-5F8B-4F9A-BA75-D3B1F8DEBF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2E0011D-56AE-4142-A0D8-420018EDEC6B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38EEF44-CF5C-4C09-9D9A-A2D6BF317ADB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5CEA481-F062-493B-98DD-7D9E581907D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71EDFB7-9B65-4E25-88B1-277A0D3723A9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443E010-A746-42E9-BBD3-D9DBE7E526E6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7A9A2C2-483E-4BB5-8132-E1C8B5830F8D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DC7CC5C-EEF4-43E8-9070-1AF7F0A048C1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41A0B1C-0EAA-4F19-8E1E-EFBE22C59164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5EE3CD8-D49C-43C0-ABE0-7BC77F931FE3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839652C-16EC-4564-BF6F-F20A8ACDBBDC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CC68BBA-295A-49BF-A538-79B97FED5C6F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7A40ABA-E468-4B4B-AD5B-3CC155703E87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4757452-8BD5-450B-9A2C-2B5B4D8B503B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D761A84-ECBC-4FA2-8CCF-E6AC1A909486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4C34D65-DFE5-4FF9-BAD1-689070882BDB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F14D182-EDCC-4386-B126-39C70C7A0CD1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5362948-3DFF-4D76-BBFB-AE6150D78913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B276404-889E-4C1B-946B-3F71A041B6AC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D6F27F-2E36-49EA-BD4D-DA8CCCDAADFC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E37FA8A-78AC-4900-B760-486379CE2590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8D2C353-32F5-4537-84D1-BC30A27949C6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30419A9-E237-4CC8-9A71-B35B44067A54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42B55E6-130B-4712-AC62-DF84DA3BBCC5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BA84941-921C-4416-ABAA-7A5BACA67CDC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396D57-624F-4CFE-A092-6974B2475253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D1AFBC3-ACEE-42C2-8D3B-3584FF9C627C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03CD559-47A8-468E-9A58-30DBB9C11427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882DAFD-D7F0-4C36-A1AF-192A605A0DBA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A2AEF37-C6C3-4CA0-891B-F64A049E5C06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12D6570-3682-4B8E-8756-2AE31AD93462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13E2520-B318-4F61-90E6-19448632AD4B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A71A939-573D-4180-8032-F1DF66F3546D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2B1FC37-A1D5-43E4-833B-25832485C8E4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905DADA-38CA-426A-8787-7305DA6E6FDB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6CD417E-1C32-4699-AC64-5844E423C0B9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BE7FDB7-9269-487E-89A6-E498778DEA7E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4B71156-0741-4C3A-B430-EC7DDA634F8C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5A8013E-B6F2-4B51-8906-07E2317585BB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6A7A49-E83E-4B84-B739-EDF454B6F84E}"/>
              </a:ext>
            </a:extLst>
          </p:cNvPr>
          <p:cNvSpPr txBox="1"/>
          <p:nvPr/>
        </p:nvSpPr>
        <p:spPr>
          <a:xfrm flipH="1">
            <a:off x="1596267" y="1635811"/>
            <a:ext cx="321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CAMERA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034AF-7FD4-4E96-ABF2-3882DFC7065B}"/>
              </a:ext>
            </a:extLst>
          </p:cNvPr>
          <p:cNvSpPr txBox="1"/>
          <p:nvPr/>
        </p:nvSpPr>
        <p:spPr>
          <a:xfrm flipH="1">
            <a:off x="1593633" y="1896259"/>
            <a:ext cx="481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the camera we will be capturing the video &amp; images</a:t>
            </a:r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EC147-2981-47BA-B8E7-AAE32B1557B5}"/>
              </a:ext>
            </a:extLst>
          </p:cNvPr>
          <p:cNvGrpSpPr/>
          <p:nvPr/>
        </p:nvGrpSpPr>
        <p:grpSpPr>
          <a:xfrm>
            <a:off x="6264090" y="1696592"/>
            <a:ext cx="4000032" cy="825155"/>
            <a:chOff x="6404534" y="2508840"/>
            <a:chExt cx="4000032" cy="82515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0A2FB5-174C-4E55-84D6-DA857A6D71BC}"/>
                </a:ext>
              </a:extLst>
            </p:cNvPr>
            <p:cNvSpPr/>
            <p:nvPr/>
          </p:nvSpPr>
          <p:spPr>
            <a:xfrm>
              <a:off x="6404534" y="2585013"/>
              <a:ext cx="748982" cy="74898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5C930975-D2AE-4431-89EC-FDC586504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996" y="2671976"/>
              <a:ext cx="302057" cy="503280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A836F3-C4AC-4ADC-A845-CD9E2173C746}"/>
                </a:ext>
              </a:extLst>
            </p:cNvPr>
            <p:cNvSpPr txBox="1"/>
            <p:nvPr/>
          </p:nvSpPr>
          <p:spPr>
            <a:xfrm flipH="1">
              <a:off x="7259216" y="2508840"/>
              <a:ext cx="314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BACKGROUND LIGHTENING</a:t>
              </a:r>
              <a:endParaRPr lang="en-IN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A26F66-27AC-4AC0-A5E1-409368D72964}"/>
              </a:ext>
            </a:extLst>
          </p:cNvPr>
          <p:cNvSpPr txBox="1"/>
          <p:nvPr/>
        </p:nvSpPr>
        <p:spPr>
          <a:xfrm flipH="1">
            <a:off x="7135120" y="1958940"/>
            <a:ext cx="493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Maintaining the lightening service of the environment</a:t>
            </a: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C8E29D-C21E-41BD-BA7D-C856DD6B66F7}"/>
              </a:ext>
            </a:extLst>
          </p:cNvPr>
          <p:cNvGrpSpPr/>
          <p:nvPr/>
        </p:nvGrpSpPr>
        <p:grpSpPr>
          <a:xfrm>
            <a:off x="907920" y="3948797"/>
            <a:ext cx="5356170" cy="904404"/>
            <a:chOff x="907920" y="3948797"/>
            <a:chExt cx="5356170" cy="9044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2ED873-13CE-4E55-BCC5-5AB15A39B02E}"/>
                </a:ext>
              </a:extLst>
            </p:cNvPr>
            <p:cNvSpPr/>
            <p:nvPr/>
          </p:nvSpPr>
          <p:spPr>
            <a:xfrm>
              <a:off x="907920" y="3993619"/>
              <a:ext cx="748982" cy="74898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B600FB-C8D8-4ED2-9078-D2BBB1208DE7}"/>
                </a:ext>
              </a:extLst>
            </p:cNvPr>
            <p:cNvGrpSpPr/>
            <p:nvPr/>
          </p:nvGrpSpPr>
          <p:grpSpPr>
            <a:xfrm>
              <a:off x="1188326" y="3948797"/>
              <a:ext cx="4189094" cy="723529"/>
              <a:chOff x="1356461" y="1792463"/>
              <a:chExt cx="2375892" cy="7235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5AB48-676B-4769-B094-46877DCF24E2}"/>
                  </a:ext>
                </a:extLst>
              </p:cNvPr>
              <p:cNvSpPr txBox="1"/>
              <p:nvPr/>
            </p:nvSpPr>
            <p:spPr>
              <a:xfrm>
                <a:off x="1356461" y="2238993"/>
                <a:ext cx="17741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F9BCD8-07ED-4606-AECB-C695DCAD60BD}"/>
                  </a:ext>
                </a:extLst>
              </p:cNvPr>
              <p:cNvSpPr txBox="1"/>
              <p:nvPr/>
            </p:nvSpPr>
            <p:spPr>
              <a:xfrm>
                <a:off x="1639318" y="1792463"/>
                <a:ext cx="209303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IN" b="1" dirty="0"/>
                  <a:t>YSTEM</a:t>
                </a:r>
                <a:endParaRPr lang="en-US" b="1" dirty="0"/>
              </a:p>
            </p:txBody>
          </p:sp>
        </p:grpSp>
        <p:pic>
          <p:nvPicPr>
            <p:cNvPr id="187" name="Picture Placeholder 2">
              <a:extLst>
                <a:ext uri="{FF2B5EF4-FFF2-40B4-BE49-F238E27FC236}">
                  <a16:creationId xmlns:a16="http://schemas.microsoft.com/office/drawing/2014/main" id="{BED33259-020B-40F7-8141-2FB5C46A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670" y="4019409"/>
              <a:ext cx="717570" cy="697401"/>
            </a:xfrm>
            <a:custGeom>
              <a:avLst/>
              <a:gdLst>
                <a:gd name="connsiteX0" fmla="*/ 1504950 w 3009900"/>
                <a:gd name="connsiteY0" fmla="*/ 0 h 3009900"/>
                <a:gd name="connsiteX1" fmla="*/ 3009900 w 3009900"/>
                <a:gd name="connsiteY1" fmla="*/ 1504950 h 3009900"/>
                <a:gd name="connsiteX2" fmla="*/ 1504950 w 3009900"/>
                <a:gd name="connsiteY2" fmla="*/ 3009900 h 3009900"/>
                <a:gd name="connsiteX3" fmla="*/ 0 w 3009900"/>
                <a:gd name="connsiteY3" fmla="*/ 1504950 h 3009900"/>
                <a:gd name="connsiteX4" fmla="*/ 1504950 w 3009900"/>
                <a:gd name="connsiteY4" fmla="*/ 0 h 300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9900" h="3009900">
                  <a:moveTo>
                    <a:pt x="1504950" y="0"/>
                  </a:moveTo>
                  <a:cubicBezTo>
                    <a:pt x="2336111" y="0"/>
                    <a:pt x="3009900" y="673789"/>
                    <a:pt x="3009900" y="1504950"/>
                  </a:cubicBezTo>
                  <a:cubicBezTo>
                    <a:pt x="3009900" y="2336111"/>
                    <a:pt x="2336111" y="3009900"/>
                    <a:pt x="1504950" y="3009900"/>
                  </a:cubicBezTo>
                  <a:cubicBezTo>
                    <a:pt x="673789" y="3009900"/>
                    <a:pt x="0" y="2336111"/>
                    <a:pt x="0" y="1504950"/>
                  </a:cubicBezTo>
                  <a:cubicBezTo>
                    <a:pt x="0" y="673789"/>
                    <a:pt x="673789" y="0"/>
                    <a:pt x="1504950" y="0"/>
                  </a:cubicBezTo>
                  <a:close/>
                </a:path>
              </a:pathLst>
            </a:cu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73BB90-4D04-403E-B806-A780F64521C1}"/>
                </a:ext>
              </a:extLst>
            </p:cNvPr>
            <p:cNvSpPr txBox="1"/>
            <p:nvPr/>
          </p:nvSpPr>
          <p:spPr>
            <a:xfrm flipH="1">
              <a:off x="1734075" y="4206870"/>
              <a:ext cx="4530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computer system is required in which software will be installed</a:t>
              </a:r>
              <a:endParaRPr lang="en-IN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21A9203-387E-4764-92DF-D77286352ACF}"/>
              </a:ext>
            </a:extLst>
          </p:cNvPr>
          <p:cNvSpPr txBox="1"/>
          <p:nvPr/>
        </p:nvSpPr>
        <p:spPr>
          <a:xfrm>
            <a:off x="1532000" y="109704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1.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0842F9-911B-4C9D-A57F-88174B551F13}"/>
              </a:ext>
            </a:extLst>
          </p:cNvPr>
          <p:cNvSpPr txBox="1"/>
          <p:nvPr/>
        </p:nvSpPr>
        <p:spPr>
          <a:xfrm flipH="1">
            <a:off x="7179713" y="1097047"/>
            <a:ext cx="58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2.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AEBDA9-2156-4C5D-AD5A-15DA3E6F1706}"/>
              </a:ext>
            </a:extLst>
          </p:cNvPr>
          <p:cNvSpPr txBox="1"/>
          <p:nvPr/>
        </p:nvSpPr>
        <p:spPr>
          <a:xfrm>
            <a:off x="1668388" y="3394000"/>
            <a:ext cx="148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3.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1BBEB06-E65B-4DDC-A07C-BF2F75CB4BCD}"/>
              </a:ext>
            </a:extLst>
          </p:cNvPr>
          <p:cNvGrpSpPr/>
          <p:nvPr/>
        </p:nvGrpSpPr>
        <p:grpSpPr>
          <a:xfrm>
            <a:off x="6316073" y="4049719"/>
            <a:ext cx="4000032" cy="825155"/>
            <a:chOff x="6404534" y="2508840"/>
            <a:chExt cx="4000032" cy="825155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9B6BF1D-E3F6-4D6B-90AB-3A5C76732AED}"/>
                </a:ext>
              </a:extLst>
            </p:cNvPr>
            <p:cNvSpPr/>
            <p:nvPr/>
          </p:nvSpPr>
          <p:spPr>
            <a:xfrm>
              <a:off x="6404534" y="2585013"/>
              <a:ext cx="748982" cy="74898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D46B5F5-E930-491D-85A2-BC96FDD0CD3B}"/>
                </a:ext>
              </a:extLst>
            </p:cNvPr>
            <p:cNvSpPr txBox="1"/>
            <p:nvPr/>
          </p:nvSpPr>
          <p:spPr>
            <a:xfrm flipH="1">
              <a:off x="7259216" y="2508840"/>
              <a:ext cx="314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UNITY </a:t>
              </a:r>
              <a:endParaRPr lang="en-IN" b="1" dirty="0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4A37A222-E8CA-46C8-A395-24628722BB6F}"/>
              </a:ext>
            </a:extLst>
          </p:cNvPr>
          <p:cNvSpPr txBox="1"/>
          <p:nvPr/>
        </p:nvSpPr>
        <p:spPr>
          <a:xfrm>
            <a:off x="6790689" y="343209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4.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7B2E9AE-41BA-4E02-8E42-AEB9AF4E5188}"/>
              </a:ext>
            </a:extLst>
          </p:cNvPr>
          <p:cNvSpPr txBox="1"/>
          <p:nvPr/>
        </p:nvSpPr>
        <p:spPr>
          <a:xfrm flipH="1">
            <a:off x="7179713" y="4347478"/>
            <a:ext cx="481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Unity is used for  developing 2-D &amp; 3-D content and show output in the form of 3d model  </a:t>
            </a:r>
            <a:endParaRPr lang="en-IN" dirty="0"/>
          </a:p>
        </p:txBody>
      </p:sp>
      <p:pic>
        <p:nvPicPr>
          <p:cNvPr id="194" name="Picture 2">
            <a:extLst>
              <a:ext uri="{FF2B5EF4-FFF2-40B4-BE49-F238E27FC236}">
                <a16:creationId xmlns:a16="http://schemas.microsoft.com/office/drawing/2014/main" id="{6428D966-6744-4BDC-B5DF-C7FC5C552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9634" t="14049" r="57239" b="21441"/>
          <a:stretch/>
        </p:blipFill>
        <p:spPr bwMode="auto">
          <a:xfrm>
            <a:off x="6445816" y="4275526"/>
            <a:ext cx="534906" cy="50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4BEC2AD1">
            <a:hlinkClick r:id="" action="ppaction://media"/>
            <a:extLst>
              <a:ext uri="{FF2B5EF4-FFF2-40B4-BE49-F238E27FC236}">
                <a16:creationId xmlns:a16="http://schemas.microsoft.com/office/drawing/2014/main" id="{6B153B07-4A2E-44AA-ACCC-07BB9CE6A5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713" y="3568612"/>
            <a:ext cx="5847801" cy="3289388"/>
          </a:xfrm>
          <a:prstGeom prst="rect">
            <a:avLst/>
          </a:prstGeom>
        </p:spPr>
      </p:pic>
      <p:pic>
        <p:nvPicPr>
          <p:cNvPr id="2" name="54473CA5">
            <a:hlinkClick r:id="" action="ppaction://media"/>
            <a:extLst>
              <a:ext uri="{FF2B5EF4-FFF2-40B4-BE49-F238E27FC236}">
                <a16:creationId xmlns:a16="http://schemas.microsoft.com/office/drawing/2014/main" id="{5323B6E1-D6DD-4177-9876-A215093A381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860514" y="27056"/>
            <a:ext cx="6667532" cy="3556163"/>
          </a:xfrm>
          <a:prstGeom prst="rect">
            <a:avLst/>
          </a:prstGeom>
        </p:spPr>
      </p:pic>
      <p:pic>
        <p:nvPicPr>
          <p:cNvPr id="4" name="VID-20220312-WA0001.mp4">
            <a:hlinkClick r:id="" action="ppaction://media"/>
            <a:extLst>
              <a:ext uri="{FF2B5EF4-FFF2-40B4-BE49-F238E27FC236}">
                <a16:creationId xmlns:a16="http://schemas.microsoft.com/office/drawing/2014/main" id="{7EE85BF0-82BB-5242-B11B-C75881FF5D2C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" y="2771"/>
            <a:ext cx="5873226" cy="3556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6A614F-D188-D44E-B601-46E0A0DBE24D}"/>
              </a:ext>
            </a:extLst>
          </p:cNvPr>
          <p:cNvSpPr/>
          <p:nvPr/>
        </p:nvSpPr>
        <p:spPr>
          <a:xfrm>
            <a:off x="5875171" y="3571383"/>
            <a:ext cx="5732528" cy="3283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Nowadays we watch the movies like Avenger ,avatar and lord of the ring  . These movies are made with the help of motion capture. </a:t>
            </a:r>
          </a:p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43FE0-396D-1941-A00E-A94D46CE969E}"/>
              </a:ext>
            </a:extLst>
          </p:cNvPr>
          <p:cNvSpPr/>
          <p:nvPr/>
        </p:nvSpPr>
        <p:spPr>
          <a:xfrm>
            <a:off x="8531716" y="3172055"/>
            <a:ext cx="3089783" cy="4111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Thanos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76CE87-0ECB-F441-BE6D-295144D8C409}"/>
              </a:ext>
            </a:extLst>
          </p:cNvPr>
          <p:cNvSpPr/>
          <p:nvPr/>
        </p:nvSpPr>
        <p:spPr>
          <a:xfrm>
            <a:off x="2566681" y="6530454"/>
            <a:ext cx="3324819" cy="3372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Dawn of the Planet of the Apes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3678-28D0-C844-9CA4-36C6E32E59EB}"/>
              </a:ext>
            </a:extLst>
          </p:cNvPr>
          <p:cNvSpPr/>
          <p:nvPr/>
        </p:nvSpPr>
        <p:spPr>
          <a:xfrm>
            <a:off x="4039131" y="2806485"/>
            <a:ext cx="1821383" cy="337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Avatar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D07CB9-D295-A143-9598-B5CB792EAE2E}"/>
              </a:ext>
            </a:extLst>
          </p:cNvPr>
          <p:cNvSpPr/>
          <p:nvPr/>
        </p:nvSpPr>
        <p:spPr>
          <a:xfrm>
            <a:off x="11607699" y="0"/>
            <a:ext cx="600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  <a:p>
            <a:pPr algn="ctr"/>
            <a:r>
              <a:rPr lang="en-GB" dirty="0"/>
              <a:t>O</a:t>
            </a:r>
          </a:p>
          <a:p>
            <a:pPr algn="ctr"/>
            <a:r>
              <a:rPr lang="en-GB" dirty="0"/>
              <a:t>T</a:t>
            </a:r>
          </a:p>
          <a:p>
            <a:pPr algn="ctr"/>
            <a:r>
              <a:rPr lang="en-GB" dirty="0"/>
              <a:t>I</a:t>
            </a:r>
          </a:p>
          <a:p>
            <a:pPr algn="ctr"/>
            <a:r>
              <a:rPr lang="en-GB" dirty="0"/>
              <a:t>O</a:t>
            </a:r>
          </a:p>
          <a:p>
            <a:pPr algn="ctr"/>
            <a:r>
              <a:rPr lang="en-GB" dirty="0"/>
              <a:t>N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</a:t>
            </a:r>
          </a:p>
          <a:p>
            <a:pPr algn="ctr"/>
            <a:r>
              <a:rPr lang="en-GB" dirty="0"/>
              <a:t>A</a:t>
            </a:r>
          </a:p>
          <a:p>
            <a:pPr algn="ctr"/>
            <a:r>
              <a:rPr lang="en-GB" dirty="0"/>
              <a:t>P</a:t>
            </a:r>
          </a:p>
          <a:p>
            <a:pPr algn="ctr"/>
            <a:r>
              <a:rPr lang="en-GB" dirty="0"/>
              <a:t>T</a:t>
            </a:r>
          </a:p>
          <a:p>
            <a:pPr algn="ctr"/>
            <a:r>
              <a:rPr lang="en-GB" dirty="0"/>
              <a:t>U</a:t>
            </a:r>
          </a:p>
          <a:p>
            <a:pPr algn="ctr"/>
            <a:r>
              <a:rPr lang="en-GB" dirty="0"/>
              <a:t>R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8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7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8E0692A-7832-4410-9E2D-7379959B8C7B}"/>
              </a:ext>
            </a:extLst>
          </p:cNvPr>
          <p:cNvSpPr/>
          <p:nvPr/>
        </p:nvSpPr>
        <p:spPr>
          <a:xfrm>
            <a:off x="5258108" y="847968"/>
            <a:ext cx="3071015" cy="5156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SETUP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60E88C-CF39-4760-909C-8064664A521F}"/>
              </a:ext>
            </a:extLst>
          </p:cNvPr>
          <p:cNvSpPr/>
          <p:nvPr/>
        </p:nvSpPr>
        <p:spPr>
          <a:xfrm>
            <a:off x="5258109" y="1592302"/>
            <a:ext cx="3071015" cy="48306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launch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6DFA7E-CFEE-48FA-A12E-A3D156EE88B2}"/>
              </a:ext>
            </a:extLst>
          </p:cNvPr>
          <p:cNvSpPr/>
          <p:nvPr/>
        </p:nvSpPr>
        <p:spPr>
          <a:xfrm>
            <a:off x="5258109" y="2261622"/>
            <a:ext cx="3071016" cy="5249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recording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B176E2-5835-4E5A-9D16-33FF433D6DC1}"/>
              </a:ext>
            </a:extLst>
          </p:cNvPr>
          <p:cNvSpPr/>
          <p:nvPr/>
        </p:nvSpPr>
        <p:spPr>
          <a:xfrm>
            <a:off x="5258110" y="3892871"/>
            <a:ext cx="3071018" cy="5007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 movement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4B1D9C-FEAF-4CF0-8554-F9E6079E8B1E}"/>
              </a:ext>
            </a:extLst>
          </p:cNvPr>
          <p:cNvSpPr/>
          <p:nvPr/>
        </p:nvSpPr>
        <p:spPr>
          <a:xfrm>
            <a:off x="1387974" y="2462498"/>
            <a:ext cx="1211239" cy="28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0DDFA2-0288-4D17-8A8F-C26DD003C3D2}"/>
              </a:ext>
            </a:extLst>
          </p:cNvPr>
          <p:cNvSpPr/>
          <p:nvPr/>
        </p:nvSpPr>
        <p:spPr>
          <a:xfrm>
            <a:off x="1312730" y="4668195"/>
            <a:ext cx="1442680" cy="296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C9FD92-15FD-461D-A6C3-E267865AA508}"/>
              </a:ext>
            </a:extLst>
          </p:cNvPr>
          <p:cNvSpPr/>
          <p:nvPr/>
        </p:nvSpPr>
        <p:spPr>
          <a:xfrm>
            <a:off x="10331062" y="3930662"/>
            <a:ext cx="960316" cy="219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711F5F-AE12-4697-8FE0-EB021F0C700F}"/>
              </a:ext>
            </a:extLst>
          </p:cNvPr>
          <p:cNvSpPr/>
          <p:nvPr/>
        </p:nvSpPr>
        <p:spPr>
          <a:xfrm>
            <a:off x="5258110" y="4682046"/>
            <a:ext cx="3071018" cy="4849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motion data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820430-305F-458C-824A-6C6AE4146A15}"/>
              </a:ext>
            </a:extLst>
          </p:cNvPr>
          <p:cNvSpPr/>
          <p:nvPr/>
        </p:nvSpPr>
        <p:spPr>
          <a:xfrm>
            <a:off x="5258108" y="5309629"/>
            <a:ext cx="3071016" cy="4915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to unity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81466D-C73E-4650-BDDE-DEF52DB7BA76}"/>
              </a:ext>
            </a:extLst>
          </p:cNvPr>
          <p:cNvSpPr/>
          <p:nvPr/>
        </p:nvSpPr>
        <p:spPr>
          <a:xfrm>
            <a:off x="5258109" y="3069977"/>
            <a:ext cx="3071016" cy="5007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detection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B8709E-CD92-4A06-AD58-BFF01E979445}"/>
              </a:ext>
            </a:extLst>
          </p:cNvPr>
          <p:cNvSpPr/>
          <p:nvPr/>
        </p:nvSpPr>
        <p:spPr>
          <a:xfrm>
            <a:off x="5258107" y="5943862"/>
            <a:ext cx="3071016" cy="4655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output</a:t>
            </a:r>
            <a:endParaRPr lang="en-IN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0BF23BB-8559-43B2-A5D0-71FFDE317AFB}"/>
              </a:ext>
            </a:extLst>
          </p:cNvPr>
          <p:cNvSpPr/>
          <p:nvPr/>
        </p:nvSpPr>
        <p:spPr>
          <a:xfrm>
            <a:off x="10343896" y="6222314"/>
            <a:ext cx="960316" cy="219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74A85E-BE9B-4986-B4BB-06A2F9381D28}"/>
              </a:ext>
            </a:extLst>
          </p:cNvPr>
          <p:cNvSpPr/>
          <p:nvPr/>
        </p:nvSpPr>
        <p:spPr>
          <a:xfrm>
            <a:off x="716028" y="185288"/>
            <a:ext cx="3741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USE CASE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99F7BE-279F-490D-9311-A7C79D34CE7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291386" y="1833836"/>
            <a:ext cx="2966723" cy="214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0D9669-A14B-4C8C-89CC-6F65528FA57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291386" y="1105792"/>
            <a:ext cx="2966722" cy="7494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85C086-8E91-4BB1-8A01-17E1512DF34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91386" y="1855239"/>
            <a:ext cx="2966723" cy="668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1CAFB0-FEC5-40F1-9358-511C9AC02D82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281998" y="4042191"/>
            <a:ext cx="2976112" cy="1010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D63B37-156F-40AD-B752-95353011C1B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281998" y="3320331"/>
            <a:ext cx="2976111" cy="721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46DEBC-A7E6-4D43-AA09-8CA70F0C41C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281998" y="4042191"/>
            <a:ext cx="2976112" cy="882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ABF0BF-F38D-4EE6-BA4A-F3CFB28F801A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329125" y="2524113"/>
            <a:ext cx="2158669" cy="788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E96FC0-7BE6-4E85-89A6-FC77C184F1E9}"/>
              </a:ext>
            </a:extLst>
          </p:cNvPr>
          <p:cNvCxnSpPr>
            <a:cxnSpLocks/>
            <a:stCxn id="67" idx="6"/>
          </p:cNvCxnSpPr>
          <p:nvPr/>
        </p:nvCxnSpPr>
        <p:spPr>
          <a:xfrm flipV="1">
            <a:off x="8329125" y="3312896"/>
            <a:ext cx="2158669" cy="7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16E13E-846D-4CEF-978F-117A52CAAC1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329128" y="4924506"/>
            <a:ext cx="2158666" cy="678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5BF5C8-0DD0-4CBA-B956-ABC33358370F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8329124" y="5555414"/>
            <a:ext cx="2158670" cy="472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E59CAB-ECDF-435A-B298-5A6D9BD3DE92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8329123" y="5602637"/>
            <a:ext cx="2158671" cy="574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CFF96F-73AB-4B46-B6B5-F7007900E15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8329128" y="3312896"/>
            <a:ext cx="2158666" cy="83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2362C3-44F7-39AD-39CD-22CBD68BD534}"/>
              </a:ext>
            </a:extLst>
          </p:cNvPr>
          <p:cNvGrpSpPr/>
          <p:nvPr/>
        </p:nvGrpSpPr>
        <p:grpSpPr>
          <a:xfrm>
            <a:off x="10628119" y="2825750"/>
            <a:ext cx="474325" cy="1000127"/>
            <a:chOff x="10269875" y="451579"/>
            <a:chExt cx="474325" cy="100012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610F4E-93B1-1BE8-D773-55CDCBAB50AB}"/>
                </a:ext>
              </a:extLst>
            </p:cNvPr>
            <p:cNvSpPr/>
            <p:nvPr/>
          </p:nvSpPr>
          <p:spPr>
            <a:xfrm>
              <a:off x="10343896" y="451579"/>
              <a:ext cx="294796" cy="288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6AC87F-E2BF-B6A5-2EBC-3A877AC3D1A8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 flipH="1">
              <a:off x="10487794" y="740471"/>
              <a:ext cx="3500" cy="448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D10D8E-4247-613F-C40C-FF73270C58FA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794" y="1189215"/>
              <a:ext cx="147400" cy="262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50ABB2-9FDC-027D-E16F-EA8FAB51C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811" y="1189215"/>
              <a:ext cx="147400" cy="25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938F549-545B-8F0C-E410-06E39AFE23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875" y="918308"/>
              <a:ext cx="47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C60E9D0-3DDE-F159-F0B8-F1F5048C5A4C}"/>
              </a:ext>
            </a:extLst>
          </p:cNvPr>
          <p:cNvGrpSpPr/>
          <p:nvPr/>
        </p:nvGrpSpPr>
        <p:grpSpPr>
          <a:xfrm>
            <a:off x="10681055" y="5135856"/>
            <a:ext cx="474325" cy="1000127"/>
            <a:chOff x="10269875" y="451579"/>
            <a:chExt cx="474325" cy="100012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9D9E4D6-23D1-4F61-9031-F6427D50D74E}"/>
                </a:ext>
              </a:extLst>
            </p:cNvPr>
            <p:cNvSpPr/>
            <p:nvPr/>
          </p:nvSpPr>
          <p:spPr>
            <a:xfrm>
              <a:off x="10343896" y="451579"/>
              <a:ext cx="294796" cy="288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980500-553F-3C86-109A-FCD9A6B235DC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 flipH="1">
              <a:off x="10487794" y="740471"/>
              <a:ext cx="3500" cy="448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3BE083-BC38-E0EC-D3E5-CFBB96D248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794" y="1189215"/>
              <a:ext cx="147400" cy="262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2065ABF-870F-E51F-8F9D-31B8768C3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811" y="1189215"/>
              <a:ext cx="147400" cy="25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995C3E2-1712-AAEB-7CBA-5AD7E55B68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875" y="918308"/>
              <a:ext cx="47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34D89D-9746-091A-AE2E-3BD5E2FA1422}"/>
              </a:ext>
            </a:extLst>
          </p:cNvPr>
          <p:cNvGrpSpPr/>
          <p:nvPr/>
        </p:nvGrpSpPr>
        <p:grpSpPr>
          <a:xfrm>
            <a:off x="1705191" y="1346663"/>
            <a:ext cx="474325" cy="1000127"/>
            <a:chOff x="10269875" y="451579"/>
            <a:chExt cx="474325" cy="100012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A56CB14-FDC3-C083-C194-3D904E4AE2E3}"/>
                </a:ext>
              </a:extLst>
            </p:cNvPr>
            <p:cNvSpPr/>
            <p:nvPr/>
          </p:nvSpPr>
          <p:spPr>
            <a:xfrm>
              <a:off x="10343896" y="451579"/>
              <a:ext cx="294796" cy="288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EBC831-D988-9463-68AF-2320CD216264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flipH="1">
              <a:off x="10487794" y="740471"/>
              <a:ext cx="3500" cy="448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BA27F9-2818-2E09-21FA-AD91363A9AE8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794" y="1189215"/>
              <a:ext cx="147400" cy="262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149696-41BC-DDD2-0DD5-DAAA1BA7B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811" y="1189215"/>
              <a:ext cx="147400" cy="25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571ED2A-DA05-9020-D106-E2CDD25AA1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875" y="918308"/>
              <a:ext cx="47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F2C6CE-9E0B-B92F-2889-B3A310ACC100}"/>
              </a:ext>
            </a:extLst>
          </p:cNvPr>
          <p:cNvGrpSpPr/>
          <p:nvPr/>
        </p:nvGrpSpPr>
        <p:grpSpPr>
          <a:xfrm>
            <a:off x="1685947" y="3539161"/>
            <a:ext cx="474325" cy="1000127"/>
            <a:chOff x="10269875" y="451579"/>
            <a:chExt cx="474325" cy="100012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6B12E2-BCE3-377F-BDC7-0AF535076C7A}"/>
                </a:ext>
              </a:extLst>
            </p:cNvPr>
            <p:cNvSpPr/>
            <p:nvPr/>
          </p:nvSpPr>
          <p:spPr>
            <a:xfrm>
              <a:off x="10343896" y="451579"/>
              <a:ext cx="294796" cy="288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822BB9A-6942-4333-F731-A8FDAFF37B03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 flipH="1">
              <a:off x="10487794" y="740471"/>
              <a:ext cx="3500" cy="448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98CD1C-2CE0-8808-5EA9-8A46507708FC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794" y="1189215"/>
              <a:ext cx="147400" cy="262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87D389-1C9B-735F-F015-7590100D6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811" y="1189215"/>
              <a:ext cx="147400" cy="25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710DCE6-8FFC-7EB4-778D-0A4D9125AD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875" y="918308"/>
              <a:ext cx="47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0BD13-10C7-4411-B934-581E65B1F5E8}"/>
              </a:ext>
            </a:extLst>
          </p:cNvPr>
          <p:cNvSpPr txBox="1"/>
          <p:nvPr/>
        </p:nvSpPr>
        <p:spPr>
          <a:xfrm>
            <a:off x="703555" y="361310"/>
            <a:ext cx="32203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CLASS DIAGRAM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B70AEA-5201-4AA2-A1F3-507931BE018A}"/>
              </a:ext>
            </a:extLst>
          </p:cNvPr>
          <p:cNvGrpSpPr/>
          <p:nvPr/>
        </p:nvGrpSpPr>
        <p:grpSpPr>
          <a:xfrm>
            <a:off x="213358" y="883920"/>
            <a:ext cx="11172216" cy="5378065"/>
            <a:chOff x="213358" y="883920"/>
            <a:chExt cx="11172216" cy="53780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A39608-0246-4E1A-BC6C-6830DC8B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57" y="946085"/>
              <a:ext cx="10974517" cy="53159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AFA88C-E9D8-4DFD-8801-72417239FA85}"/>
                </a:ext>
              </a:extLst>
            </p:cNvPr>
            <p:cNvSpPr txBox="1"/>
            <p:nvPr/>
          </p:nvSpPr>
          <p:spPr>
            <a:xfrm flipH="1">
              <a:off x="3573778" y="88392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27DEA9-D34C-40C9-A584-3AC9522608D8}"/>
                </a:ext>
              </a:extLst>
            </p:cNvPr>
            <p:cNvSpPr txBox="1"/>
            <p:nvPr/>
          </p:nvSpPr>
          <p:spPr>
            <a:xfrm flipH="1">
              <a:off x="5795446" y="883920"/>
              <a:ext cx="205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A62805-4707-4F09-B24D-335F338E85F7}"/>
                </a:ext>
              </a:extLst>
            </p:cNvPr>
            <p:cNvSpPr txBox="1"/>
            <p:nvPr/>
          </p:nvSpPr>
          <p:spPr>
            <a:xfrm flipH="1">
              <a:off x="7872702" y="883920"/>
              <a:ext cx="205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1B790E-3D74-4F6D-A550-7E6A6185DFBF}"/>
                </a:ext>
              </a:extLst>
            </p:cNvPr>
            <p:cNvSpPr txBox="1"/>
            <p:nvPr/>
          </p:nvSpPr>
          <p:spPr>
            <a:xfrm flipH="1">
              <a:off x="5795446" y="2346960"/>
              <a:ext cx="205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5F355A-5F23-4E9E-A4F9-9EAEF65BE393}"/>
                </a:ext>
              </a:extLst>
            </p:cNvPr>
            <p:cNvSpPr txBox="1"/>
            <p:nvPr/>
          </p:nvSpPr>
          <p:spPr>
            <a:xfrm flipH="1">
              <a:off x="9940726" y="2346960"/>
              <a:ext cx="205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AE36D5-D5DA-4087-A80C-C030E19471EE}"/>
                </a:ext>
              </a:extLst>
            </p:cNvPr>
            <p:cNvSpPr txBox="1"/>
            <p:nvPr/>
          </p:nvSpPr>
          <p:spPr>
            <a:xfrm flipH="1">
              <a:off x="4061510" y="384810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1DAEF4-47D6-4F8C-A0E7-12E0A721E4B2}"/>
                </a:ext>
              </a:extLst>
            </p:cNvPr>
            <p:cNvSpPr txBox="1"/>
            <p:nvPr/>
          </p:nvSpPr>
          <p:spPr>
            <a:xfrm flipH="1">
              <a:off x="4084318" y="544830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D308B5-F5A1-4874-95DE-3C6CB070E369}"/>
                </a:ext>
              </a:extLst>
            </p:cNvPr>
            <p:cNvSpPr txBox="1"/>
            <p:nvPr/>
          </p:nvSpPr>
          <p:spPr>
            <a:xfrm flipH="1">
              <a:off x="2103118" y="384810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F0830-32E1-49C9-BFAE-4299C9225715}"/>
                </a:ext>
              </a:extLst>
            </p:cNvPr>
            <p:cNvSpPr txBox="1"/>
            <p:nvPr/>
          </p:nvSpPr>
          <p:spPr>
            <a:xfrm flipH="1">
              <a:off x="2103117" y="2266287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  <a:endParaRPr lang="en-IN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A19510-5184-41AB-9FFE-EACEB7E0F536}"/>
                </a:ext>
              </a:extLst>
            </p:cNvPr>
            <p:cNvSpPr txBox="1"/>
            <p:nvPr/>
          </p:nvSpPr>
          <p:spPr>
            <a:xfrm flipH="1">
              <a:off x="7857092" y="384810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ABE38D-F389-4A38-B208-C33C8D31485B}"/>
                </a:ext>
              </a:extLst>
            </p:cNvPr>
            <p:cNvSpPr txBox="1"/>
            <p:nvPr/>
          </p:nvSpPr>
          <p:spPr>
            <a:xfrm flipH="1">
              <a:off x="6004994" y="384810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  <a:endParaRPr lang="en-IN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97FBE4-1C88-4F20-ACF1-204F34CDFFBD}"/>
                </a:ext>
              </a:extLst>
            </p:cNvPr>
            <p:cNvSpPr txBox="1"/>
            <p:nvPr/>
          </p:nvSpPr>
          <p:spPr>
            <a:xfrm flipH="1">
              <a:off x="6012244" y="544830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en-IN" sz="11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801C04-C684-417A-B440-0D35C780F8D0}"/>
                </a:ext>
              </a:extLst>
            </p:cNvPr>
            <p:cNvSpPr txBox="1"/>
            <p:nvPr/>
          </p:nvSpPr>
          <p:spPr>
            <a:xfrm flipH="1">
              <a:off x="213358" y="294132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en-IN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9443F7-D2D6-4DC8-92C2-7E8365006731}"/>
                </a:ext>
              </a:extLst>
            </p:cNvPr>
            <p:cNvSpPr txBox="1"/>
            <p:nvPr/>
          </p:nvSpPr>
          <p:spPr>
            <a:xfrm flipH="1">
              <a:off x="7857091" y="234696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  <a:endParaRPr lang="en-IN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ABF08F-4DD6-408E-9020-915B564DCC09}"/>
                </a:ext>
              </a:extLst>
            </p:cNvPr>
            <p:cNvSpPr txBox="1"/>
            <p:nvPr/>
          </p:nvSpPr>
          <p:spPr>
            <a:xfrm flipH="1">
              <a:off x="9947911" y="3878640"/>
              <a:ext cx="28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58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39608-0246-4E1A-BC6C-6830DC8B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5" y="361310"/>
            <a:ext cx="16941972" cy="8206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0BD13-10C7-4411-B934-581E65B1F5E8}"/>
              </a:ext>
            </a:extLst>
          </p:cNvPr>
          <p:cNvSpPr txBox="1"/>
          <p:nvPr/>
        </p:nvSpPr>
        <p:spPr>
          <a:xfrm>
            <a:off x="0" y="0"/>
            <a:ext cx="32203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5057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51614 -0.00278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46497 -0.31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5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5314" y="165349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Modules</a:t>
            </a:r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id="{E0F511DD-509E-4981-AE49-52C68B68922E}"/>
              </a:ext>
            </a:extLst>
          </p:cNvPr>
          <p:cNvGrpSpPr/>
          <p:nvPr/>
        </p:nvGrpSpPr>
        <p:grpSpPr>
          <a:xfrm>
            <a:off x="891038" y="2880692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89" y="3498072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76082D78-BE29-479E-B0F2-F91FC8DAC27A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C0D5D5F-9935-42E5-B441-322D0E63B4C7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3C8711-C0BC-4D75-9871-465704685B63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F229F6-858E-4336-9F4F-805B607B857B}"/>
              </a:ext>
            </a:extLst>
          </p:cNvPr>
          <p:cNvGrpSpPr/>
          <p:nvPr/>
        </p:nvGrpSpPr>
        <p:grpSpPr>
          <a:xfrm>
            <a:off x="1243249" y="1114896"/>
            <a:ext cx="2002019" cy="1833338"/>
            <a:chOff x="731302" y="4139408"/>
            <a:chExt cx="1834846" cy="183333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CCA43B-693C-42A6-95DC-E73BF954CF87}"/>
                </a:ext>
              </a:extLst>
            </p:cNvPr>
            <p:cNvSpPr txBox="1"/>
            <p:nvPr/>
          </p:nvSpPr>
          <p:spPr>
            <a:xfrm>
              <a:off x="751322" y="4495418"/>
              <a:ext cx="18148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/>
                <a:t>Video camera handle</a:t>
              </a:r>
            </a:p>
            <a:p>
              <a:pPr algn="r"/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This module records the motion of a human</a:t>
              </a:r>
              <a:r>
                <a:rPr lang="en-IN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D4D04A0-3C04-4497-971C-A01F7B989A40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D3EBB0-C8C4-4007-876A-1D2AAC9F879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1.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9276F9-2464-427B-8797-18583A740472}"/>
              </a:ext>
            </a:extLst>
          </p:cNvPr>
          <p:cNvGrpSpPr/>
          <p:nvPr/>
        </p:nvGrpSpPr>
        <p:grpSpPr>
          <a:xfrm>
            <a:off x="4077730" y="1271158"/>
            <a:ext cx="2724920" cy="1681517"/>
            <a:chOff x="68765" y="4139408"/>
            <a:chExt cx="2497383" cy="168151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6E5E0F-664B-45AA-9A5A-AF69FF8DBA55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2-D to 3-D visual human motion conversion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B7A509-906D-498C-86F8-C545A5CFE54A}"/>
                </a:ext>
              </a:extLst>
            </p:cNvPr>
            <p:cNvSpPr txBox="1"/>
            <p:nvPr/>
          </p:nvSpPr>
          <p:spPr>
            <a:xfrm>
              <a:off x="68765" y="4629602"/>
              <a:ext cx="2487011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IN" b="1" dirty="0"/>
                <a:t>Image conversion system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BD466-0F65-4475-AE02-88CA95D3B52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3.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28C085-9289-4873-BAAD-F43595F520AF}"/>
              </a:ext>
            </a:extLst>
          </p:cNvPr>
          <p:cNvGrpSpPr/>
          <p:nvPr/>
        </p:nvGrpSpPr>
        <p:grpSpPr>
          <a:xfrm>
            <a:off x="8877396" y="3939591"/>
            <a:ext cx="2948020" cy="2235515"/>
            <a:chOff x="731302" y="4139408"/>
            <a:chExt cx="2743569" cy="223551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380179-6E10-4D33-86E1-3F3407701D88}"/>
                </a:ext>
              </a:extLst>
            </p:cNvPr>
            <p:cNvSpPr txBox="1"/>
            <p:nvPr/>
          </p:nvSpPr>
          <p:spPr>
            <a:xfrm>
              <a:off x="751322" y="4897595"/>
              <a:ext cx="26315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load the particular pose model and then this model will be applied to the image and it will make the user bone frame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1E8A83-DCA7-4AB0-B921-AEF903BFE6E1}"/>
                </a:ext>
              </a:extLst>
            </p:cNvPr>
            <p:cNvSpPr txBox="1"/>
            <p:nvPr/>
          </p:nvSpPr>
          <p:spPr>
            <a:xfrm>
              <a:off x="731302" y="4629602"/>
              <a:ext cx="2743569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b="1" dirty="0"/>
                <a:t>Pose estimation AI loader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122F41-A8DF-43C9-A219-D66A180E50D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4.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BE62D5A-FC98-4435-A898-77D1D9F64783}"/>
              </a:ext>
            </a:extLst>
          </p:cNvPr>
          <p:cNvGrpSpPr/>
          <p:nvPr/>
        </p:nvGrpSpPr>
        <p:grpSpPr>
          <a:xfrm>
            <a:off x="8204548" y="1268326"/>
            <a:ext cx="2507696" cy="1681517"/>
            <a:chOff x="267851" y="4139408"/>
            <a:chExt cx="2298297" cy="168151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75B41A-1F2E-45DE-AB5E-47F2FDFE294A}"/>
                </a:ext>
              </a:extLst>
            </p:cNvPr>
            <p:cNvSpPr txBox="1"/>
            <p:nvPr/>
          </p:nvSpPr>
          <p:spPr>
            <a:xfrm>
              <a:off x="267851" y="4897595"/>
              <a:ext cx="22982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This module helps in drawing the bone outline from each pose points.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D68CF-7813-4F4F-A721-25AD1B92AE8C}"/>
                </a:ext>
              </a:extLst>
            </p:cNvPr>
            <p:cNvSpPr txBox="1"/>
            <p:nvPr/>
          </p:nvSpPr>
          <p:spPr>
            <a:xfrm>
              <a:off x="278931" y="4629602"/>
              <a:ext cx="227684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IN" b="1" dirty="0"/>
                <a:t>Bone rendering system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ACF341-B048-46E5-8FA1-44FF1596C87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5.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4338289" y="4035303"/>
            <a:ext cx="2453044" cy="1681517"/>
            <a:chOff x="731302" y="4139408"/>
            <a:chExt cx="2282920" cy="168151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extract the images from video and compress it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8004B3-2EF0-40FD-A131-8A2975A3C1B1}"/>
                </a:ext>
              </a:extLst>
            </p:cNvPr>
            <p:cNvSpPr txBox="1"/>
            <p:nvPr/>
          </p:nvSpPr>
          <p:spPr>
            <a:xfrm>
              <a:off x="731302" y="4629602"/>
              <a:ext cx="228292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b="1" dirty="0"/>
                <a:t>Image frame extraction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2.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21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8BC1D-C617-4C2F-88F9-EBE3EE7E2134}"/>
              </a:ext>
            </a:extLst>
          </p:cNvPr>
          <p:cNvSpPr/>
          <p:nvPr/>
        </p:nvSpPr>
        <p:spPr>
          <a:xfrm>
            <a:off x="3987114" y="1371599"/>
            <a:ext cx="8204886" cy="312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52A5425-9AF9-46A4-86BD-E3FB690A4864}"/>
              </a:ext>
            </a:extLst>
          </p:cNvPr>
          <p:cNvSpPr txBox="1">
            <a:spLocks/>
          </p:cNvSpPr>
          <p:nvPr/>
        </p:nvSpPr>
        <p:spPr>
          <a:xfrm>
            <a:off x="-65314" y="64081"/>
            <a:ext cx="12192000" cy="79260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u="sng" dirty="0"/>
              <a:t>Modules</a:t>
            </a:r>
          </a:p>
        </p:txBody>
      </p:sp>
      <p:grpSp>
        <p:nvGrpSpPr>
          <p:cNvPr id="8" name="그룹 2">
            <a:extLst>
              <a:ext uri="{FF2B5EF4-FFF2-40B4-BE49-F238E27FC236}">
                <a16:creationId xmlns:a16="http://schemas.microsoft.com/office/drawing/2014/main" id="{033FEFC2-6EA6-45CA-91F0-048249DC51EA}"/>
              </a:ext>
            </a:extLst>
          </p:cNvPr>
          <p:cNvGrpSpPr/>
          <p:nvPr/>
        </p:nvGrpSpPr>
        <p:grpSpPr>
          <a:xfrm>
            <a:off x="891038" y="2880692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0AD30EF8-B5C4-4C76-B6B6-96FEF849594A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02C04-8D4B-41BB-86F1-1EA16BB77E91}"/>
                </a:ext>
              </a:extLst>
            </p:cNvPr>
            <p:cNvSpPr/>
            <p:nvPr/>
          </p:nvSpPr>
          <p:spPr>
            <a:xfrm>
              <a:off x="2839789" y="3498072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0E12125A-4B77-43AF-99AE-66B7137C6E4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AE9D2D0F-CE76-4D1A-BC02-11BA673B3FE7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873A5985-78E6-4146-A2E2-DFEE9A808FC3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123286-B846-4ACF-B237-77B491DBAD3F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71BC4A-99ED-4E1B-A340-39038FA471DB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01D5BE-F7B7-41D9-8AD0-DE45024B6981}"/>
              </a:ext>
            </a:extLst>
          </p:cNvPr>
          <p:cNvGrpSpPr/>
          <p:nvPr/>
        </p:nvGrpSpPr>
        <p:grpSpPr>
          <a:xfrm>
            <a:off x="1243249" y="1114896"/>
            <a:ext cx="2002019" cy="1833338"/>
            <a:chOff x="731302" y="4139408"/>
            <a:chExt cx="1834846" cy="18333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DBB612-A510-4A3B-AA60-589B24436C71}"/>
                </a:ext>
              </a:extLst>
            </p:cNvPr>
            <p:cNvSpPr txBox="1"/>
            <p:nvPr/>
          </p:nvSpPr>
          <p:spPr>
            <a:xfrm>
              <a:off x="751322" y="4495418"/>
              <a:ext cx="18148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/>
                <a:t>Pose detection and Frame creation </a:t>
              </a:r>
            </a:p>
            <a:p>
              <a:pPr algn="r"/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display the user bone frame and detect the pose .</a:t>
              </a:r>
              <a:endParaRPr lang="en-IN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75886-AF1E-4E7D-A5FC-58C5467E23BF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372B90-BDDA-4D4A-AE99-ED19028F0636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6.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8615C8-2C2C-486A-87D2-8AE272538D45}"/>
              </a:ext>
            </a:extLst>
          </p:cNvPr>
          <p:cNvGrpSpPr/>
          <p:nvPr/>
        </p:nvGrpSpPr>
        <p:grpSpPr>
          <a:xfrm>
            <a:off x="4101511" y="1122874"/>
            <a:ext cx="3415233" cy="1833662"/>
            <a:chOff x="-554966" y="4139408"/>
            <a:chExt cx="3130053" cy="18336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18C31B-170D-47B7-958F-689AB9BDEBA7}"/>
                </a:ext>
              </a:extLst>
            </p:cNvPr>
            <p:cNvSpPr txBox="1"/>
            <p:nvPr/>
          </p:nvSpPr>
          <p:spPr>
            <a:xfrm>
              <a:off x="-554966" y="4772741"/>
              <a:ext cx="3130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/>
                <a:t>This model manages the database of user’s previous work using SQLite/SQL Alchemy database software.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3600F-C946-4C46-B1E1-4CCB332673FE}"/>
                </a:ext>
              </a:extLst>
            </p:cNvPr>
            <p:cNvSpPr txBox="1"/>
            <p:nvPr/>
          </p:nvSpPr>
          <p:spPr>
            <a:xfrm>
              <a:off x="68765" y="4555343"/>
              <a:ext cx="2487011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IN" b="1" dirty="0"/>
                <a:t>Database Handler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1ECC0C-74C9-4BF0-9FE9-2C36911CA8D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8.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E284E1-30CE-481A-AC74-FC5599E4CE17}"/>
              </a:ext>
            </a:extLst>
          </p:cNvPr>
          <p:cNvGrpSpPr/>
          <p:nvPr/>
        </p:nvGrpSpPr>
        <p:grpSpPr>
          <a:xfrm>
            <a:off x="8877396" y="3939591"/>
            <a:ext cx="2948020" cy="1681517"/>
            <a:chOff x="731302" y="4139408"/>
            <a:chExt cx="2743569" cy="16815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DDEB91-6DF9-4DB9-B0FF-7879DB3326DE}"/>
                </a:ext>
              </a:extLst>
            </p:cNvPr>
            <p:cNvSpPr txBox="1"/>
            <p:nvPr/>
          </p:nvSpPr>
          <p:spPr>
            <a:xfrm>
              <a:off x="751322" y="4897595"/>
              <a:ext cx="2631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This module manages the code which provides the user interface better view to user.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63200-A1B6-47D5-BC73-110AEBD5E95E}"/>
                </a:ext>
              </a:extLst>
            </p:cNvPr>
            <p:cNvSpPr txBox="1"/>
            <p:nvPr/>
          </p:nvSpPr>
          <p:spPr>
            <a:xfrm>
              <a:off x="731302" y="4629602"/>
              <a:ext cx="2743569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b="1" dirty="0"/>
                <a:t>Dashboard system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17DE0D-F5E7-4AA0-B866-623B7D30BFE2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9.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15692A-656A-4040-A531-2A5496343438}"/>
              </a:ext>
            </a:extLst>
          </p:cNvPr>
          <p:cNvGrpSpPr/>
          <p:nvPr/>
        </p:nvGrpSpPr>
        <p:grpSpPr>
          <a:xfrm>
            <a:off x="8530996" y="1218898"/>
            <a:ext cx="2897943" cy="1866183"/>
            <a:chOff x="-89809" y="4139408"/>
            <a:chExt cx="2655957" cy="186618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9863E-D9D4-49F3-B5A0-2E6AABE6EF4D}"/>
                </a:ext>
              </a:extLst>
            </p:cNvPr>
            <p:cNvSpPr txBox="1"/>
            <p:nvPr/>
          </p:nvSpPr>
          <p:spPr>
            <a:xfrm>
              <a:off x="-89809" y="4897595"/>
              <a:ext cx="265595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/>
                <a:t>this module will help in creating a file which fetch the data from database.</a:t>
              </a:r>
            </a:p>
            <a:p>
              <a:pPr algn="r"/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2EEF9D-7E1A-420B-AEA9-2BF965BE3260}"/>
                </a:ext>
              </a:extLst>
            </p:cNvPr>
            <p:cNvSpPr txBox="1"/>
            <p:nvPr/>
          </p:nvSpPr>
          <p:spPr>
            <a:xfrm>
              <a:off x="-48936" y="4629602"/>
              <a:ext cx="2604713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IN" b="1" dirty="0"/>
                <a:t>Motion capture file creator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8E84C8-89C4-40B4-A6BF-58DDB7D9C1E7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10.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0A7B4D82-1E4A-4AC6-92DD-B3C88B604B9B}"/>
              </a:ext>
            </a:extLst>
          </p:cNvPr>
          <p:cNvGrpSpPr/>
          <p:nvPr/>
        </p:nvGrpSpPr>
        <p:grpSpPr>
          <a:xfrm>
            <a:off x="3856374" y="3689312"/>
            <a:ext cx="2934542" cy="1958516"/>
            <a:chOff x="731302" y="4139408"/>
            <a:chExt cx="2731025" cy="1958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BA204C-1B78-4E8D-BD8B-2D4F62895509}"/>
                </a:ext>
              </a:extLst>
            </p:cNvPr>
            <p:cNvSpPr txBox="1"/>
            <p:nvPr/>
          </p:nvSpPr>
          <p:spPr>
            <a:xfrm>
              <a:off x="751322" y="4897595"/>
              <a:ext cx="27110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track the movement of the points from their location and capture   in the form of x axis ,y axis and z axis .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B5ECE0-57E7-423C-A093-B9DC7367B413}"/>
                </a:ext>
              </a:extLst>
            </p:cNvPr>
            <p:cNvSpPr txBox="1"/>
            <p:nvPr/>
          </p:nvSpPr>
          <p:spPr>
            <a:xfrm>
              <a:off x="731302" y="4629602"/>
              <a:ext cx="228292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b="1" dirty="0"/>
                <a:t>Tracking and capture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6AFF4-0690-4DAB-8D8E-A02A6191EFF4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7.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E2C87F-C9A3-4A98-BCB1-6F47A83DCFC0}"/>
              </a:ext>
            </a:extLst>
          </p:cNvPr>
          <p:cNvSpPr/>
          <p:nvPr/>
        </p:nvSpPr>
        <p:spPr>
          <a:xfrm>
            <a:off x="0" y="-18662"/>
            <a:ext cx="715456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그룹 2">
            <a:extLst>
              <a:ext uri="{FF2B5EF4-FFF2-40B4-BE49-F238E27FC236}">
                <a16:creationId xmlns:a16="http://schemas.microsoft.com/office/drawing/2014/main" id="{AD6CBD1C-0F5C-4494-85D5-A956BBA5C135}"/>
              </a:ext>
            </a:extLst>
          </p:cNvPr>
          <p:cNvGrpSpPr/>
          <p:nvPr/>
        </p:nvGrpSpPr>
        <p:grpSpPr>
          <a:xfrm>
            <a:off x="891038" y="2880692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0E094A19-663B-4856-8585-402EFC7AE4C5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55B8607A-18E2-41D0-9594-97AD48285DB4}"/>
                </a:ext>
              </a:extLst>
            </p:cNvPr>
            <p:cNvSpPr/>
            <p:nvPr/>
          </p:nvSpPr>
          <p:spPr>
            <a:xfrm>
              <a:off x="2839789" y="3498072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DFE38C-C03A-460E-96A3-9897682DE00B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5455C99E-ABDB-47E8-A2C4-E2728BB9F98F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068831D-BEEC-4A3E-AD72-58003F5B291B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89605A-1173-4991-9EB6-AEB9606E5C10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3BD3CB-7409-4F3E-9D87-5900FF06708F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5AC5F-5F16-4988-8472-8C2BAB3324C9}"/>
              </a:ext>
            </a:extLst>
          </p:cNvPr>
          <p:cNvGrpSpPr/>
          <p:nvPr/>
        </p:nvGrpSpPr>
        <p:grpSpPr>
          <a:xfrm>
            <a:off x="891037" y="1178419"/>
            <a:ext cx="2342913" cy="1840014"/>
            <a:chOff x="408501" y="4202931"/>
            <a:chExt cx="2147275" cy="18400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4877D3-4AD6-463D-B5E8-906BA2B5BCC3}"/>
                </a:ext>
              </a:extLst>
            </p:cNvPr>
            <p:cNvSpPr txBox="1"/>
            <p:nvPr/>
          </p:nvSpPr>
          <p:spPr>
            <a:xfrm>
              <a:off x="408501" y="4842616"/>
              <a:ext cx="214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module we upload the data in unity and apply the 3 D Model on the data .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9A9C44-DEA6-4C4B-8EFD-0DE7A03D8DB6}"/>
                </a:ext>
              </a:extLst>
            </p:cNvPr>
            <p:cNvSpPr txBox="1"/>
            <p:nvPr/>
          </p:nvSpPr>
          <p:spPr>
            <a:xfrm>
              <a:off x="731302" y="4592266"/>
              <a:ext cx="182349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IN" b="1" dirty="0"/>
                <a:t>Unity integration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CB7F9D-27A6-47DE-9971-6EF05A9638AC}"/>
                </a:ext>
              </a:extLst>
            </p:cNvPr>
            <p:cNvSpPr txBox="1"/>
            <p:nvPr/>
          </p:nvSpPr>
          <p:spPr>
            <a:xfrm>
              <a:off x="731302" y="4202931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11.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324A19-E36D-4DB2-AC56-73FEAD91E42B}"/>
              </a:ext>
            </a:extLst>
          </p:cNvPr>
          <p:cNvGrpSpPr/>
          <p:nvPr/>
        </p:nvGrpSpPr>
        <p:grpSpPr>
          <a:xfrm>
            <a:off x="4143989" y="1077676"/>
            <a:ext cx="3362784" cy="1816448"/>
            <a:chOff x="-526207" y="4030046"/>
            <a:chExt cx="3081983" cy="18164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27BA5B-E675-4C45-8B33-382875951C62}"/>
                </a:ext>
              </a:extLst>
            </p:cNvPr>
            <p:cNvSpPr txBox="1"/>
            <p:nvPr/>
          </p:nvSpPr>
          <p:spPr>
            <a:xfrm>
              <a:off x="-526207" y="4923164"/>
              <a:ext cx="3081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/>
                <a:t>helps in identifying the human body from the image and removes the background of the image.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FBF43C-1FCC-413E-814C-CEEAA68904E2}"/>
                </a:ext>
              </a:extLst>
            </p:cNvPr>
            <p:cNvSpPr txBox="1"/>
            <p:nvPr/>
          </p:nvSpPr>
          <p:spPr>
            <a:xfrm>
              <a:off x="68765" y="4403165"/>
              <a:ext cx="2487011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IN" b="1" dirty="0"/>
                <a:t>Human body extraction and segmentation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DC8F0B-D1C5-434E-B3B1-A43C242699EC}"/>
                </a:ext>
              </a:extLst>
            </p:cNvPr>
            <p:cNvSpPr txBox="1"/>
            <p:nvPr/>
          </p:nvSpPr>
          <p:spPr>
            <a:xfrm>
              <a:off x="731302" y="4030046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	13.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2C38FF-2F2F-4A3E-8725-4108988C54BC}"/>
              </a:ext>
            </a:extLst>
          </p:cNvPr>
          <p:cNvGrpSpPr/>
          <p:nvPr/>
        </p:nvGrpSpPr>
        <p:grpSpPr>
          <a:xfrm>
            <a:off x="8166614" y="3914931"/>
            <a:ext cx="2948020" cy="2235515"/>
            <a:chOff x="731302" y="4139408"/>
            <a:chExt cx="2743569" cy="22355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39F307-75FA-426C-A99E-079B6D842553}"/>
                </a:ext>
              </a:extLst>
            </p:cNvPr>
            <p:cNvSpPr txBox="1"/>
            <p:nvPr/>
          </p:nvSpPr>
          <p:spPr>
            <a:xfrm>
              <a:off x="751322" y="4897595"/>
              <a:ext cx="26315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Mocap manager is used for managing the files and folders and also allow us for the creation and deletion of logics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C49817-5254-4B1C-AD27-DDC2B34B53DD}"/>
                </a:ext>
              </a:extLst>
            </p:cNvPr>
            <p:cNvSpPr txBox="1"/>
            <p:nvPr/>
          </p:nvSpPr>
          <p:spPr>
            <a:xfrm>
              <a:off x="731302" y="4629602"/>
              <a:ext cx="2743569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b="1" dirty="0"/>
                <a:t>Mocap manager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6FAB94-9324-470E-B409-4618D63E2246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14.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AFD922-0B19-4D16-A951-6B12F93FFA13}"/>
              </a:ext>
            </a:extLst>
          </p:cNvPr>
          <p:cNvGrpSpPr/>
          <p:nvPr/>
        </p:nvGrpSpPr>
        <p:grpSpPr>
          <a:xfrm>
            <a:off x="7979438" y="1212607"/>
            <a:ext cx="3557682" cy="1681517"/>
            <a:chOff x="-694458" y="4139408"/>
            <a:chExt cx="3260606" cy="16815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60A1AF-8B02-439E-B1E1-A1DD0818FC0E}"/>
                </a:ext>
              </a:extLst>
            </p:cNvPr>
            <p:cNvSpPr txBox="1"/>
            <p:nvPr/>
          </p:nvSpPr>
          <p:spPr>
            <a:xfrm>
              <a:off x="-694458" y="4897595"/>
              <a:ext cx="32606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/>
                <a:t>All the codes related to the fontend and input output of the project are managed by this module.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D0C901-68C0-4EC4-9CF0-4193D0F5EF0E}"/>
                </a:ext>
              </a:extLst>
            </p:cNvPr>
            <p:cNvSpPr txBox="1"/>
            <p:nvPr/>
          </p:nvSpPr>
          <p:spPr>
            <a:xfrm>
              <a:off x="140571" y="4629602"/>
              <a:ext cx="241520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IN" b="1" dirty="0"/>
                <a:t>View display Manager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AE3491-2360-4076-8996-E6CDE7D729B6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15.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FDB99412-B726-42B3-B0BE-673443DF41DA}"/>
              </a:ext>
            </a:extLst>
          </p:cNvPr>
          <p:cNvGrpSpPr/>
          <p:nvPr/>
        </p:nvGrpSpPr>
        <p:grpSpPr>
          <a:xfrm>
            <a:off x="4048785" y="3894348"/>
            <a:ext cx="3224046" cy="1958516"/>
            <a:chOff x="731302" y="4139408"/>
            <a:chExt cx="3000451" cy="1958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B9D58F-23F7-48D3-9E19-BEE08628035C}"/>
                </a:ext>
              </a:extLst>
            </p:cNvPr>
            <p:cNvSpPr txBox="1"/>
            <p:nvPr/>
          </p:nvSpPr>
          <p:spPr>
            <a:xfrm>
              <a:off x="751322" y="4897595"/>
              <a:ext cx="29804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IN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In this module  we create line and sphere which will displays the output in the form of stick figure.</a:t>
              </a:r>
              <a:r>
                <a:rPr lang="en-IN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D12EC8-47F8-4E25-A903-4B7F013E7C9B}"/>
                </a:ext>
              </a:extLst>
            </p:cNvPr>
            <p:cNvSpPr txBox="1"/>
            <p:nvPr/>
          </p:nvSpPr>
          <p:spPr>
            <a:xfrm>
              <a:off x="731302" y="4629602"/>
              <a:ext cx="228292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b="1" dirty="0"/>
                <a:t>3D wireframe maker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EB1FE7-0CCF-42A6-A62D-9EDEAF34936C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12.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6F220-4236-49C7-8C66-C1A10F9F73CC}"/>
              </a:ext>
            </a:extLst>
          </p:cNvPr>
          <p:cNvSpPr/>
          <p:nvPr/>
        </p:nvSpPr>
        <p:spPr>
          <a:xfrm>
            <a:off x="5118417" y="86476"/>
            <a:ext cx="1824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2973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03D9EC05-5BB6-EF48-BDB7-E0F1D1A4FF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6" r="18006"/>
          <a:stretch/>
        </p:blipFill>
        <p:spPr>
          <a:xfrm>
            <a:off x="428624" y="1348331"/>
            <a:ext cx="7411641" cy="52131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9DB727-3F89-5A41-ABE4-C7E45752A39A}"/>
              </a:ext>
            </a:extLst>
          </p:cNvPr>
          <p:cNvSpPr txBox="1"/>
          <p:nvPr/>
        </p:nvSpPr>
        <p:spPr>
          <a:xfrm>
            <a:off x="4337367" y="0"/>
            <a:ext cx="5176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600" u="sng" dirty="0"/>
              <a:t>Conclusion</a:t>
            </a:r>
            <a:endParaRPr lang="en-US" sz="66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3F427-291A-6144-8093-AB3895754C9D}"/>
              </a:ext>
            </a:extLst>
          </p:cNvPr>
          <p:cNvSpPr txBox="1"/>
          <p:nvPr/>
        </p:nvSpPr>
        <p:spPr>
          <a:xfrm>
            <a:off x="5184576" y="240744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01C49-011D-674E-935E-47E12E298F25}"/>
              </a:ext>
            </a:extLst>
          </p:cNvPr>
          <p:cNvSpPr txBox="1"/>
          <p:nvPr/>
        </p:nvSpPr>
        <p:spPr>
          <a:xfrm>
            <a:off x="8032451" y="1714624"/>
            <a:ext cx="39681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This project will help new developers and independence artist to create movies, games with 3D-engine like – Unity without the needs of big studio and our project will be very helpful to these.</a:t>
            </a:r>
            <a:endParaRPr lang="en-GB" sz="2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GB" sz="3200" dirty="0"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 </a:t>
            </a:r>
            <a:endParaRPr lang="en-GB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61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84E92E9-7F68-1524-6BB7-1A2A7CF3E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914" y="476322"/>
            <a:ext cx="6785752" cy="5965316"/>
          </a:xfrm>
        </p:spPr>
      </p:sp>
    </p:spTree>
    <p:extLst>
      <p:ext uri="{BB962C8B-B14F-4D97-AF65-F5344CB8AC3E}">
        <p14:creationId xmlns:p14="http://schemas.microsoft.com/office/powerpoint/2010/main" val="55039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C6C4D9C-F7C9-F850-5F94-B02B5098E6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39020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6AD13BE-2C34-B2EE-F861-F152F705E3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0223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A85906-98D4-CA48-A67A-F088369DD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Movies name  in which motion capture Is used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02D6F-5E45-D344-B33D-D70E2A45D311}"/>
              </a:ext>
            </a:extLst>
          </p:cNvPr>
          <p:cNvSpPr txBox="1"/>
          <p:nvPr/>
        </p:nvSpPr>
        <p:spPr>
          <a:xfrm>
            <a:off x="448574" y="1423358"/>
            <a:ext cx="1133510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2400" b="1" dirty="0"/>
              <a:t>Alice in Wonderland
Avatar  
Avengers
Beauty and the beast 
Hulk 
Stranger thin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2400" b="1" dirty="0"/>
              <a:t>The Hobbit 
Harry Potter
 Jungle Book 
Jurassic world
King Kong 
 Mowgli
 Venom
 Thor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520918-797F-5542-AAEA-0BB137E3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12" y="3761118"/>
            <a:ext cx="3410243" cy="237122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FFAF58D-A393-1F44-AD49-2196789A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12" y="1423358"/>
            <a:ext cx="3410243" cy="233776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34B2F40-75CE-2144-8E48-0E470689A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44" y="1423359"/>
            <a:ext cx="3824468" cy="47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6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D63D231-A787-7D4B-5229-65E65B471D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89510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D0E300A-5BCB-89FE-FEDA-949EFAB28B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42495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0294EF-2B84-73CD-6EBD-C1DFE6CB4A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96996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69EAFD0-68A4-6334-38F4-1068E959F9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27104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5B5B8B8-02E7-AA66-8D83-3A8A2393F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61432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E26145-C057-DED3-3055-145287E41F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9702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aphic 421">
            <a:extLst>
              <a:ext uri="{FF2B5EF4-FFF2-40B4-BE49-F238E27FC236}">
                <a16:creationId xmlns:a16="http://schemas.microsoft.com/office/drawing/2014/main" id="{50E32893-92AA-4372-A2E1-2E1C9E82170C}"/>
              </a:ext>
            </a:extLst>
          </p:cNvPr>
          <p:cNvGrpSpPr/>
          <p:nvPr/>
        </p:nvGrpSpPr>
        <p:grpSpPr>
          <a:xfrm>
            <a:off x="1393024" y="774440"/>
            <a:ext cx="3160315" cy="5542383"/>
            <a:chOff x="4351496" y="0"/>
            <a:chExt cx="3489008" cy="6858000"/>
          </a:xfrm>
          <a:solidFill>
            <a:schemeClr val="tx1"/>
          </a:solidFill>
        </p:grpSpPr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74A31FF-2906-4A28-9975-6AD413CC8A67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F511C23-3EE0-4C31-943C-18DC8CF63E42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7C6D9C2-2ACC-43BA-B0CB-A7C21CDAA664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E1BC13A-8DD5-4127-BC77-6603747E956D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FA8D405-440F-4B0D-A9CC-DCE7733AD9D3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4262F47-F8F9-4B9D-874B-879DCFC17702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29F6497-65BC-4978-8D7A-D97B1542226D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D316D97-1B0A-4B99-B9F7-FA0BE6C7093A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89EB2AF-7B8F-4BB4-9ABD-743478029C65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CA7D2976-C271-406C-9A12-189DDFB511D0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4A98651-A156-488E-8857-509DF7641B99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4DA168B-5272-4BB9-B40F-B8B339D0FDCF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AE90920-1DB1-438C-A286-92334EA9890A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90A3CC20-BCF6-4D3E-9A08-615E6290B31B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1A04D5E-09BE-4B5C-A66E-75298E8780C6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E84E97C-0895-44D0-8D4D-E1BDB4D62F2A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1C7E50E-9CBF-45A0-A89E-5369127CC106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30E2EA6-2A8D-4D6F-895F-336DCEB10AB7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22C2F8E-201E-4919-8C95-4347362BB980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936C7D5-06CC-4E91-ADCB-1BBF0E810E92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C7CB71B-7799-4D8F-81C6-9DD782303FD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CCF2FE3-CF25-4F49-9207-B81C80E5F760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046CCCE-D114-4E66-BBC3-C685BC8DB2E1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875EB1C-98C1-43F1-9733-EDECD1F1646B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FC7FFAC-8148-4B38-89CB-9ABC1268E660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E860093-9562-44C3-9350-B7191D33116A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D583442-0E33-478E-B769-B45DF9C05656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1DC7766-CB89-464E-8F36-F21A4B50CEF4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CEBD198-D197-44E8-9F9C-F0DAFF93CC3A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FEC3D92-8031-49AE-8930-3D158C9FCC74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DE8411CF-7004-4B07-99A5-4CF5723BA6F8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13520ED-EB82-4610-B342-6CD60A0DC65C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0740901-1634-432C-841C-CB58B37CBEC1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CB005474-2A7E-456C-A2F6-75A9BFBCD6B2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BD8031B-48FB-466C-A072-B26F62577E30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0C46A9E-E920-4902-A54A-3CAFEF85926B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17790E8-8FAD-4E64-AE25-5C61DDBBCD5F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F38183B-1E85-4661-90C3-F1E2168E5D3A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3FB374F-1652-490D-AAD7-BA5A2BE3793D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D31208E4-0261-4A8F-8CE9-441EEBCE1CE7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9279966-B908-4879-B7F9-BEB7863E90ED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D48A2108-E7D4-489F-808A-54180216518D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035C00E9-8DC8-4EAA-8522-969F7C692685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C5FC813-FAF3-451C-B75A-3251583CB2F9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6696EB1-24F3-4B4F-AF31-B501D100D20D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8BC013B-8506-4EF1-B2EC-8F62F218A6F9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EB06420-E55A-4ADB-9EF1-621C11BF9E99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22ABED5-75CD-4C3A-98C9-D420A02482AF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3E56690-28A2-4119-90E3-88614D34724B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0133BAF-FCE7-448C-9E02-26B9636C28B4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F40E32C-1027-4486-8859-7909759E746B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0C1D275-0269-4496-9AB4-788E47B7AFF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840BED65-16B6-480F-807C-BF30DA92FC30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ABF1E2C6-3997-493C-8041-B4AEC15A4E08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7D6491E-7E2D-4A66-A98F-D38C8E31562E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967DC7F-B6C4-4DD0-AF0B-2A885BC26C30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91AB479-02D8-4D3B-8449-883AD0CEEEE7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14C5A72-B58A-49B7-9659-5E5454AB2023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3D82E1B-B23A-4047-A5A3-E17047730BC9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6BBA0306-8299-4FAB-9246-AB76449973E7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A561AD09-427E-4C75-827E-BBFB94C9A4C9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AA2FFB3D-CC34-4E86-9CB6-1CC8343CA510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3BC1323-067D-442D-85A2-083E49E5841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FF07977-1234-469F-A1AC-019F5D12276C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8307D72E-C300-41C2-9A69-E036168FFC65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906AE1D6-3D28-40D1-8ADA-94BD5756374C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0B5B231-01E0-4675-91ED-1751CC55D1BC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6384B8C-629F-418A-954C-CC426C93990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6AB8811-6D80-45F8-92EE-EE04FFBFE223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27AC4D1-5ABF-4A50-8E78-46C7536EED41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51FE114-0D88-42A7-B74F-7891E5754618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587D6E2-2EAE-4CC3-AEBE-E2C2ECD6B1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2474CBC-A68A-4E33-80BF-B407E1C842A6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EEA6F81B-F7D5-4D70-819C-ED8265036818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D7BEA8D-8CBD-43F4-909A-A4112A7F10EB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0D00A97-C7A1-40D3-9509-219FAAC02C87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1268664-29C7-414C-9CAC-7CDC2164DD35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C4DB794C-C08D-4F88-9038-F3E6E10C3004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6B6178E-C877-4117-A132-00A1693BD5FA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0104DA5-D50F-4603-ABA8-96CD6C43F83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DC87DBFC-2B65-4B20-972F-9BBD19ED758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44A53F8-AF1C-45E3-A410-0B431EB74B7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DF8037-AC91-4A1C-B992-9E48C150C9AE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DB87191-8214-4D7D-9B99-60DD01A69AA7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F8B9BCE-F898-4F73-A9FE-F1C6C6C6282E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828612D-32CC-43D3-947C-CDBA2EABF10C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243F905-EAE9-476A-9B73-9B0F4E87539F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4FD28A4-469B-4366-B413-9DE5B53EE8D1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34BD980-AAC0-4FF2-9079-1BACD6D5118E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5C04226-F48E-4A74-9197-9D0454FC78ED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C8D6D321-CED4-4347-ADD0-31D5078039E6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8C98C4-D906-46B3-8E43-D8E94017BCFB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A24321C-3E62-4A01-A05B-129FB34E08E1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5162B00-C2CF-44A6-A3FB-3E36EEAAEA02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F517198-13E4-4BED-967B-E6FFE6B967E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1FC54D51-2D45-4C81-8638-7156A256CAB1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B9DEC71-B212-4611-8464-11242D7C401B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C27BBA9-C8DF-4814-92EF-AC0F8B38680E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1574FD6-B83D-4000-8C2D-CA347E82A793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2D00112-93B3-43D4-9AFC-95348408A226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BFCA451-9FBD-433E-BE5C-A7BF5F1B262B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85BCC435-1A14-4320-9835-296EE2EB0489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D16804B7-B32E-41E7-87FA-55E52C6155E0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8CAAF9D-8D39-4330-9DD3-4A92BB5D5758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4E6A83B9-5CDA-4FF7-8622-EE47BBCCB43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9F28C0B-044A-4695-8CC4-1EAD2068BC82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9EADDED-24AE-40EB-B760-C71CDBBED9EF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E37A6E2-9DDF-4E65-8FBF-E135918F9400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DAE431D-F991-4FBB-8E72-4323066E888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96C9BEC4-92CB-4784-8047-6BEB24B8042B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1AAC9B5-1470-4F87-8805-2879FE16B5A1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5504D18-9437-47D0-9179-1099C70C3831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154F1E5E-0E97-4A97-8953-A0478076D4C9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8DEC0FD-9BF0-4EDE-916D-BB633E47FA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B4385B7-BDA1-4F00-9EC9-A311815B2769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328E5BA-329D-49CC-B87F-CE36C1E4F29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DB94C78-0F64-484B-AFF3-55FCCE80C8A3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6BEE9D7-500F-4ECE-9334-103D01F0EC21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AF6C374-734E-4050-8239-19FB1887B7CA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BD3D3C6-EF90-487E-8359-382EF9ABEEE4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D820D1D-5413-4E57-A3F2-CB111519DBB1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23D9402-3649-4D8F-9F2C-1AC478C07BB0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D05EF49-C596-4AD9-AC46-7D80502B092B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FE11A158-FD88-40F7-B08A-94F7D4E3AF22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0BAE919-73BC-457C-9663-FBCC73FC2CF2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B30493A5-07C4-463F-A6A7-0A9C2B7D98D0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465279B-F1C3-4AE6-85E3-64C20AC30C95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35E8010-0716-4448-BF5F-B185D19B6272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F7FF430-9E56-46BF-A671-046F6038D9BB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1CE0B57-7CB1-4CAC-8B7A-E7790A8400D2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B796D27-2953-4C6B-AA33-705E856EA184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5862A41-6E06-493D-9D72-62B682BC07B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B89E717D-727A-41CE-B072-03FC008A310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6969EEA-CE2A-4CD6-86E7-688F2BC22649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9E452BF-E312-4318-BE3D-CAF99AF310B1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7C3B38D-3303-4B39-B5CC-8A86917AE305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8E843719-FBB5-40EC-AD07-78E82C44BD4B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0ADC4B9-C44C-4888-BBCE-241C499AC48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C3493A4-883E-46FA-ADE5-0A854CD086A8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ED920A35-D92C-48A2-BD1B-CE0134D37DEE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6467D96-A816-4DA6-8173-839CC51A7355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8D5DF52-1B33-464C-BE5D-312961A73863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E1DAA994-C0A8-43FB-B339-E3511DE29E24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490F0F2-3C38-4573-9884-F3F69AEA99C9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9C4B8FB-E46F-4C84-90BB-FA86CAB925B7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954406-C8E4-4E90-834E-5854300AE9BD}"/>
              </a:ext>
            </a:extLst>
          </p:cNvPr>
          <p:cNvSpPr/>
          <p:nvPr/>
        </p:nvSpPr>
        <p:spPr>
          <a:xfrm>
            <a:off x="3809656" y="2949457"/>
            <a:ext cx="77611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2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1DCE6-4FD3-4D5A-85D4-310ACB3B49FE}"/>
              </a:ext>
            </a:extLst>
          </p:cNvPr>
          <p:cNvSpPr txBox="1"/>
          <p:nvPr/>
        </p:nvSpPr>
        <p:spPr>
          <a:xfrm>
            <a:off x="4097872" y="1861726"/>
            <a:ext cx="234294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GADGETS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554CC-AA58-4AED-9B24-1E5039577CEE}"/>
              </a:ext>
            </a:extLst>
          </p:cNvPr>
          <p:cNvSpPr txBox="1"/>
          <p:nvPr/>
        </p:nvSpPr>
        <p:spPr>
          <a:xfrm>
            <a:off x="6784676" y="1862715"/>
            <a:ext cx="236365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ENVIRONMENT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A32F6D4-037D-4C11-AD2D-599ECDE74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89968"/>
              </p:ext>
            </p:extLst>
          </p:nvPr>
        </p:nvGraphicFramePr>
        <p:xfrm>
          <a:off x="4092739" y="2381442"/>
          <a:ext cx="2348075" cy="3902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273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Camera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4"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Other hardwares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Like Mocap suit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3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Software liscense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1868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Maximum $25000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A02E6720-7367-4A10-A04F-C7842D4B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73757"/>
              </p:ext>
            </p:extLst>
          </p:nvPr>
        </p:nvGraphicFramePr>
        <p:xfrm>
          <a:off x="6784675" y="2381442"/>
          <a:ext cx="2348075" cy="390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296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Management of a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12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Big studio needed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For capturing is 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89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Difficult to manage.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5562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STUDIO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62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Picture 2">
            <a:extLst>
              <a:ext uri="{FF2B5EF4-FFF2-40B4-BE49-F238E27FC236}">
                <a16:creationId xmlns:a16="http://schemas.microsoft.com/office/drawing/2014/main" id="{01F8FBE8-5891-4582-B27E-9456A0871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637" y="1742536"/>
            <a:ext cx="3403452" cy="466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D735F-14D4-4D2C-BCB2-999D05358865}"/>
              </a:ext>
            </a:extLst>
          </p:cNvPr>
          <p:cNvSpPr txBox="1"/>
          <p:nvPr/>
        </p:nvSpPr>
        <p:spPr>
          <a:xfrm>
            <a:off x="4092739" y="1432375"/>
            <a:ext cx="727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Their were two major problem in the existing Motion Capture System</a:t>
            </a:r>
            <a:endParaRPr lang="en-IN" b="1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210B30E-359B-48A7-91CD-2A560488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7793" y="2553247"/>
            <a:ext cx="1201837" cy="125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D5100464-0D5C-4A82-961F-84B82108B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20595"/>
              </p:ext>
            </p:extLst>
          </p:nvPr>
        </p:nvGraphicFramePr>
        <p:xfrm>
          <a:off x="9476612" y="2382917"/>
          <a:ext cx="2348075" cy="3900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233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Another alternative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6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For mation capture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Is using fluorescent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88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markers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55566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NOT SATISFACTORY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566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3D15B7F-129C-4E9B-8D73-4794BA46D300}"/>
              </a:ext>
            </a:extLst>
          </p:cNvPr>
          <p:cNvSpPr txBox="1"/>
          <p:nvPr/>
        </p:nvSpPr>
        <p:spPr>
          <a:xfrm>
            <a:off x="9429851" y="1895859"/>
            <a:ext cx="239483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ALTERNATIVE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A6804653-3C27-4A76-BFC6-8428A36A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2025" y="2694797"/>
            <a:ext cx="1697247" cy="95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E6EDA-4BB2-4D91-8034-B2B0157217DB}"/>
              </a:ext>
            </a:extLst>
          </p:cNvPr>
          <p:cNvSpPr txBox="1"/>
          <p:nvPr/>
        </p:nvSpPr>
        <p:spPr>
          <a:xfrm>
            <a:off x="4225768" y="3746377"/>
            <a:ext cx="214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Due to advance hardware requirements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94B4D-AE5F-4847-97A9-E76FDC7598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21" y="2573041"/>
            <a:ext cx="1450005" cy="11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99" y="1567127"/>
            <a:ext cx="2689294" cy="24636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2E871-BF84-47EF-8EBE-D7BBF73D9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Drawbacks Of Existing Motion Capture 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id="{D144EBB9-6F45-45B3-8F98-FD4ABE344C50}"/>
              </a:ext>
            </a:extLst>
          </p:cNvPr>
          <p:cNvGrpSpPr/>
          <p:nvPr/>
        </p:nvGrpSpPr>
        <p:grpSpPr>
          <a:xfrm>
            <a:off x="1298991" y="1975546"/>
            <a:ext cx="3273010" cy="2097820"/>
            <a:chOff x="1316574" y="2133806"/>
            <a:chExt cx="2812253" cy="20978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281225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Existing : </a:t>
              </a:r>
              <a:r>
                <a:rPr lang="en-US" altLang="ko-KR" sz="2000" dirty="0">
                  <a:solidFill>
                    <a:schemeClr val="accent5">
                      <a:lumMod val="75000"/>
                    </a:schemeClr>
                  </a:solidFill>
                </a:rPr>
                <a:t>Minimum 4 Cameras</a:t>
              </a:r>
            </a:p>
            <a:p>
              <a:r>
                <a:rPr lang="en-US" altLang="ko-KR" sz="2000" dirty="0">
                  <a:solidFill>
                    <a:schemeClr val="accent5">
                      <a:lumMod val="75000"/>
                    </a:schemeClr>
                  </a:solidFill>
                </a:rPr>
                <a:t>(stores 2000 frames/sec.)</a:t>
              </a:r>
            </a:p>
            <a:p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Our System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2000" dirty="0">
                  <a:solidFill>
                    <a:srgbClr val="FF0000"/>
                  </a:solidFill>
                </a:rPr>
                <a:t>Requires single </a:t>
              </a:r>
            </a:p>
            <a:p>
              <a:r>
                <a:rPr lang="en-US" altLang="ko-KR" sz="2000" dirty="0">
                  <a:solidFill>
                    <a:srgbClr val="FF0000"/>
                  </a:solidFill>
                </a:rPr>
                <a:t>DV Camera (stores only 25 frames/second)</a:t>
              </a:r>
            </a:p>
            <a:p>
              <a:endParaRPr lang="en-US" altLang="ko-KR" sz="2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CAMERA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E5213964-EA53-443F-985D-FB5D77962D47}"/>
              </a:ext>
            </a:extLst>
          </p:cNvPr>
          <p:cNvGrpSpPr/>
          <p:nvPr/>
        </p:nvGrpSpPr>
        <p:grpSpPr>
          <a:xfrm>
            <a:off x="7438295" y="1981589"/>
            <a:ext cx="3682852" cy="2110009"/>
            <a:chOff x="7866745" y="2139848"/>
            <a:chExt cx="3237410" cy="211000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9AEBD-CF49-4888-A748-2FA31CEA0A25}"/>
                </a:ext>
              </a:extLst>
            </p:cNvPr>
            <p:cNvSpPr txBox="1"/>
            <p:nvPr/>
          </p:nvSpPr>
          <p:spPr>
            <a:xfrm>
              <a:off x="7866745" y="2403198"/>
              <a:ext cx="3237410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2000" dirty="0"/>
                <a:t>Existing : </a:t>
              </a:r>
              <a:r>
                <a:rPr lang="en-US" altLang="ko-KR" sz="2000" dirty="0">
                  <a:solidFill>
                    <a:schemeClr val="accent5">
                      <a:lumMod val="75000"/>
                    </a:schemeClr>
                  </a:solidFill>
                </a:rPr>
                <a:t>Background management, calibration and synchronization.</a:t>
              </a:r>
            </a:p>
            <a:p>
              <a:pPr algn="r"/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Our System </a:t>
              </a:r>
              <a:r>
                <a:rPr lang="en-US" altLang="ko-KR" sz="2000" dirty="0">
                  <a:solidFill>
                    <a:schemeClr val="accent5">
                      <a:lumMod val="75000"/>
                    </a:schemeClr>
                  </a:solidFill>
                </a:rPr>
                <a:t>: </a:t>
              </a:r>
              <a:r>
                <a:rPr lang="en-US" altLang="ko-KR" sz="2000" dirty="0">
                  <a:solidFill>
                    <a:srgbClr val="FF0000"/>
                  </a:solidFill>
                </a:rPr>
                <a:t>Since we are using single DV camera so it does not require any Synchronization and Calibration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86220-B651-46DF-A275-98991EF4D3CF}"/>
                </a:ext>
              </a:extLst>
            </p:cNvPr>
            <p:cNvSpPr txBox="1"/>
            <p:nvPr/>
          </p:nvSpPr>
          <p:spPr>
            <a:xfrm>
              <a:off x="9451531" y="2139848"/>
              <a:ext cx="165262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</a:rPr>
                <a:t>STUDIO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766846" y="455717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080401F7-B4F9-4015-8C48-418CAE8361E7}"/>
              </a:ext>
            </a:extLst>
          </p:cNvPr>
          <p:cNvGrpSpPr/>
          <p:nvPr/>
        </p:nvGrpSpPr>
        <p:grpSpPr>
          <a:xfrm>
            <a:off x="959389" y="5143762"/>
            <a:ext cx="2262988" cy="792751"/>
            <a:chOff x="1730330" y="5175558"/>
            <a:chExt cx="1742087" cy="7927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1DF2CC-8381-40B3-83C3-1AED5E002C66}"/>
                </a:ext>
              </a:extLst>
            </p:cNvPr>
            <p:cNvSpPr txBox="1"/>
            <p:nvPr/>
          </p:nvSpPr>
          <p:spPr>
            <a:xfrm>
              <a:off x="1730331" y="5414311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$65 - $90 per/hour or 500$ - 800$ per/day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1C97BF-FB1C-48C3-88EF-15F5210E6D4C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Studio costing: 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62730" y="455889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272E0318-68D8-47F9-A95F-1F9B0CA7D71B}"/>
              </a:ext>
            </a:extLst>
          </p:cNvPr>
          <p:cNvGrpSpPr/>
          <p:nvPr/>
        </p:nvGrpSpPr>
        <p:grpSpPr>
          <a:xfrm>
            <a:off x="8955273" y="5145480"/>
            <a:ext cx="2262988" cy="566838"/>
            <a:chOff x="5724322" y="5177276"/>
            <a:chExt cx="1742087" cy="56683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C6F2A-750D-4164-8E2F-32C7C2131520}"/>
                </a:ext>
              </a:extLst>
            </p:cNvPr>
            <p:cNvSpPr txBox="1"/>
            <p:nvPr/>
          </p:nvSpPr>
          <p:spPr>
            <a:xfrm>
              <a:off x="5724323" y="5436337"/>
              <a:ext cx="17333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$2000 - $15000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4FD256-3B70-48A8-AC66-87629FA32BF6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Camera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5D61968-4C7E-4C8F-9B56-D1C0A45F18F7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D06C83-5877-4F4A-9FC5-533EA8AD484C}"/>
              </a:ext>
            </a:extLst>
          </p:cNvPr>
          <p:cNvSpPr/>
          <p:nvPr/>
        </p:nvSpPr>
        <p:spPr>
          <a:xfrm>
            <a:off x="9950861" y="4650642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30">
            <a:extLst>
              <a:ext uri="{FF2B5EF4-FFF2-40B4-BE49-F238E27FC236}">
                <a16:creationId xmlns:a16="http://schemas.microsoft.com/office/drawing/2014/main" id="{DBC86668-BC59-4B66-9529-4C94289705F0}"/>
              </a:ext>
            </a:extLst>
          </p:cNvPr>
          <p:cNvSpPr/>
          <p:nvPr/>
        </p:nvSpPr>
        <p:spPr>
          <a:xfrm flipH="1">
            <a:off x="1888851" y="4574150"/>
            <a:ext cx="332679" cy="37897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ular Callout 31">
            <a:extLst>
              <a:ext uri="{FF2B5EF4-FFF2-40B4-BE49-F238E27FC236}">
                <a16:creationId xmlns:a16="http://schemas.microsoft.com/office/drawing/2014/main" id="{898646A8-7F15-4A09-B048-9DB1F65D90D9}"/>
              </a:ext>
            </a:extLst>
          </p:cNvPr>
          <p:cNvSpPr/>
          <p:nvPr/>
        </p:nvSpPr>
        <p:spPr>
          <a:xfrm flipH="1">
            <a:off x="5764788" y="4567099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3" name="Round Same Side Corner Rectangle 8">
            <a:extLst>
              <a:ext uri="{FF2B5EF4-FFF2-40B4-BE49-F238E27FC236}">
                <a16:creationId xmlns:a16="http://schemas.microsoft.com/office/drawing/2014/main" id="{E2830CBC-368A-4553-A122-A24E27D8CD80}"/>
              </a:ext>
            </a:extLst>
          </p:cNvPr>
          <p:cNvSpPr/>
          <p:nvPr/>
        </p:nvSpPr>
        <p:spPr>
          <a:xfrm>
            <a:off x="5908688" y="4606855"/>
            <a:ext cx="332679" cy="3095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00E17-030E-4101-A2D2-85FC06180C18}"/>
              </a:ext>
            </a:extLst>
          </p:cNvPr>
          <p:cNvSpPr txBox="1"/>
          <p:nvPr/>
        </p:nvSpPr>
        <p:spPr>
          <a:xfrm>
            <a:off x="5486396" y="5123237"/>
            <a:ext cx="1656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Mocap suit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$500 - $10000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On an average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937838" y="3373663"/>
            <a:ext cx="54462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“Motion capture” </a:t>
            </a:r>
            <a:r>
              <a:rPr lang="en-US" sz="2400" dirty="0"/>
              <a:t>is the process of capturing movements from real life into a computer.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241" y="1273349"/>
            <a:ext cx="64579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6937838" y="1785258"/>
            <a:ext cx="3672105" cy="1188296"/>
            <a:chOff x="683702" y="492241"/>
            <a:chExt cx="3757669" cy="13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12BC73-D10B-4ABF-97ED-39822C5F1E89}"/>
                </a:ext>
              </a:extLst>
            </p:cNvPr>
            <p:cNvSpPr/>
            <p:nvPr/>
          </p:nvSpPr>
          <p:spPr>
            <a:xfrm>
              <a:off x="683702" y="492241"/>
              <a:ext cx="3757669" cy="1035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5400" dirty="0">
                  <a:solidFill>
                    <a:schemeClr val="accent4"/>
                  </a:solidFill>
                </a:rPr>
                <a:t>MOTION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32A131-0733-43E0-B30F-86C1DCAA063B}"/>
                </a:ext>
              </a:extLst>
            </p:cNvPr>
            <p:cNvSpPr/>
            <p:nvPr/>
          </p:nvSpPr>
          <p:spPr>
            <a:xfrm>
              <a:off x="696686" y="1238009"/>
              <a:ext cx="3656607" cy="586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2800" dirty="0"/>
                <a:t>CAPTURE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8097304" y="766676"/>
            <a:ext cx="3615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200" u="sng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6995886" y="2893019"/>
            <a:ext cx="355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000" u="sng" dirty="0"/>
              <a:t>USING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957915" y="3191191"/>
            <a:ext cx="544622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b="1" i="1" u="sng" dirty="0">
                <a:solidFill>
                  <a:srgbClr val="FF0000"/>
                </a:solidFill>
              </a:rPr>
              <a:t>“Computer vision” 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is the field of computer science that focuses on creating digital systems that can process, analyse, and make sense of visual data (images or videos)</a:t>
            </a:r>
            <a:r>
              <a:rPr lang="en-US" sz="2400" dirty="0"/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66869" y="2148115"/>
            <a:ext cx="3236676" cy="1188297"/>
            <a:chOff x="683703" y="492241"/>
            <a:chExt cx="3312094" cy="1332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12BC73-D10B-4ABF-97ED-39822C5F1E89}"/>
                </a:ext>
              </a:extLst>
            </p:cNvPr>
            <p:cNvSpPr/>
            <p:nvPr/>
          </p:nvSpPr>
          <p:spPr>
            <a:xfrm>
              <a:off x="683703" y="492241"/>
              <a:ext cx="3312094" cy="793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4000" dirty="0">
                  <a:solidFill>
                    <a:schemeClr val="accent4"/>
                  </a:solidFill>
                </a:rPr>
                <a:t>COMPUTER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32A131-0733-43E0-B30F-86C1DCAA063B}"/>
                </a:ext>
              </a:extLst>
            </p:cNvPr>
            <p:cNvSpPr/>
            <p:nvPr/>
          </p:nvSpPr>
          <p:spPr>
            <a:xfrm>
              <a:off x="696686" y="1238010"/>
              <a:ext cx="3284257" cy="586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2800" dirty="0"/>
                <a:t>VISION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7649030" y="766676"/>
            <a:ext cx="40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u="sng" dirty="0"/>
              <a:t>INTRODUCTION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522" y="1552349"/>
            <a:ext cx="6662234" cy="373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>
            <a:extLst>
              <a:ext uri="{FF2B5EF4-FFF2-40B4-BE49-F238E27FC236}">
                <a16:creationId xmlns:a16="http://schemas.microsoft.com/office/drawing/2014/main" id="{3A99490C-6B5B-4067-B310-96D1D2A59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617" y="802408"/>
            <a:ext cx="3811771" cy="335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E8DA5F-C54B-9F4D-89E1-88EF33A1B257}"/>
              </a:ext>
            </a:extLst>
          </p:cNvPr>
          <p:cNvSpPr txBox="1"/>
          <p:nvPr/>
        </p:nvSpPr>
        <p:spPr>
          <a:xfrm>
            <a:off x="7795639" y="87372"/>
            <a:ext cx="3811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2583AA2-655B-874C-BFA8-FA9A74FED510}"/>
              </a:ext>
            </a:extLst>
          </p:cNvPr>
          <p:cNvSpPr/>
          <p:nvPr/>
        </p:nvSpPr>
        <p:spPr>
          <a:xfrm>
            <a:off x="3855560" y="3239080"/>
            <a:ext cx="2499148" cy="2446595"/>
          </a:xfrm>
          <a:custGeom>
            <a:avLst/>
            <a:gdLst>
              <a:gd name="connsiteX0" fmla="*/ 332882 w 665764"/>
              <a:gd name="connsiteY0" fmla="*/ 0 h 665762"/>
              <a:gd name="connsiteX1" fmla="*/ 665764 w 665764"/>
              <a:gd name="connsiteY1" fmla="*/ 332881 h 665762"/>
              <a:gd name="connsiteX2" fmla="*/ 332882 w 665764"/>
              <a:gd name="connsiteY2" fmla="*/ 665762 h 665762"/>
              <a:gd name="connsiteX3" fmla="*/ 0 w 665764"/>
              <a:gd name="connsiteY3" fmla="*/ 332881 h 665762"/>
              <a:gd name="connsiteX4" fmla="*/ 332882 w 665764"/>
              <a:gd name="connsiteY4" fmla="*/ 0 h 66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764" h="665762">
                <a:moveTo>
                  <a:pt x="332882" y="0"/>
                </a:moveTo>
                <a:cubicBezTo>
                  <a:pt x="516728" y="0"/>
                  <a:pt x="665764" y="149036"/>
                  <a:pt x="665764" y="332881"/>
                </a:cubicBezTo>
                <a:cubicBezTo>
                  <a:pt x="665764" y="516727"/>
                  <a:pt x="516728" y="665762"/>
                  <a:pt x="332882" y="665762"/>
                </a:cubicBezTo>
                <a:cubicBezTo>
                  <a:pt x="149036" y="665762"/>
                  <a:pt x="0" y="516727"/>
                  <a:pt x="0" y="332881"/>
                </a:cubicBezTo>
                <a:cubicBezTo>
                  <a:pt x="0" y="149036"/>
                  <a:pt x="149036" y="0"/>
                  <a:pt x="33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635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2DEAA-3EBC-104A-80BD-D8C027F44613}"/>
              </a:ext>
            </a:extLst>
          </p:cNvPr>
          <p:cNvSpPr txBox="1"/>
          <p:nvPr/>
        </p:nvSpPr>
        <p:spPr>
          <a:xfrm>
            <a:off x="4228367" y="3793236"/>
            <a:ext cx="1778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FF0000"/>
                </a:solidFill>
              </a:rPr>
              <a:t>Motion capture </a:t>
            </a:r>
            <a:r>
              <a:rPr lang="en-US" sz="1600" dirty="0"/>
              <a:t>is the process of capturing movements from real life into a computer.</a:t>
            </a:r>
            <a:endParaRPr lang="en-ID" sz="1600" dirty="0">
              <a:solidFill>
                <a:schemeClr val="accent2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931994-4E93-E04C-A096-16416FD62616}"/>
              </a:ext>
            </a:extLst>
          </p:cNvPr>
          <p:cNvGrpSpPr/>
          <p:nvPr/>
        </p:nvGrpSpPr>
        <p:grpSpPr>
          <a:xfrm>
            <a:off x="3687778" y="3066424"/>
            <a:ext cx="2415142" cy="916007"/>
            <a:chOff x="1025987" y="3091926"/>
            <a:chExt cx="1550799" cy="60278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86BFB0-0F62-424B-BE52-1D0BF24B9CAF}"/>
                </a:ext>
              </a:extLst>
            </p:cNvPr>
            <p:cNvGrpSpPr/>
            <p:nvPr/>
          </p:nvGrpSpPr>
          <p:grpSpPr>
            <a:xfrm>
              <a:off x="1025987" y="3091926"/>
              <a:ext cx="1419557" cy="602786"/>
              <a:chOff x="1025987" y="3091926"/>
              <a:chExt cx="1419557" cy="602786"/>
            </a:xfrm>
          </p:grpSpPr>
          <p:sp>
            <p:nvSpPr>
              <p:cNvPr id="12" name="Rectangle: Rounded Corners 58">
                <a:extLst>
                  <a:ext uri="{FF2B5EF4-FFF2-40B4-BE49-F238E27FC236}">
                    <a16:creationId xmlns:a16="http://schemas.microsoft.com/office/drawing/2014/main" id="{57DBF157-1327-7040-9B2F-AD29B68CCD01}"/>
                  </a:ext>
                </a:extLst>
              </p:cNvPr>
              <p:cNvSpPr/>
              <p:nvPr/>
            </p:nvSpPr>
            <p:spPr>
              <a:xfrm>
                <a:off x="1424655" y="3243263"/>
                <a:ext cx="1020889" cy="30011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ffectLst>
                <a:outerShdw blurRad="419100" dist="292100" dir="2700000" algn="ctr" rotWithShape="0">
                  <a:srgbClr val="000000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2400" dirty="0"/>
              </a:p>
            </p:txBody>
          </p:sp>
          <p:sp>
            <p:nvSpPr>
              <p:cNvPr id="13" name="Freeform: Shape 55">
                <a:extLst>
                  <a:ext uri="{FF2B5EF4-FFF2-40B4-BE49-F238E27FC236}">
                    <a16:creationId xmlns:a16="http://schemas.microsoft.com/office/drawing/2014/main" id="{CA616E26-7434-8D46-AD3F-1F72AAD383BE}"/>
                  </a:ext>
                </a:extLst>
              </p:cNvPr>
              <p:cNvSpPr/>
              <p:nvPr/>
            </p:nvSpPr>
            <p:spPr>
              <a:xfrm>
                <a:off x="1025987" y="3091926"/>
                <a:ext cx="602788" cy="602786"/>
              </a:xfrm>
              <a:custGeom>
                <a:avLst/>
                <a:gdLst>
                  <a:gd name="connsiteX0" fmla="*/ 371469 w 742938"/>
                  <a:gd name="connsiteY0" fmla="*/ 0 h 742938"/>
                  <a:gd name="connsiteX1" fmla="*/ 742938 w 742938"/>
                  <a:gd name="connsiteY1" fmla="*/ 371469 h 742938"/>
                  <a:gd name="connsiteX2" fmla="*/ 371469 w 742938"/>
                  <a:gd name="connsiteY2" fmla="*/ 742938 h 742938"/>
                  <a:gd name="connsiteX3" fmla="*/ 0 w 742938"/>
                  <a:gd name="connsiteY3" fmla="*/ 371469 h 742938"/>
                  <a:gd name="connsiteX4" fmla="*/ 371469 w 742938"/>
                  <a:gd name="connsiteY4" fmla="*/ 0 h 742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938" h="742938">
                    <a:moveTo>
                      <a:pt x="371469" y="0"/>
                    </a:moveTo>
                    <a:cubicBezTo>
                      <a:pt x="576626" y="0"/>
                      <a:pt x="742938" y="166312"/>
                      <a:pt x="742938" y="371469"/>
                    </a:cubicBezTo>
                    <a:cubicBezTo>
                      <a:pt x="742938" y="576626"/>
                      <a:pt x="576626" y="742938"/>
                      <a:pt x="371469" y="742938"/>
                    </a:cubicBezTo>
                    <a:cubicBezTo>
                      <a:pt x="166312" y="742938"/>
                      <a:pt x="0" y="576626"/>
                      <a:pt x="0" y="371469"/>
                    </a:cubicBezTo>
                    <a:cubicBezTo>
                      <a:pt x="0" y="166312"/>
                      <a:pt x="166312" y="0"/>
                      <a:pt x="371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noFill/>
              </a:ln>
              <a:effectLst>
                <a:outerShdw blurRad="419100" dist="292100" dir="2700000" algn="ctr" rotWithShape="0">
                  <a:srgbClr val="000000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24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BD6B44-05BA-F947-8C9C-3F2D11B0E095}"/>
                </a:ext>
              </a:extLst>
            </p:cNvPr>
            <p:cNvSpPr txBox="1"/>
            <p:nvPr/>
          </p:nvSpPr>
          <p:spPr>
            <a:xfrm>
              <a:off x="1578929" y="3226021"/>
              <a:ext cx="997857" cy="202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Motion capture</a:t>
              </a:r>
              <a:endParaRPr lang="en-ID" sz="14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C1958DE7-71E8-434D-9276-6F4AEE050EF5}"/>
              </a:ext>
            </a:extLst>
          </p:cNvPr>
          <p:cNvSpPr/>
          <p:nvPr/>
        </p:nvSpPr>
        <p:spPr>
          <a:xfrm>
            <a:off x="6697039" y="3957876"/>
            <a:ext cx="2475228" cy="2310402"/>
          </a:xfrm>
          <a:custGeom>
            <a:avLst/>
            <a:gdLst>
              <a:gd name="connsiteX0" fmla="*/ 332882 w 665764"/>
              <a:gd name="connsiteY0" fmla="*/ 0 h 665762"/>
              <a:gd name="connsiteX1" fmla="*/ 665764 w 665764"/>
              <a:gd name="connsiteY1" fmla="*/ 332881 h 665762"/>
              <a:gd name="connsiteX2" fmla="*/ 332882 w 665764"/>
              <a:gd name="connsiteY2" fmla="*/ 665762 h 665762"/>
              <a:gd name="connsiteX3" fmla="*/ 0 w 665764"/>
              <a:gd name="connsiteY3" fmla="*/ 332881 h 665762"/>
              <a:gd name="connsiteX4" fmla="*/ 332882 w 665764"/>
              <a:gd name="connsiteY4" fmla="*/ 0 h 66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764" h="665762">
                <a:moveTo>
                  <a:pt x="332882" y="0"/>
                </a:moveTo>
                <a:cubicBezTo>
                  <a:pt x="516728" y="0"/>
                  <a:pt x="665764" y="149036"/>
                  <a:pt x="665764" y="332881"/>
                </a:cubicBezTo>
                <a:cubicBezTo>
                  <a:pt x="665764" y="516727"/>
                  <a:pt x="516728" y="665762"/>
                  <a:pt x="332882" y="665762"/>
                </a:cubicBezTo>
                <a:cubicBezTo>
                  <a:pt x="149036" y="665762"/>
                  <a:pt x="0" y="516727"/>
                  <a:pt x="0" y="332881"/>
                </a:cubicBezTo>
                <a:cubicBezTo>
                  <a:pt x="0" y="149036"/>
                  <a:pt x="149036" y="0"/>
                  <a:pt x="33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635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5FD80-14D9-B246-A337-5CEF74C5A5FD}"/>
              </a:ext>
            </a:extLst>
          </p:cNvPr>
          <p:cNvSpPr txBox="1"/>
          <p:nvPr/>
        </p:nvSpPr>
        <p:spPr>
          <a:xfrm>
            <a:off x="6842617" y="4403826"/>
            <a:ext cx="2184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Computer vision </a:t>
            </a:r>
            <a:r>
              <a:rPr lang="en-GB" sz="1400" dirty="0"/>
              <a:t>is the field of computer science that focuses on creating digital systems that can process, analyse, and make sense of visual data </a:t>
            </a:r>
            <a:r>
              <a:rPr lang="en-GB" sz="1400" u="sng" dirty="0">
                <a:solidFill>
                  <a:srgbClr val="002060"/>
                </a:solidFill>
              </a:rPr>
              <a:t>(images or videos)</a:t>
            </a:r>
            <a:endParaRPr lang="en-US" sz="1400" u="sng" dirty="0">
              <a:solidFill>
                <a:srgbClr val="002060"/>
              </a:solidFill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82BCA42-AFFC-444E-999F-943D082F9D6D}"/>
              </a:ext>
            </a:extLst>
          </p:cNvPr>
          <p:cNvSpPr/>
          <p:nvPr/>
        </p:nvSpPr>
        <p:spPr>
          <a:xfrm>
            <a:off x="9210592" y="3544993"/>
            <a:ext cx="2120352" cy="2120344"/>
          </a:xfrm>
          <a:custGeom>
            <a:avLst/>
            <a:gdLst>
              <a:gd name="connsiteX0" fmla="*/ 332882 w 665764"/>
              <a:gd name="connsiteY0" fmla="*/ 0 h 665762"/>
              <a:gd name="connsiteX1" fmla="*/ 665764 w 665764"/>
              <a:gd name="connsiteY1" fmla="*/ 332881 h 665762"/>
              <a:gd name="connsiteX2" fmla="*/ 332882 w 665764"/>
              <a:gd name="connsiteY2" fmla="*/ 665762 h 665762"/>
              <a:gd name="connsiteX3" fmla="*/ 0 w 665764"/>
              <a:gd name="connsiteY3" fmla="*/ 332881 h 665762"/>
              <a:gd name="connsiteX4" fmla="*/ 332882 w 665764"/>
              <a:gd name="connsiteY4" fmla="*/ 0 h 66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764" h="665762">
                <a:moveTo>
                  <a:pt x="332882" y="0"/>
                </a:moveTo>
                <a:cubicBezTo>
                  <a:pt x="516728" y="0"/>
                  <a:pt x="665764" y="149036"/>
                  <a:pt x="665764" y="332881"/>
                </a:cubicBezTo>
                <a:cubicBezTo>
                  <a:pt x="665764" y="516727"/>
                  <a:pt x="516728" y="665762"/>
                  <a:pt x="332882" y="665762"/>
                </a:cubicBezTo>
                <a:cubicBezTo>
                  <a:pt x="149036" y="665762"/>
                  <a:pt x="0" y="516727"/>
                  <a:pt x="0" y="332881"/>
                </a:cubicBezTo>
                <a:cubicBezTo>
                  <a:pt x="0" y="149036"/>
                  <a:pt x="149036" y="0"/>
                  <a:pt x="33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635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07A1BA-20D0-F946-AB25-8D4A5EBFB1DA}"/>
              </a:ext>
            </a:extLst>
          </p:cNvPr>
          <p:cNvSpPr txBox="1"/>
          <p:nvPr/>
        </p:nvSpPr>
        <p:spPr>
          <a:xfrm>
            <a:off x="9329207" y="4085347"/>
            <a:ext cx="18831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Unity</a:t>
            </a:r>
            <a:r>
              <a:rPr lang="en-US" sz="1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is a cross platform use for the creation of 2-d and 3-d games and making our content interactive .</a:t>
            </a:r>
            <a:endParaRPr lang="en-ID" sz="11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03CD50-981E-E243-8E3F-4F7D05505CBD}"/>
              </a:ext>
            </a:extLst>
          </p:cNvPr>
          <p:cNvGrpSpPr/>
          <p:nvPr/>
        </p:nvGrpSpPr>
        <p:grpSpPr>
          <a:xfrm>
            <a:off x="9146110" y="3144263"/>
            <a:ext cx="2190773" cy="842649"/>
            <a:chOff x="1025987" y="3091926"/>
            <a:chExt cx="1529910" cy="60278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89D8E23-9DA8-764E-BD8D-18FF9ADA3BB9}"/>
                </a:ext>
              </a:extLst>
            </p:cNvPr>
            <p:cNvGrpSpPr/>
            <p:nvPr/>
          </p:nvGrpSpPr>
          <p:grpSpPr>
            <a:xfrm>
              <a:off x="1025987" y="3091926"/>
              <a:ext cx="1419557" cy="602786"/>
              <a:chOff x="1025987" y="3091926"/>
              <a:chExt cx="1419557" cy="602786"/>
            </a:xfrm>
          </p:grpSpPr>
          <p:sp>
            <p:nvSpPr>
              <p:cNvPr id="63" name="Rectangle: Rounded Corners 58">
                <a:extLst>
                  <a:ext uri="{FF2B5EF4-FFF2-40B4-BE49-F238E27FC236}">
                    <a16:creationId xmlns:a16="http://schemas.microsoft.com/office/drawing/2014/main" id="{C11870F0-D7BA-9740-8E52-7C686E42021B}"/>
                  </a:ext>
                </a:extLst>
              </p:cNvPr>
              <p:cNvSpPr/>
              <p:nvPr/>
            </p:nvSpPr>
            <p:spPr>
              <a:xfrm>
                <a:off x="1424655" y="3243263"/>
                <a:ext cx="1020889" cy="30011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ffectLst>
                <a:outerShdw blurRad="419100" dist="292100" dir="2700000" algn="ctr" rotWithShape="0">
                  <a:srgbClr val="000000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2400" dirty="0"/>
              </a:p>
            </p:txBody>
          </p:sp>
          <p:sp>
            <p:nvSpPr>
              <p:cNvPr id="64" name="Freeform: Shape 55">
                <a:extLst>
                  <a:ext uri="{FF2B5EF4-FFF2-40B4-BE49-F238E27FC236}">
                    <a16:creationId xmlns:a16="http://schemas.microsoft.com/office/drawing/2014/main" id="{2792383F-CF20-4A45-A889-D900E2AD7BE4}"/>
                  </a:ext>
                </a:extLst>
              </p:cNvPr>
              <p:cNvSpPr/>
              <p:nvPr/>
            </p:nvSpPr>
            <p:spPr>
              <a:xfrm>
                <a:off x="1025987" y="3091926"/>
                <a:ext cx="602788" cy="602786"/>
              </a:xfrm>
              <a:custGeom>
                <a:avLst/>
                <a:gdLst>
                  <a:gd name="connsiteX0" fmla="*/ 371469 w 742938"/>
                  <a:gd name="connsiteY0" fmla="*/ 0 h 742938"/>
                  <a:gd name="connsiteX1" fmla="*/ 742938 w 742938"/>
                  <a:gd name="connsiteY1" fmla="*/ 371469 h 742938"/>
                  <a:gd name="connsiteX2" fmla="*/ 371469 w 742938"/>
                  <a:gd name="connsiteY2" fmla="*/ 742938 h 742938"/>
                  <a:gd name="connsiteX3" fmla="*/ 0 w 742938"/>
                  <a:gd name="connsiteY3" fmla="*/ 371469 h 742938"/>
                  <a:gd name="connsiteX4" fmla="*/ 371469 w 742938"/>
                  <a:gd name="connsiteY4" fmla="*/ 0 h 742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938" h="742938">
                    <a:moveTo>
                      <a:pt x="371469" y="0"/>
                    </a:moveTo>
                    <a:cubicBezTo>
                      <a:pt x="576626" y="0"/>
                      <a:pt x="742938" y="166312"/>
                      <a:pt x="742938" y="371469"/>
                    </a:cubicBezTo>
                    <a:cubicBezTo>
                      <a:pt x="742938" y="576626"/>
                      <a:pt x="576626" y="742938"/>
                      <a:pt x="371469" y="742938"/>
                    </a:cubicBezTo>
                    <a:cubicBezTo>
                      <a:pt x="166312" y="742938"/>
                      <a:pt x="0" y="576626"/>
                      <a:pt x="0" y="371469"/>
                    </a:cubicBezTo>
                    <a:cubicBezTo>
                      <a:pt x="0" y="166312"/>
                      <a:pt x="166312" y="0"/>
                      <a:pt x="371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noFill/>
              </a:ln>
              <a:effectLst>
                <a:outerShdw blurRad="419100" dist="292100" dir="2700000" algn="ctr" rotWithShape="0">
                  <a:srgbClr val="000000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2400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0722C40-B9F3-6B44-B4B7-312AF3AC6F9D}"/>
                </a:ext>
              </a:extLst>
            </p:cNvPr>
            <p:cNvSpPr txBox="1"/>
            <p:nvPr/>
          </p:nvSpPr>
          <p:spPr>
            <a:xfrm>
              <a:off x="1695653" y="3281764"/>
              <a:ext cx="860244" cy="27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UNITY</a:t>
              </a:r>
              <a:endParaRPr lang="en-ID" sz="14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DE3169-DADF-C044-80ED-4A2E2D5288B2}"/>
              </a:ext>
            </a:extLst>
          </p:cNvPr>
          <p:cNvGrpSpPr/>
          <p:nvPr/>
        </p:nvGrpSpPr>
        <p:grpSpPr>
          <a:xfrm>
            <a:off x="6566242" y="3380132"/>
            <a:ext cx="2644348" cy="912117"/>
            <a:chOff x="2599599" y="3091926"/>
            <a:chExt cx="1593826" cy="6027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8EBE68-ACB6-BE4C-88D5-36E002A32C4E}"/>
                </a:ext>
              </a:extLst>
            </p:cNvPr>
            <p:cNvGrpSpPr/>
            <p:nvPr/>
          </p:nvGrpSpPr>
          <p:grpSpPr>
            <a:xfrm>
              <a:off x="2599599" y="3091926"/>
              <a:ext cx="1419557" cy="602786"/>
              <a:chOff x="1025987" y="3091926"/>
              <a:chExt cx="1419557" cy="602786"/>
            </a:xfrm>
          </p:grpSpPr>
          <p:sp>
            <p:nvSpPr>
              <p:cNvPr id="18" name="Rectangle: Rounded Corners 60">
                <a:extLst>
                  <a:ext uri="{FF2B5EF4-FFF2-40B4-BE49-F238E27FC236}">
                    <a16:creationId xmlns:a16="http://schemas.microsoft.com/office/drawing/2014/main" id="{856B24A7-E887-284B-AEB0-4D53AF59DBBB}"/>
                  </a:ext>
                </a:extLst>
              </p:cNvPr>
              <p:cNvSpPr/>
              <p:nvPr/>
            </p:nvSpPr>
            <p:spPr>
              <a:xfrm>
                <a:off x="1424655" y="3243263"/>
                <a:ext cx="1020889" cy="30011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ffectLst>
                <a:outerShdw blurRad="419100" dist="292100" dir="2700000" algn="ctr" rotWithShape="0">
                  <a:srgbClr val="000000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2400" dirty="0"/>
              </a:p>
            </p:txBody>
          </p:sp>
          <p:sp>
            <p:nvSpPr>
              <p:cNvPr id="19" name="Freeform: Shape 61">
                <a:extLst>
                  <a:ext uri="{FF2B5EF4-FFF2-40B4-BE49-F238E27FC236}">
                    <a16:creationId xmlns:a16="http://schemas.microsoft.com/office/drawing/2014/main" id="{58453F07-7105-9847-A568-2CCD291A577F}"/>
                  </a:ext>
                </a:extLst>
              </p:cNvPr>
              <p:cNvSpPr/>
              <p:nvPr/>
            </p:nvSpPr>
            <p:spPr>
              <a:xfrm>
                <a:off x="1025987" y="3091926"/>
                <a:ext cx="602788" cy="602786"/>
              </a:xfrm>
              <a:custGeom>
                <a:avLst/>
                <a:gdLst>
                  <a:gd name="connsiteX0" fmla="*/ 371469 w 742938"/>
                  <a:gd name="connsiteY0" fmla="*/ 0 h 742938"/>
                  <a:gd name="connsiteX1" fmla="*/ 742938 w 742938"/>
                  <a:gd name="connsiteY1" fmla="*/ 371469 h 742938"/>
                  <a:gd name="connsiteX2" fmla="*/ 371469 w 742938"/>
                  <a:gd name="connsiteY2" fmla="*/ 742938 h 742938"/>
                  <a:gd name="connsiteX3" fmla="*/ 0 w 742938"/>
                  <a:gd name="connsiteY3" fmla="*/ 371469 h 742938"/>
                  <a:gd name="connsiteX4" fmla="*/ 371469 w 742938"/>
                  <a:gd name="connsiteY4" fmla="*/ 0 h 742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938" h="742938">
                    <a:moveTo>
                      <a:pt x="371469" y="0"/>
                    </a:moveTo>
                    <a:cubicBezTo>
                      <a:pt x="576626" y="0"/>
                      <a:pt x="742938" y="166312"/>
                      <a:pt x="742938" y="371469"/>
                    </a:cubicBezTo>
                    <a:cubicBezTo>
                      <a:pt x="742938" y="576626"/>
                      <a:pt x="576626" y="742938"/>
                      <a:pt x="371469" y="742938"/>
                    </a:cubicBezTo>
                    <a:cubicBezTo>
                      <a:pt x="166312" y="742938"/>
                      <a:pt x="0" y="576626"/>
                      <a:pt x="0" y="371469"/>
                    </a:cubicBezTo>
                    <a:cubicBezTo>
                      <a:pt x="0" y="166312"/>
                      <a:pt x="166312" y="0"/>
                      <a:pt x="371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noFill/>
              </a:ln>
              <a:effectLst>
                <a:outerShdw blurRad="419100" dist="292100" dir="2700000" algn="ctr" rotWithShape="0">
                  <a:srgbClr val="000000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24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D369C7-A458-F445-8B10-CB1029500FE0}"/>
                </a:ext>
              </a:extLst>
            </p:cNvPr>
            <p:cNvSpPr txBox="1"/>
            <p:nvPr/>
          </p:nvSpPr>
          <p:spPr>
            <a:xfrm>
              <a:off x="3176801" y="3226687"/>
              <a:ext cx="1016624" cy="34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Computer 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vision</a:t>
              </a:r>
              <a:endParaRPr lang="en-ID" sz="1400" b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D6168-58A1-45E4-A325-7B74C8841EE7}"/>
              </a:ext>
            </a:extLst>
          </p:cNvPr>
          <p:cNvSpPr/>
          <p:nvPr/>
        </p:nvSpPr>
        <p:spPr>
          <a:xfrm>
            <a:off x="4095898" y="706978"/>
            <a:ext cx="77995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Existing motion capture technology is very expansive and can not be used by the new developers. So, we will be making a low budget motion capture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will be capturing the data by using a single camera.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And then transfers the corresponding data to another Applications like </a:t>
            </a:r>
            <a:r>
              <a:rPr lang="en-GB" b="1" u="sng" dirty="0">
                <a:solidFill>
                  <a:srgbClr val="FF0000"/>
                </a:solidFill>
              </a:rPr>
              <a:t>UNITY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By mapping real-world movement on computer generated frames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idea with using only one DV camera was to simplify the system since it would require no calibration or synchronisation.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It would also make the system cost efficient and available to the general public.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/>
          </a:p>
        </p:txBody>
      </p:sp>
      <p:grpSp>
        <p:nvGrpSpPr>
          <p:cNvPr id="216" name="Graphic 421">
            <a:extLst>
              <a:ext uri="{FF2B5EF4-FFF2-40B4-BE49-F238E27FC236}">
                <a16:creationId xmlns:a16="http://schemas.microsoft.com/office/drawing/2014/main" id="{CA71C8DC-7249-4D7E-A7AC-660584A9C9EB}"/>
              </a:ext>
            </a:extLst>
          </p:cNvPr>
          <p:cNvGrpSpPr/>
          <p:nvPr/>
        </p:nvGrpSpPr>
        <p:grpSpPr>
          <a:xfrm>
            <a:off x="4018281" y="3044240"/>
            <a:ext cx="351881" cy="737767"/>
            <a:chOff x="4351496" y="0"/>
            <a:chExt cx="3489008" cy="6858000"/>
          </a:xfrm>
          <a:solidFill>
            <a:schemeClr val="bg1"/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8C74E3B-9867-4FE9-B29E-4B40D030FF1D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205409E-24B7-47D8-B651-B2B9B7AEA32C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34CF6C1-20D1-4558-9BBC-C94A8C2BE8D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5837A4A-A173-41F3-96FE-5EFBF1B6101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22E166F-65A3-4D3C-81B6-944DEBB29335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42BFB8F-774D-4718-BE03-D88FB9FBE5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1AE747D-C67A-4129-A395-0203A0F8DC6D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51FBF1B-D1E3-4F55-BF79-0B390AB570FD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449F335-2586-41EC-ACA0-2F9661B59D89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3698403-45A4-446F-9E7E-F14A05DE7DC7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21F8A15-8778-467C-AF0A-ED10C71CBD8A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390091C-A1F2-4584-ABAA-07E3FAC5148E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6DFF00B-310B-4CA2-9E72-D614BE018A84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1604B90-7B89-48BB-A876-0EE704BA5364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0C20369-C0CF-48B1-AD8B-B752AE7E706A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DB1AACD-51F2-416B-BA49-8DE17CD1E454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3729E06-E7AF-4ADB-BAAF-4FE7CA679622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EC1F49-EB6D-41F4-A297-A736A376A86B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FFC3CDF-8CE7-4C8C-A8D5-4D360A57B016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CB7C30E-7F7B-43FF-9FDB-BD619B32DFAC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AB647E0-6A81-43A7-AB90-74628CEE92DE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95FBA37-9E2B-452F-AFDE-96C3B2AA8D0A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9BAF49F-462E-4AF8-9DAB-B9307AEF7688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B78F906-EE2A-42F1-93FD-7C75FD3BE6C6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7605B26-7ED4-4AE4-A036-33DC65882C95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B68F975-73D1-4448-83B9-EAF137BD17C3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F26617E-B948-4FFD-8116-504FAA7ED15C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605F031-8FFF-4E8B-B812-FD01CAC48917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292F196-40FD-4246-8715-E2D3C5A3AA12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27C50A2-C460-45FA-A4A5-4E26F3FF3380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0ED7AAA9-A0AC-4060-8714-404303A7EEA1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FD2AEA9-C053-4FC6-95FA-AAC37E1FF9BE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76ABB231-CF25-4055-9159-07503277AB8D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BEC7C52-7598-4FD9-8738-336302145A48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D528E27-4C38-4A29-B1BE-CE6B91B1470A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83D0E2D1-BA76-470C-A826-1FEDE2EE9055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637A1591-650B-46FD-B55F-4CD731AA2E04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BD7E62F-93C6-40B7-84B8-31DBC7AD4BA3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0EE383F-C537-43CA-9296-648B21E5B94D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9A145DD-55FE-4A6F-A19D-F83AF6BA382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DAE0C89-2594-4864-97A7-CF57C95732B0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1002536-E443-4BA9-AEE4-97F17D8CE8E3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72C624A-4E07-4850-80D1-D61B9A43092B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DBE84FA-97E9-412C-A22E-FD90972E7358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E7637D3-0864-4040-AACE-115E0D011116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D978049-1DD5-4129-BEFC-7392642C5CB9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07202DD-D960-4E6E-A442-F30974655F0D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D050770-00C9-41D1-8D16-7011D0E1268E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BA477CC-4C75-41EA-9EB2-822D7F1CB21B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1C522D8-0E3A-469B-A6A0-BD1981A0557B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A0AD392F-ADB4-4526-B0A5-55B24F3706CD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A30B4D5B-8EB2-4E3B-9453-B919A167A90E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38D9C20-748B-440F-984E-0C5B1050789A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E9BC0DA-C761-4DE0-AEEE-AF18B3FB36C5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CAE8C41-60F3-4063-87BE-DB6A646BFC85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7035848C-41D2-4714-A7F8-2AF729142544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F47EFD9-7650-4936-8F7B-6605B06FD78B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9141CCD-61B5-4983-A69E-9CCEF6B572C1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E5628681-EF18-48BC-9B22-8C66FAD81DED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7809FE0-35DB-4BDB-9916-45222649D341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D05E2A6-2687-49AF-BA22-67E506C1F381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278E786-EBDB-4D54-8ADF-42FA93235004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700620E-09C7-4078-95C1-DC218EFDB01A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5ACF5C5-9F67-4726-A7C5-6F9D2AA4B837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0375BEE-5D73-4F07-ABA6-C0B9704A3ABC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586A741-5ADE-4D08-952A-3CF577ADC45B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78099BA-75DA-46F9-83AC-C5DEE693180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BDA2012-E17D-4EAF-BB91-D646108A8082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4C751A7-3134-4E03-B236-99EE9DE4071F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EAE7EF26-24AE-40EB-BF94-1F9B08B3DCA7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59CF132-E1D1-4C2F-9535-C7CA3CB60C68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9556CECC-709B-4517-9DA3-73E2713EACED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6109A89-B050-4433-8F52-1B8126A60D6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4E5A22C-65DB-4082-BA92-993CE66F5080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9A4281C-5A06-4C5C-99CB-FCE44EC727E8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B96CAC4-115D-4AEE-82F4-4C3AE947079B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469869F-F116-4AC5-A93A-10E241E71EE0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9352D776-A760-40F5-920D-581F074752AA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C02EB86-3327-42F3-B75B-6196FD1D1229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1CF89F3-42CB-44BC-B1F0-9944F505F20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F23560A0-167D-401E-9DA7-78D41DCC0FCE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9182151-FF56-4E01-A73C-83F6C8417239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BC12FAC-7EF5-46E6-9514-553BE6796A8F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9F5C89A-8629-4AA0-B502-00E51B28B597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001FC253-12EE-44F0-91F0-B801F6852010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01ECB93-D747-4669-A9CB-78B16D16C21E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32B35CF-B830-40E0-8D5B-EB1D9CD0D9CD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9E7B7D74-1FE3-4B48-AAC3-D174D1A9381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0A15E74F-FEC3-4BD6-962D-2E0E748C3123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8168584-097C-4262-AFAE-9751D41D3A7A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9DACC49-8CF0-4716-B6C5-DA1B35BF880D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6143F1D8-B67C-4527-BD6B-0C90607398C2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7E00E8C-D786-4136-B255-02C3035B628F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56E0690-AA34-49C2-9BE1-5EEE4788B588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D8ADBA1B-9F08-464F-B838-BA87E4C554CC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6024C16-8C89-44A0-824F-57DE172E4AE7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6C3BED8-EBD8-4931-9349-D0A978D7C25D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7A6BBEB-6BD4-42EF-9A6F-8103C6016238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B046527-236C-4625-8F2D-F0A0376C632F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2F4C388-BE7F-454A-8E86-9F7AC1B58F1C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CFFEB56B-074A-4ACB-A8B1-2C000E21C649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39C101F-E763-49CA-9372-AA2F15C5700E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53C62C4-520F-4F48-94F9-6539184A4EEC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94B8129-C1A6-4919-B229-7D2C7D5A0A35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54C0461C-20F0-4B6E-A10E-EB498CAA669C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CE795B5-4F15-4386-80CC-678C21CBB55E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362A122-63DD-4238-806F-B8442CAA4C20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5537787-51E3-440E-84BC-9F7BB8673936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A2EA1E5-D6A2-4076-935C-32227EAFE162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4F16A8F-FCA2-4C9A-8EAF-D1F1C7478D3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B9B2975-505F-426C-B0CF-AC4DE55B10F1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5F632BC-FBE6-44CA-8CEF-2DF83AA596CB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F515745-1B0C-4B37-B87E-83F39D1C2AA3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B9939DC8-15A3-4D7A-852E-73B149E1AB52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D0A888E-A2C6-4453-ACC4-B4DDEC34C60E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050EE52A-24B2-4F30-B8AE-12B77CC5948C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1C2064A-D5FB-4C0E-AA9B-34E7C90BAE14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8D4A2D6-636B-4CF9-9758-255B305AB01D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1AAA590-FCBE-4643-9EE1-7B8A47E4AB31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E5CC8C6-D76C-4A6E-B54A-C894D361E81C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243E0811-A780-4185-9146-D3F2A1BA8FE1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F7B2B8F-52D8-4B2B-8A17-2B5E752EF953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C9A951BD-E5ED-456A-A3D0-4624798DFE47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4B4020BD-7EAD-4A64-B181-6586B8E71660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EC0A50C-1138-4A3E-BA82-E8F129AC99A8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F0AE75F-4858-4B00-AA04-B5EB12A5FF77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91BFCCA-AE24-46B1-8205-233F003C32A7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A3F528AC-6FBC-441A-BFFB-FF695BDE7F30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B0F70719-55E0-4C51-8B17-81795E962159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AD1B691-78A1-4452-B983-F4365813DC86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89A49EE-3D34-48BA-AFF3-1A4C700F32D4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18E88DC0-5127-45E8-91D6-CF5A96B5A258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1909EF5D-99EA-4C19-8459-B9D978893DB3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FBBE4F3-5DEC-4EB6-ADD3-7B7D44AD3B8C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E7ED6E87-773D-48F5-B664-A06A9E26F6A4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8C9D411-29BF-478F-A98B-598A34C0837D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84ADEAD-1111-4037-A7FB-D029FFB6DB0E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F084744-F105-42B3-9B19-E5743E8A10A1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CA6F1BB-953B-45D9-A8F1-644BBDF2B829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ABC32CF-1109-4373-8E1E-E53255DD9B84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3F51EF9-0602-42E6-A5EA-3DFDEC2CFA81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FBECFB8-EB8F-4290-9391-461476A863C7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151DFDF-4A10-478A-BCC2-144B207A6CA7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22B376F0-F220-42E0-87A6-AD8873DAE51F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637D2C4-2BC2-416F-8574-52473426036F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2" name="Donut 22">
            <a:extLst>
              <a:ext uri="{FF2B5EF4-FFF2-40B4-BE49-F238E27FC236}">
                <a16:creationId xmlns:a16="http://schemas.microsoft.com/office/drawing/2014/main" id="{E3335E84-7EBB-4913-AD82-A42F1D7644F5}"/>
              </a:ext>
            </a:extLst>
          </p:cNvPr>
          <p:cNvSpPr>
            <a:spLocks noChangeAspect="1"/>
          </p:cNvSpPr>
          <p:nvPr/>
        </p:nvSpPr>
        <p:spPr>
          <a:xfrm>
            <a:off x="6781500" y="3684553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63" name="Picture 2">
            <a:extLst>
              <a:ext uri="{FF2B5EF4-FFF2-40B4-BE49-F238E27FC236}">
                <a16:creationId xmlns:a16="http://schemas.microsoft.com/office/drawing/2014/main" id="{D9697E1E-2B36-4DB9-A9BC-3F7D29E58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9634" t="14049" r="57239" b="21441"/>
          <a:stretch/>
        </p:blipFill>
        <p:spPr bwMode="auto">
          <a:xfrm>
            <a:off x="9291628" y="3276864"/>
            <a:ext cx="556353" cy="52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041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CB37A07-C021-B14F-836A-1359879BB923}"/>
              </a:ext>
            </a:extLst>
          </p:cNvPr>
          <p:cNvSpPr txBox="1"/>
          <p:nvPr/>
        </p:nvSpPr>
        <p:spPr>
          <a:xfrm>
            <a:off x="675861" y="4049645"/>
            <a:ext cx="2917618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Creating interactive content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F30E92-5043-0C4F-ACB8-DE31DFC29FFD}"/>
              </a:ext>
            </a:extLst>
          </p:cNvPr>
          <p:cNvSpPr txBox="1"/>
          <p:nvPr/>
        </p:nvSpPr>
        <p:spPr>
          <a:xfrm>
            <a:off x="3934110" y="4084719"/>
            <a:ext cx="320488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Development of 2-D &amp; 3-d content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55021-AAE1-C443-B665-584436D7DD2B}"/>
              </a:ext>
            </a:extLst>
          </p:cNvPr>
          <p:cNvSpPr txBox="1"/>
          <p:nvPr/>
        </p:nvSpPr>
        <p:spPr>
          <a:xfrm>
            <a:off x="7479626" y="1981075"/>
            <a:ext cx="348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UNITY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13E369-B1FB-8C40-A971-C9AE303319D3}"/>
              </a:ext>
            </a:extLst>
          </p:cNvPr>
          <p:cNvSpPr/>
          <p:nvPr/>
        </p:nvSpPr>
        <p:spPr>
          <a:xfrm>
            <a:off x="7479626" y="2836365"/>
            <a:ext cx="37951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Unity is a </a:t>
            </a:r>
            <a:r>
              <a:rPr lang="en-GB" sz="2000" u="sng" dirty="0">
                <a:solidFill>
                  <a:schemeClr val="bg2">
                    <a:lumMod val="10000"/>
                  </a:schemeClr>
                </a:solidFill>
              </a:rPr>
              <a:t>cross-platform</a:t>
            </a:r>
            <a:r>
              <a:rPr lang="en-GB" sz="2000" dirty="0"/>
              <a:t> game engine initially released by Unity Technologies, in 2005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 Unity now supports over 20 different target platforms for deploying,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Free to use.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Most  popular are :</a:t>
            </a:r>
          </a:p>
          <a:p>
            <a:pPr marL="2171471" lvl="4" indent="-342900">
              <a:buFont typeface="Wingdings" panose="05000000000000000000" pitchFamily="2" charset="2"/>
              <a:buChar char="§"/>
            </a:pPr>
            <a:r>
              <a:rPr lang="en-GB" sz="2000" u="sng" dirty="0">
                <a:solidFill>
                  <a:srgbClr val="002060"/>
                </a:solidFill>
              </a:rPr>
              <a:t>PC</a:t>
            </a:r>
          </a:p>
          <a:p>
            <a:pPr marL="2171471" lvl="4" indent="-342900">
              <a:buFont typeface="Wingdings" panose="05000000000000000000" pitchFamily="2" charset="2"/>
              <a:buChar char="§"/>
            </a:pPr>
            <a:r>
              <a:rPr lang="en-GB" sz="2000" u="sng" dirty="0">
                <a:solidFill>
                  <a:srgbClr val="002060"/>
                </a:solidFill>
              </a:rPr>
              <a:t>Android</a:t>
            </a:r>
          </a:p>
          <a:p>
            <a:pPr marL="2171471" lvl="4" indent="-342900">
              <a:buFont typeface="Wingdings" panose="05000000000000000000" pitchFamily="2" charset="2"/>
              <a:buChar char="§"/>
            </a:pPr>
            <a:r>
              <a:rPr lang="en-GB" sz="2000" u="sng" dirty="0">
                <a:solidFill>
                  <a:srgbClr val="002060"/>
                </a:solidFill>
              </a:rPr>
              <a:t>iOS systems</a:t>
            </a:r>
            <a:endParaRPr lang="en-US" sz="2000" u="sng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DA5EB55-0745-4949-9CF8-1A3B479729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37" y="2119308"/>
            <a:ext cx="1709166" cy="1577451"/>
          </a:xfrm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5981A07-FD3F-4189-8B69-07A08EE578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16" y="2120348"/>
            <a:ext cx="1709166" cy="1661126"/>
          </a:xfr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53471D5-0909-400E-B302-C94A446A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7165" y="359972"/>
            <a:ext cx="3031946" cy="147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0D386-3316-49A0-A0CF-0DCFD78BB9B0}"/>
              </a:ext>
            </a:extLst>
          </p:cNvPr>
          <p:cNvSpPr txBox="1"/>
          <p:nvPr/>
        </p:nvSpPr>
        <p:spPr>
          <a:xfrm>
            <a:off x="4244406" y="4744580"/>
            <a:ext cx="2584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Unity privides a set of softwares solutions to create, run and monetize 2D – 3D content for mobile phones, tablets, PC’s</a:t>
            </a:r>
            <a:endParaRPr lang="en-IN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64DABC-A256-40DE-B3C9-AF3E948998A9}"/>
              </a:ext>
            </a:extLst>
          </p:cNvPr>
          <p:cNvSpPr txBox="1"/>
          <p:nvPr/>
        </p:nvSpPr>
        <p:spPr>
          <a:xfrm>
            <a:off x="855705" y="4665106"/>
            <a:ext cx="25842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Creatiors are leveraging Unity’s platform for providing faster crerative content creation and efficient deployment across formats and uses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6640CF-0E8B-4DE2-B02F-35ED4AA0ECD9}"/>
              </a:ext>
            </a:extLst>
          </p:cNvPr>
          <p:cNvSpPr txBox="1"/>
          <p:nvPr/>
        </p:nvSpPr>
        <p:spPr>
          <a:xfrm>
            <a:off x="675861" y="523171"/>
            <a:ext cx="6573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The focus of Unity lies in :</a:t>
            </a:r>
          </a:p>
          <a:p>
            <a:endParaRPr lang="en-US" sz="4000" b="1" dirty="0">
              <a:solidFill>
                <a:schemeClr val="accent2"/>
              </a:solidFill>
              <a:latin typeface="Poppins" panose="00000500000000000000" pitchFamily="2" charset="0"/>
              <a:ea typeface="Roboto Medium" panose="020000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56205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 /></Relationships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1626</Words>
  <Application>Microsoft Office PowerPoint</Application>
  <PresentationFormat>Widescreen</PresentationFormat>
  <Paragraphs>360</Paragraphs>
  <Slides>36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Cover and End Slide Master</vt:lpstr>
      <vt:lpstr>Contents Slide Master</vt:lpstr>
      <vt:lpstr>Section Break Slide Master</vt:lpstr>
      <vt:lpstr>Integral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komal gautam</cp:lastModifiedBy>
  <cp:revision>194</cp:revision>
  <dcterms:created xsi:type="dcterms:W3CDTF">2018-04-24T17:14:44Z</dcterms:created>
  <dcterms:modified xsi:type="dcterms:W3CDTF">2022-06-04T01:20:04Z</dcterms:modified>
</cp:coreProperties>
</file>