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33698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0876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1023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77315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15249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98217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35997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911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41402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80227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76958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10086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12682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6/20/2024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7206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2.png"/><Relationship Id="rId3" Type="http://schemas.openxmlformats.org/officeDocument/2006/relationships/image" Target="../media/5.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g"/><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image" Target="../media/13.jp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457200" y="2759075"/>
            <a:ext cx="7158100" cy="502284"/>
          </a:xfrm>
          <a:prstGeom prst="rect"/>
          <a:noFill/>
          <a:ln w="12700" cmpd="sng" cap="flat">
            <a:noFill/>
            <a:prstDash val="solid"/>
            <a:miter/>
          </a:ln>
        </p:spPr>
        <p:txBody>
          <a:bodyPr vert="horz" wrap="square" lIns="0" tIns="16510" rIns="0" bIns="0" anchor="t" anchorCtr="0">
            <a:prstTxWarp prst="textNoShape"/>
            <a:spAutoFit/>
          </a:bodyPr>
          <a:lstStyle/>
          <a:p>
            <a:pPr marL="3213735" indent="0" algn="r">
              <a:lnSpc>
                <a:spcPct val="100000"/>
              </a:lnSpc>
              <a:spcBef>
                <a:spcPts val="130"/>
              </a:spcBef>
              <a:spcAft>
                <a:spcPts val="0"/>
              </a:spcAft>
              <a:buNone/>
            </a:pP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Student</a:t>
            </a:r>
            <a:r>
              <a:rPr lang="en-US" altLang="zh-CN" sz="3200" b="0" i="0" u="none" strike="noStrike" kern="0" cap="none" spc="-220" baseline="0">
                <a:solidFill>
                  <a:schemeClr val="tx1"/>
                </a:solidFill>
                <a:latin typeface="Trebuchet MS" pitchFamily="0" charset="0"/>
                <a:ea typeface="宋体" pitchFamily="0" charset="0"/>
                <a:cs typeface="Trebuchet MS" pitchFamily="0" charset="0"/>
              </a:rPr>
              <a:t> </a:t>
            </a: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Name</a:t>
            </a: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38" name="矩形"/>
          <p:cNvSpPr>
            <a:spLocks/>
          </p:cNvSpPr>
          <p:nvPr/>
        </p:nvSpPr>
        <p:spPr>
          <a:xfrm rot="0">
            <a:off x="643890" y="4369435"/>
            <a:ext cx="4918710"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 – Key logger</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2" name="矩形"/>
          <p:cNvSpPr>
            <a:spLocks/>
          </p:cNvSpPr>
          <p:nvPr/>
        </p:nvSpPr>
        <p:spPr>
          <a:xfrm rot="0">
            <a:off x="6964679" y="2784792"/>
            <a:ext cx="2971799" cy="605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Calibri" pitchFamily="0" charset="0"/>
                <a:ea typeface="宋体" pitchFamily="0" charset="0"/>
                <a:cs typeface="Calibri" pitchFamily="0" charset="0"/>
              </a:rPr>
              <a:t>Andhe.Komali</a:t>
            </a:r>
            <a:endParaRPr lang="zh-CN" altLang="en-US" sz="3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67885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9196387" y="1524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457200" y="1371600"/>
            <a:ext cx="866298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Silent Typist has achieved significant milestones in providing a robust and secure key logging solution. Through rigorous testing, the software has demonstrated exceptional performance, reliability, and adherence to strict data protection regulations such as GDPR and HIPAA. Its comprehensive monitoring capabilities, including detailed keystroke logging and contextual awareness, ensure accurate and effective oversight in various user scenarios. The implementation of strong encryption and access controls has fortified data security, protecting logged information from unauthorized access and potential misuse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In conclusion, Silent Typist has proven to be a secure, reliable, and ethically sound key logging solution. It meets stringent data protection regulations, offers comprehensive monitoring capabilities, and ensures user privacy through strong encryption and transparent practices. With its intuitive interface and cross-platform compatibility, Silent Typist sets a new standard for responsible monitoring tools, promoting both security and trust among its diverse user base.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33955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7" name="曲线"/>
          <p:cNvSpPr>
            <a:spLocks/>
          </p:cNvSpPr>
          <p:nvPr/>
        </p:nvSpPr>
        <p:spPr>
          <a:xfrm rot="0">
            <a:off x="-15240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7" name="组合"/>
          <p:cNvGrpSpPr>
            <a:grpSpLocks/>
          </p:cNvGrpSpPr>
          <p:nvPr/>
        </p:nvGrpSpPr>
        <p:grpSpPr>
          <a:xfrm>
            <a:off x="7448612" y="0"/>
            <a:ext cx="4743795" cy="6858466"/>
            <a:chOff x="7448612" y="0"/>
            <a:chExt cx="4743795" cy="6858466"/>
          </a:xfrm>
        </p:grpSpPr>
        <p:sp>
          <p:nvSpPr>
            <p:cNvPr id="5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9" name="曲线"/>
          <p:cNvSpPr>
            <a:spLocks/>
          </p:cNvSpPr>
          <p:nvPr/>
        </p:nvSpPr>
        <p:spPr>
          <a:xfrm rot="0">
            <a:off x="10012657" y="5434012"/>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0" name="曲线"/>
          <p:cNvSpPr>
            <a:spLocks/>
          </p:cNvSpPr>
          <p:nvPr/>
        </p:nvSpPr>
        <p:spPr>
          <a:xfrm rot="0">
            <a:off x="8901113" y="974575"/>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1" name="曲线"/>
          <p:cNvSpPr>
            <a:spLocks/>
          </p:cNvSpPr>
          <p:nvPr/>
        </p:nvSpPr>
        <p:spPr>
          <a:xfrm rot="0">
            <a:off x="9851494" y="5891212"/>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2" name="文本框"/>
          <p:cNvSpPr>
            <a:spLocks noGrp="1"/>
          </p:cNvSpPr>
          <p:nvPr>
            <p:ph type="title"/>
          </p:nvPr>
        </p:nvSpPr>
        <p:spPr>
          <a:xfrm rot="0">
            <a:off x="324168" y="795042"/>
            <a:ext cx="39096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5" name="组合"/>
          <p:cNvGrpSpPr>
            <a:grpSpLocks/>
          </p:cNvGrpSpPr>
          <p:nvPr/>
        </p:nvGrpSpPr>
        <p:grpSpPr>
          <a:xfrm>
            <a:off x="466725" y="6410325"/>
            <a:ext cx="3705224" cy="295275"/>
            <a:chOff x="466725" y="6410325"/>
            <a:chExt cx="3705224" cy="295275"/>
          </a:xfrm>
        </p:grpSpPr>
        <p:pic>
          <p:nvPicPr>
            <p:cNvPr id="7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8" name="矩形"/>
          <p:cNvSpPr>
            <a:spLocks/>
          </p:cNvSpPr>
          <p:nvPr/>
        </p:nvSpPr>
        <p:spPr>
          <a:xfrm rot="0">
            <a:off x="228600" y="1554371"/>
            <a:ext cx="9215437" cy="3882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Silent Typist: Advanced Key Logging Software Development</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 key logger (short for keystroke logger) is a type of software or hardware device designed to record every keystroke made on a computer or other electronic device. This information can be used for various purposes, ranging from legitimate to malicious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Key loggers, while powerful tools, come with significant ethical and legal responsibilities. Whether used for legitimate monitoring or research purposes, it is essential to prioritize user consent, data security, and compliance with relevant laws and regulations.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79" name="图片"/>
          <p:cNvPicPr>
            <a:picLocks noChangeAspect="1"/>
          </p:cNvPicPr>
          <p:nvPr/>
        </p:nvPicPr>
        <p:blipFill>
          <a:blip r:embed="rId3" cstate="print"/>
          <a:stretch>
            <a:fillRect/>
          </a:stretch>
        </p:blipFill>
        <p:spPr>
          <a:xfrm rot="0">
            <a:off x="6541528" y="284498"/>
            <a:ext cx="1716609" cy="1380152"/>
          </a:xfrm>
          <a:prstGeom prst="rect"/>
          <a:noFill/>
          <a:ln w="12700" cmpd="sng" cap="flat">
            <a:noFill/>
            <a:prstDash val="solid"/>
            <a:miter/>
          </a:ln>
        </p:spPr>
      </p:pic>
    </p:spTree>
    <p:extLst>
      <p:ext uri="{BB962C8B-B14F-4D97-AF65-F5344CB8AC3E}">
        <p14:creationId xmlns:p14="http://schemas.microsoft.com/office/powerpoint/2010/main" val="8681460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0"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0" name="组合"/>
          <p:cNvGrpSpPr>
            <a:grpSpLocks/>
          </p:cNvGrpSpPr>
          <p:nvPr/>
        </p:nvGrpSpPr>
        <p:grpSpPr>
          <a:xfrm>
            <a:off x="7448612" y="0"/>
            <a:ext cx="4743795" cy="6858466"/>
            <a:chOff x="7448612" y="0"/>
            <a:chExt cx="4743795" cy="6858466"/>
          </a:xfrm>
        </p:grpSpPr>
        <p:sp>
          <p:nvSpPr>
            <p:cNvPr id="8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5"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8" name="组合"/>
          <p:cNvGrpSpPr>
            <a:grpSpLocks/>
          </p:cNvGrpSpPr>
          <p:nvPr/>
        </p:nvGrpSpPr>
        <p:grpSpPr>
          <a:xfrm>
            <a:off x="1245" y="3848100"/>
            <a:ext cx="3990975" cy="3009897"/>
            <a:chOff x="1245" y="3848100"/>
            <a:chExt cx="3990975" cy="3009897"/>
          </a:xfrm>
        </p:grpSpPr>
        <p:pic>
          <p:nvPicPr>
            <p:cNvPr id="96" name="图片"/>
            <p:cNvPicPr>
              <a:picLocks/>
            </p:cNvPicPr>
            <p:nvPr/>
          </p:nvPicPr>
          <p:blipFill>
            <a:blip r:embed="rId2" cstate="print"/>
            <a:stretch>
              <a:fillRect/>
            </a:stretch>
          </p:blipFill>
          <p:spPr>
            <a:xfrm rot="0">
              <a:off x="406795" y="6438901"/>
              <a:ext cx="3585425" cy="295275"/>
            </a:xfrm>
            <a:prstGeom prst="rect"/>
            <a:noFill/>
            <a:ln w="12700" cmpd="sng" cap="flat">
              <a:noFill/>
              <a:prstDash val="solid"/>
              <a:miter/>
            </a:ln>
          </p:spPr>
        </p:pic>
        <p:pic>
          <p:nvPicPr>
            <p:cNvPr id="97" name="图片"/>
            <p:cNvPicPr>
              <a:picLocks/>
            </p:cNvPicPr>
            <p:nvPr/>
          </p:nvPicPr>
          <p:blipFill>
            <a:blip r:embed="rId3" cstate="print"/>
            <a:stretch>
              <a:fillRect/>
            </a:stretch>
          </p:blipFill>
          <p:spPr>
            <a:xfrm rot="0">
              <a:off x="1245" y="3848100"/>
              <a:ext cx="1677500" cy="3009897"/>
            </a:xfrm>
            <a:prstGeom prst="rect"/>
            <a:noFill/>
            <a:ln w="12700" cmpd="sng" cap="flat">
              <a:noFill/>
              <a:prstDash val="solid"/>
              <a:miter/>
            </a:ln>
          </p:spPr>
        </p:pic>
      </p:grpSp>
      <p:sp>
        <p:nvSpPr>
          <p:cNvPr id="9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1" name="矩形"/>
          <p:cNvSpPr>
            <a:spLocks/>
          </p:cNvSpPr>
          <p:nvPr/>
        </p:nvSpPr>
        <p:spPr>
          <a:xfrm rot="0">
            <a:off x="1515790" y="1093298"/>
            <a:ext cx="9562754"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Introduction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Overview of the Silent Typist project and its objectives.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Discussing the challenges with current key logging 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 Overview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Presenting the features and value proposition of Silent Typist.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Key Features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Detailing the comprehensive monitoring, ethical usage, and advanced security measures.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Development Process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Steps involved in wireframing, implementation, and testing.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Ethical and Legal Compliance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Ensuring adherence to privacy laws and ethical guidelines.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Results and Benefits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Outcomes achieved and benefits for users and stakeholders.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Summarizing the significance and future outlook of Silent Typist.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Closing Remarks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Highlighting next steps and future developments.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70287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5" name="组合"/>
          <p:cNvGrpSpPr>
            <a:grpSpLocks/>
          </p:cNvGrpSpPr>
          <p:nvPr/>
        </p:nvGrpSpPr>
        <p:grpSpPr>
          <a:xfrm>
            <a:off x="8534401" y="3230245"/>
            <a:ext cx="2762248" cy="3257550"/>
            <a:chOff x="8534401" y="3230245"/>
            <a:chExt cx="2762248" cy="3257550"/>
          </a:xfrm>
        </p:grpSpPr>
        <p:sp>
          <p:nvSpPr>
            <p:cNvPr id="102" name="曲线"/>
            <p:cNvSpPr>
              <a:spLocks/>
            </p:cNvSpPr>
            <p:nvPr/>
          </p:nvSpPr>
          <p:spPr>
            <a:xfrm rot="0">
              <a:off x="9896476" y="5659120"/>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3" name="曲线"/>
            <p:cNvSpPr>
              <a:spLocks/>
            </p:cNvSpPr>
            <p:nvPr/>
          </p:nvSpPr>
          <p:spPr>
            <a:xfrm rot="0">
              <a:off x="9896476" y="619251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4" name="图片"/>
            <p:cNvPicPr>
              <a:picLocks/>
            </p:cNvPicPr>
            <p:nvPr/>
          </p:nvPicPr>
          <p:blipFill>
            <a:blip r:embed="rId1" cstate="print"/>
            <a:stretch>
              <a:fillRect/>
            </a:stretch>
          </p:blipFill>
          <p:spPr>
            <a:xfrm rot="0">
              <a:off x="8534401" y="3230245"/>
              <a:ext cx="2762248" cy="3257550"/>
            </a:xfrm>
            <a:prstGeom prst="rect"/>
            <a:noFill/>
            <a:ln w="12700" cmpd="sng" cap="flat">
              <a:noFill/>
              <a:prstDash val="solid"/>
              <a:miter/>
            </a:ln>
          </p:spPr>
        </p:pic>
      </p:grpSp>
      <p:sp>
        <p:nvSpPr>
          <p:cNvPr id="106" name="曲线"/>
          <p:cNvSpPr>
            <a:spLocks/>
          </p:cNvSpPr>
          <p:nvPr/>
        </p:nvSpPr>
        <p:spPr>
          <a:xfrm rot="0">
            <a:off x="8534400" y="125323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7"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9"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456881" y="1799084"/>
            <a:ext cx="82296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Existing key logging solutions lack transparency, often operating without user consent and raising ethical concerns about privacy invasion. They frequently fail to comply with strict data protection laws like GDPR and HIPAA, leaving logged data vulnerable to unauthorized access and misuse. These shortcomings jeopardize user trust and can lead to legal consequences, undermining the credibility of monitoring tools in various contexts. There is a pressing need for a modern key logging system that prioritizes ethical practices, incorporates strong encryption and access controls, and ensures rigorous compliance with data protection regulations. Such a solution would enhance transparency, security, and legal adherence, promoting responsible and lawful use across parental monitoring, employee oversight, and cybersecurity applications.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12" name="图片"/>
          <p:cNvPicPr>
            <a:picLocks noChangeAspect="1"/>
          </p:cNvPicPr>
          <p:nvPr/>
        </p:nvPicPr>
        <p:blipFill>
          <a:blip r:embed="rId3" cstate="print"/>
          <a:stretch>
            <a:fillRect/>
          </a:stretch>
        </p:blipFill>
        <p:spPr>
          <a:xfrm rot="0">
            <a:off x="6201723" y="4859020"/>
            <a:ext cx="2009143" cy="1336992"/>
          </a:xfrm>
          <a:prstGeom prst="rect"/>
          <a:noFill/>
          <a:ln w="12700" cmpd="sng" cap="flat">
            <a:noFill/>
            <a:prstDash val="solid"/>
            <a:miter/>
          </a:ln>
        </p:spPr>
      </p:pic>
    </p:spTree>
    <p:extLst>
      <p:ext uri="{BB962C8B-B14F-4D97-AF65-F5344CB8AC3E}">
        <p14:creationId xmlns:p14="http://schemas.microsoft.com/office/powerpoint/2010/main" val="2448847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9074785" y="118395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462598" y="500697"/>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462598" y="1217661"/>
            <a:ext cx="802322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Silent Typist is an advanced key logging software project aimed at meeting diverse monitoring needs while emphasizing ethical usage, legal compliance, and robust technical features. It seeks to address existing shortcomings in key logging solutions by prioritizing user consent, transparency, and stringent data protection measures. The project targets various user groups including parents, employers, IT security professionals, and educational institutions, aiming to provide a comprehensive and secure monitoring solution. Silent Typist distinguishes itself with features such as detailed keystroke logging, including text and special keys, coupled with contextual awareness to enhance monitoring accuracy.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It incorporates strong encryption, access controls, and cross-platform compatibility (Windows, macOS, Linux) to ensure data security and usability. The software boasts an intuitive interface with customizable settings for easy configuration and monitoring. By balancing effective monitoring with ethical practices and legal compliance (including GDPR, HIPAA), Silent Typist aims to enhance security, productivity, and responsible technology use. The project's development focuses on rigorous testing to validate reliability, performance, and security, setting a new benchmark for ethical key logging solutions in the industry.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476749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064625" y="140995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533400" y="1569392"/>
            <a:ext cx="77343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end users of Silent Typist encompass a diverse range of individuals and organizations with legitimate monitoring needs. Parents utilize the software to oversee their children's online activities and ensure their safety and responsible use of technology. Employers leverage Silent Typist for employee monitoring purposes, enhancing productivity and safeguarding sensitive company information.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IT security professionals utilize the software to bolster cybersecurity measures, detecting potential threats and vulnerabilities within organizational networks. Educational institutions adopt Silent Typist to monitor student computer use and maintain a secure learning environment. Legal entities may also utilize the software for investigative purposes, ensuring compliance with legal standards and protecting sensitive information. Overall, Silent Typist serves as a vital tool for promoting responsible technology use while meeting the monitoring requirements of various professional and personal contexts.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24994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172085" y="1600200"/>
            <a:ext cx="1981200" cy="2638425"/>
          </a:xfrm>
          <a:prstGeom prst="rect"/>
          <a:noFill/>
          <a:ln w="12700" cmpd="sng" cap="flat">
            <a:noFill/>
            <a:prstDash val="solid"/>
            <a:miter/>
          </a:ln>
        </p:spPr>
      </p:pic>
      <p:sp>
        <p:nvSpPr>
          <p:cNvPr id="132" name="曲线"/>
          <p:cNvSpPr>
            <a:spLocks/>
          </p:cNvSpPr>
          <p:nvPr/>
        </p:nvSpPr>
        <p:spPr>
          <a:xfrm rot="0">
            <a:off x="9864090" y="566737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424987"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773602" y="609981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pitchFamily="0" charset="0"/>
                <a:ea typeface="宋体" pitchFamily="0" charset="0"/>
                <a:cs typeface="Trebuchet MS" pitchFamily="0" charset="0"/>
              </a:rPr>
              <a:t>Y</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410301" y="1575495"/>
            <a:ext cx="6757670"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Silent Typist offers a robust key logging solution that prioritizes ethical usage, legal compliance, and advanced security measures. It provides comprehensive monitoring capabilities with detailed keystroke logging, ensuring accuracy and context awareness. The software incorporates user consent mechanisms, transparent notifications, and strong encryption to protect logged data from unauthorized access. Its intuitive interface and customizable settings facilitate easy configuration and monitoring across Windows, macOS, and Linux platforms.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By balancing effective monitoring with privacy safeguards, Silent Typist enhances security, productivity, and responsible technology use. It sets a new standard in the industry by promoting ethical practices and strict adherence to data protection regulations like GDPR and HIPAA, thereby earning trust and confidence from users seeking reliable and secure monitoring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7332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286874" y="1447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810000"/>
            <a:ext cx="2219325" cy="2990848"/>
          </a:xfrm>
          <a:prstGeom prst="rect"/>
          <a:noFill/>
          <a:ln w="12700" cmpd="sng" cap="flat">
            <a:noFill/>
            <a:prstDash val="solid"/>
            <a:miter/>
          </a:ln>
        </p:spPr>
      </p:pic>
      <p:sp>
        <p:nvSpPr>
          <p:cNvPr id="145" name="文本框"/>
          <p:cNvSpPr>
            <a:spLocks noGrp="1"/>
          </p:cNvSpPr>
          <p:nvPr>
            <p:ph type="title"/>
          </p:nvPr>
        </p:nvSpPr>
        <p:spPr>
          <a:xfrm rot="0">
            <a:off x="739774" y="654938"/>
            <a:ext cx="754316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286000" y="1828800"/>
            <a:ext cx="6477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Silent Typist stands out with its exceptional balance of comprehensive monitoring capabilities and unwavering commitment to ethical standards and legal compliance. It WOWs users with its advanced security features, including robust encryption and access controls, ensuring utmost protection for logged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software's intuitive interface and customizable settings provide a seamless user experience across multiple platforms, enhancing usability and productivity. By prioritizing transparency and user consent, Silent Typist establishes trust and confidence, setting a new benchmark for responsible monitoring solutions. Its ability to effectively monitor while safeguarding privacy makes it a standout choice for those seeking a secure and ethical approach to key logging software.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050716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9104312"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838200" y="1072979"/>
            <a:ext cx="281178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45" baseline="0">
                <a:solidFill>
                  <a:schemeClr val="tx1"/>
                </a:solidFill>
                <a:latin typeface="Trebuchet MS" pitchFamily="0" charset="0"/>
                <a:ea typeface="宋体" pitchFamily="0" charset="0"/>
                <a:cs typeface="Trebuchet MS" pitchFamily="0" charset="0"/>
              </a:rPr>
              <a:t>Teams</a:t>
            </a:r>
            <a:r>
              <a:rPr lang="en-US" altLang="zh-CN" sz="1800" b="0" i="0" u="none" strike="noStrike" kern="1200" cap="none" spc="-15" baseline="0">
                <a:solidFill>
                  <a:schemeClr val="tx1"/>
                </a:solidFill>
                <a:latin typeface="Trebuchet MS" pitchFamily="0" charset="0"/>
                <a:ea typeface="宋体" pitchFamily="0" charset="0"/>
                <a:cs typeface="Trebuchet MS" pitchFamily="0" charset="0"/>
              </a:rPr>
              <a:t> </a:t>
            </a:r>
            <a:r>
              <a:rPr lang="en-US" altLang="zh-CN" sz="1800" b="0" i="0" u="none" strike="noStrike" kern="1200" cap="none" spc="10" baseline="0">
                <a:solidFill>
                  <a:schemeClr val="tx1"/>
                </a:solidFill>
                <a:latin typeface="Trebuchet MS" pitchFamily="0" charset="0"/>
                <a:ea typeface="宋体" pitchFamily="0" charset="0"/>
                <a:cs typeface="Trebuchet MS" pitchFamily="0" charset="0"/>
              </a:rPr>
              <a:t>cam</a:t>
            </a:r>
            <a:r>
              <a:rPr lang="en-US" altLang="zh-CN" sz="1800" b="0" i="0" u="none" strike="noStrike" kern="1200" cap="none" spc="-105" baseline="0">
                <a:solidFill>
                  <a:schemeClr val="tx1"/>
                </a:solidFill>
                <a:latin typeface="Trebuchet MS" pitchFamily="0" charset="0"/>
                <a:ea typeface="宋体" pitchFamily="0" charset="0"/>
                <a:cs typeface="Trebuchet MS" pitchFamily="0" charset="0"/>
              </a:rPr>
              <a:t> </a:t>
            </a:r>
            <a:r>
              <a:rPr lang="en-US" altLang="zh-CN" sz="1800" b="0" i="0" u="none" strike="noStrike" kern="1200" cap="none" spc="-5" baseline="0">
                <a:solidFill>
                  <a:schemeClr val="tx1"/>
                </a:solidFill>
                <a:latin typeface="Trebuchet MS" pitchFamily="0" charset="0"/>
                <a:ea typeface="宋体" pitchFamily="0" charset="0"/>
                <a:cs typeface="Trebuchet MS" pitchFamily="0" charset="0"/>
              </a:rPr>
              <a:t>add</a:t>
            </a:r>
            <a:r>
              <a:rPr lang="en-US" altLang="zh-CN" sz="1800" b="0" i="0" u="none" strike="noStrike" kern="1200" cap="none" spc="10" baseline="0">
                <a:solidFill>
                  <a:schemeClr val="tx1"/>
                </a:solidFill>
                <a:latin typeface="Trebuchet MS" pitchFamily="0" charset="0"/>
                <a:ea typeface="宋体" pitchFamily="0" charset="0"/>
                <a:cs typeface="Trebuchet MS" pitchFamily="0" charset="0"/>
              </a:rPr>
              <a:t> </a:t>
            </a:r>
            <a:r>
              <a:rPr lang="en-US" altLang="zh-CN" sz="1800" b="0" i="0" u="none" strike="noStrike" kern="1200" cap="none" spc="-5" baseline="0">
                <a:solidFill>
                  <a:schemeClr val="tx1"/>
                </a:solidFill>
                <a:latin typeface="Trebuchet MS" pitchFamily="0" charset="0"/>
                <a:ea typeface="宋体" pitchFamily="0" charset="0"/>
                <a:cs typeface="Trebuchet MS" pitchFamily="0" charset="0"/>
              </a:rPr>
              <a:t>wireframes</a:t>
            </a:r>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914400" y="1695450"/>
            <a:ext cx="77724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In the development phase, Silent Typist employs a structured approach to modeling, integrating wireframes to visualize and refine user interface elements and functionality. Teams collaborate to create detailed wireframes that outline the software's intuitive dashboard and customizable settings, ensuring a user-friendly experience. These wireframes serve as a blueprint for implementing comprehensive monitoring features, including keystroke logging and contextual awareness, with precise detail and accuracy.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Iterative refinement of wireframes allows for seamless integration across Windows, macOS, and Linux platforms, ensuring consistent performance and usability. This modeling process enhances development efficiency and facilitates clear communication among team members, enabling Silent Typist to meet stringent security standards and regulatory compliance while delivering a robust and visually cohesive monitoring solution.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57" name="图片"/>
          <p:cNvPicPr>
            <a:picLocks noChangeAspect="1"/>
          </p:cNvPicPr>
          <p:nvPr/>
        </p:nvPicPr>
        <p:blipFill>
          <a:blip r:embed="rId2" cstate="print"/>
          <a:stretch>
            <a:fillRect/>
          </a:stretch>
        </p:blipFill>
        <p:spPr>
          <a:xfrm rot="0">
            <a:off x="4876800" y="316547"/>
            <a:ext cx="1300163" cy="1300163"/>
          </a:xfrm>
          <a:prstGeom prst="rect"/>
          <a:noFill/>
          <a:ln w="12700" cmpd="sng" cap="flat">
            <a:noFill/>
            <a:prstDash val="solid"/>
            <a:miter/>
          </a:ln>
        </p:spPr>
      </p:pic>
    </p:spTree>
    <p:extLst>
      <p:ext uri="{BB962C8B-B14F-4D97-AF65-F5344CB8AC3E}">
        <p14:creationId xmlns:p14="http://schemas.microsoft.com/office/powerpoint/2010/main" val="15104345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abel shibu john</dc:creator>
  <cp:lastModifiedBy>root</cp:lastModifiedBy>
  <cp:revision>2</cp:revision>
  <dcterms:created xsi:type="dcterms:W3CDTF">2024-06-03T05:48:59Z</dcterms:created>
  <dcterms:modified xsi:type="dcterms:W3CDTF">2024-06-20T04:44:35Z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2024-06-02T16:00:00Z</vt:filetime>
  </property>
</Properties>
</file>