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1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1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ali c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8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5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6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07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7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B2D-716E-4882-AAC3-B93E0D7F462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D5C9-FE1B-4F6E-A9C5-695F3FB0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9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Cse</a:t>
            </a:r>
            <a:r>
              <a:rPr lang="en-US" dirty="0" smtClean="0"/>
              <a:t> 2 external 1-1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8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Cse 2 external 1-1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2</cp:revision>
  <dcterms:created xsi:type="dcterms:W3CDTF">2024-12-23T10:26:46Z</dcterms:created>
  <dcterms:modified xsi:type="dcterms:W3CDTF">2024-12-23T10:28:28Z</dcterms:modified>
</cp:coreProperties>
</file>