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b4784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b4784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b4784abb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b4784abb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29450" y="1322450"/>
            <a:ext cx="8008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Improving Text Extraction Accuracy with Image Preprocessing 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Under the guidance of </a:t>
            </a: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Dr. T. Sridevi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92475" y="4347750"/>
            <a:ext cx="1425000" cy="6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BE2102-07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1601 18 733 067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1601 18 733 081</a:t>
            </a:r>
            <a:endParaRPr b="1"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774" y="137950"/>
            <a:ext cx="1182425" cy="15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3294093" y="329054"/>
            <a:ext cx="5143195" cy="1198335"/>
            <a:chOff x="3978500" y="946003"/>
            <a:chExt cx="4407194" cy="1061601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4734025" y="1140951"/>
              <a:ext cx="529800" cy="866654"/>
              <a:chOff x="4318975" y="1083450"/>
              <a:chExt cx="529800" cy="641348"/>
            </a:xfrm>
          </p:grpSpPr>
          <p:sp>
            <p:nvSpPr>
              <p:cNvPr id="63" name="Google Shape;63;p14"/>
              <p:cNvSpPr/>
              <p:nvPr/>
            </p:nvSpPr>
            <p:spPr>
              <a:xfrm>
                <a:off x="4517119" y="1086098"/>
                <a:ext cx="133500" cy="638700"/>
              </a:xfrm>
              <a:prstGeom prst="rect">
                <a:avLst/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" name="Google Shape;64;p1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55B5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5" name="Google Shape;65;p14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Revision and Planning</a:t>
              </a:r>
              <a:endParaRPr b="1" sz="11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5344594" y="1222245"/>
              <a:ext cx="3041100" cy="6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Revised research papers, literature survey and project pipeline designed during Project Part 1. </a:t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Presented the project status report to project </a:t>
              </a: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Supervisor</a:t>
              </a: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 and Faculty Coordinators.</a:t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Week 1</a:t>
              </a:r>
              <a:endParaRPr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3294093" y="1309700"/>
            <a:ext cx="5143195" cy="1121918"/>
            <a:chOff x="3978500" y="946003"/>
            <a:chExt cx="4407193" cy="993903"/>
          </a:xfrm>
        </p:grpSpPr>
        <p:grpSp>
          <p:nvGrpSpPr>
            <p:cNvPr id="69" name="Google Shape;69;p14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" name="Google Shape;71;p1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55B5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2" name="Google Shape;72;p14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Requirement Analysis</a:t>
              </a:r>
              <a:endParaRPr b="1" sz="11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5344593" y="1222248"/>
              <a:ext cx="30411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 r</a:t>
              </a: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equirements from the project pipeline  and verify with project Supervisor.</a:t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294093" y="2214147"/>
            <a:ext cx="5143195" cy="1121918"/>
            <a:chOff x="3978500" y="946003"/>
            <a:chExt cx="4407193" cy="993903"/>
          </a:xfrm>
        </p:grpSpPr>
        <p:grpSp>
          <p:nvGrpSpPr>
            <p:cNvPr id="76" name="Google Shape;76;p14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8" name="Google Shape;78;p1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9" name="Google Shape;79;p14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Define Workflow</a:t>
              </a:r>
              <a:endParaRPr b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5344593" y="1222251"/>
              <a:ext cx="30411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Define a detailed step-by-step project workflow and verify with Supervisor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Week 3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3294093" y="3118593"/>
            <a:ext cx="5143195" cy="1121918"/>
            <a:chOff x="3978500" y="946003"/>
            <a:chExt cx="4407194" cy="993903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5" name="Google Shape;85;p1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6" name="Google Shape;86;p14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Project </a:t>
              </a:r>
              <a:r>
                <a:rPr b="1"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Architecture</a:t>
              </a:r>
              <a:endParaRPr b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5344594" y="1222254"/>
              <a:ext cx="30411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Design all necessary diagrams to deeply understand the project - including UML diagrams,  Data flow diagrams and other architecture diagrams.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3294093" y="4023040"/>
            <a:ext cx="5143195" cy="1121918"/>
            <a:chOff x="3978500" y="946003"/>
            <a:chExt cx="4407194" cy="993903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" name="Google Shape;92;p1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3" name="Google Shape;93;p14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Project Review 1</a:t>
              </a:r>
              <a:endParaRPr b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5344594" y="1222257"/>
              <a:ext cx="30411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Prepare project review 1 report, verify it and make necessary changes based on project Supervisor feedback, and present the project status to Faculty Coordinators.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445025"/>
            <a:ext cx="27432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5B54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Timeline</a:t>
            </a:r>
            <a:endParaRPr>
              <a:solidFill>
                <a:srgbClr val="155B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1076238"/>
            <a:ext cx="27432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Week 1 - 5</a:t>
            </a:r>
            <a:endParaRPr sz="152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283693" y="31260"/>
            <a:ext cx="1499974" cy="1014308"/>
            <a:chOff x="3978500" y="1041198"/>
            <a:chExt cx="1285325" cy="898572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4734025" y="1208447"/>
              <a:ext cx="529800" cy="731324"/>
              <a:chOff x="4318975" y="1133399"/>
              <a:chExt cx="529800" cy="5412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4517119" y="1133399"/>
                <a:ext cx="133500" cy="541200"/>
              </a:xfrm>
              <a:prstGeom prst="rect">
                <a:avLst/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15"/>
              <p:cNvCxnSpPr/>
              <p:nvPr/>
            </p:nvCxnSpPr>
            <p:spPr>
              <a:xfrm rot="10800000">
                <a:off x="4318975" y="1133406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55B5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6" name="Google Shape;106;p15"/>
            <p:cNvSpPr txBox="1"/>
            <p:nvPr/>
          </p:nvSpPr>
          <p:spPr>
            <a:xfrm>
              <a:off x="3978500" y="1041198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Week 6</a:t>
              </a:r>
              <a:endParaRPr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3283693" y="828250"/>
            <a:ext cx="5199336" cy="1121918"/>
            <a:chOff x="3978500" y="946003"/>
            <a:chExt cx="4455301" cy="993903"/>
          </a:xfrm>
        </p:grpSpPr>
        <p:grpSp>
          <p:nvGrpSpPr>
            <p:cNvPr id="108" name="Google Shape;108;p15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0" name="Google Shape;110;p15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55B5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1" name="Google Shape;111;p15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Code Development Phase 2</a:t>
              </a:r>
              <a:endParaRPr b="1" sz="11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5347101" y="1222004"/>
              <a:ext cx="30867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nhancements will be made to the code developed so far as suggested by supervisor. Aim is to develop code for the text extraction using NLP and convert into speech. </a:t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Progress will be shown to the supervisor for feedback.</a:t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Week 7</a:t>
              </a:r>
              <a:endParaRPr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3283693" y="1732622"/>
            <a:ext cx="5199211" cy="1121918"/>
            <a:chOff x="3978500" y="946003"/>
            <a:chExt cx="4455194" cy="993903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7" name="Google Shape;117;p15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8" name="Google Shape;118;p15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b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5344594" y="1222251"/>
              <a:ext cx="3089100" cy="4107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software will be tested using varied images and a log of the defects will be documented, fixed and retested.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Results of the testing phase will be shared with supervisor for further feedback.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Week 8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3283693" y="2637143"/>
            <a:ext cx="5199211" cy="1121918"/>
            <a:chOff x="3978500" y="946003"/>
            <a:chExt cx="4455193" cy="993903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4" name="Google Shape;124;p15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" name="Google Shape;125;p15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b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5344593" y="1222254"/>
              <a:ext cx="30891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software will be deployed as an API and will be tested again for any enhancements that can be accommodated.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Week 9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3283693" y="3541590"/>
            <a:ext cx="5224668" cy="1121918"/>
            <a:chOff x="3978500" y="946003"/>
            <a:chExt cx="4477008" cy="993903"/>
          </a:xfrm>
        </p:grpSpPr>
        <p:grpSp>
          <p:nvGrpSpPr>
            <p:cNvPr id="129" name="Google Shape;129;p15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1" name="Google Shape;131;p15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2" name="Google Shape;132;p15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Project Review 2</a:t>
              </a:r>
              <a:endParaRPr b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5347208" y="1170410"/>
              <a:ext cx="3108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Demo of the working prototype along with result analysis will be prepared and demonstrated to supervisor and faculty for Review 2. A final report of our accomplishments, and findings will be documented and submitted to the Department.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Week 10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" name="Google Shape;135;p15"/>
          <p:cNvSpPr txBox="1"/>
          <p:nvPr/>
        </p:nvSpPr>
        <p:spPr>
          <a:xfrm>
            <a:off x="4880847" y="7"/>
            <a:ext cx="3190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rPr>
              <a:t>Code Development Phase 1</a:t>
            </a:r>
            <a:endParaRPr b="1" sz="1100">
              <a:solidFill>
                <a:srgbClr val="155B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4880850" y="318575"/>
            <a:ext cx="3627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rPr>
              <a:t>The building of software begins based on the detailed design prepared in the previous weeks. Aim is to develop code for image preprocessing pipeline. </a:t>
            </a:r>
            <a:endParaRPr sz="800">
              <a:solidFill>
                <a:srgbClr val="155B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rPr>
              <a:t>Progress will be shown to the supervisor for feedback.</a:t>
            </a:r>
            <a:endParaRPr sz="800">
              <a:solidFill>
                <a:srgbClr val="155B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>
              <a:solidFill>
                <a:srgbClr val="155B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5"/>
          <p:cNvSpPr txBox="1"/>
          <p:nvPr>
            <p:ph idx="4294967295" type="title"/>
          </p:nvPr>
        </p:nvSpPr>
        <p:spPr>
          <a:xfrm>
            <a:off x="311700" y="445025"/>
            <a:ext cx="27432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5B54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Timeline</a:t>
            </a:r>
            <a:endParaRPr>
              <a:solidFill>
                <a:srgbClr val="155B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15"/>
          <p:cNvSpPr txBox="1"/>
          <p:nvPr>
            <p:ph idx="4294967295" type="title"/>
          </p:nvPr>
        </p:nvSpPr>
        <p:spPr>
          <a:xfrm>
            <a:off x="311700" y="1076238"/>
            <a:ext cx="27432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Week 6 - 10</a:t>
            </a:r>
            <a:endParaRPr sz="152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