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881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06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35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50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15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70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01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29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97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46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33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demy.com/course/statistics-probability-for-data-science/learn/lecture/34156008#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ogr_oiq0zQA?si=PvFg9SHetKXw1nu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962891" y="1172868"/>
            <a:ext cx="7772400" cy="314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Title: </a:t>
            </a:r>
            <a:r>
              <a:rPr lang="en-US" sz="2900" b="0" dirty="0" smtClean="0"/>
              <a:t>Liner Regression Model To Predict Housing Saleprice 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&lt;Enter your name here&gt;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According to my model building variable group with least correlation with target variable predicted higher accurately. Creating a house sale price prediction model enhanced my understanding of data analysis techniques. I learned to clean and preprocess data, select relevant features, perform correlation analysis, and build predictive models, particularly linear regression.</a:t>
            </a:r>
            <a:endParaRPr sz="1600" dirty="0"/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this as a sample for websites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r>
              <a:rPr lang="en-US" sz="1900" dirty="0"/>
              <a:t>Instructor - - Team </a:t>
            </a:r>
            <a:r>
              <a:rPr lang="en-US" sz="1900" dirty="0" err="1"/>
              <a:t>ManifoldAILearning</a:t>
            </a:r>
            <a:r>
              <a:rPr lang="en-US" sz="1900" dirty="0"/>
              <a:t> Website - Udemy.com URL - </a:t>
            </a:r>
            <a:r>
              <a:rPr lang="en-US" sz="1900" u="sng" dirty="0">
                <a:hlinkClick r:id="rId3"/>
              </a:rPr>
              <a:t>https://udemy.com/course/statistics-probability-for-data-science/learn/lecture/34156008#overview</a:t>
            </a:r>
            <a:endParaRPr lang="en-US" sz="1900" dirty="0"/>
          </a:p>
          <a:p>
            <a:r>
              <a:rPr lang="en-US" sz="1900" dirty="0"/>
              <a:t>Instructor - BI insight </a:t>
            </a:r>
            <a:r>
              <a:rPr lang="en-US" sz="1900" dirty="0" err="1"/>
              <a:t>inc</a:t>
            </a:r>
            <a:r>
              <a:rPr lang="en-US" sz="1900" dirty="0"/>
              <a:t> Website- youtube.com URL - </a:t>
            </a:r>
            <a:r>
              <a:rPr lang="en-US" sz="1900" u="sng" dirty="0">
                <a:hlinkClick r:id="rId4"/>
              </a:rPr>
              <a:t>https://youtu.be/ogr_oiq0zQA?si=PvFg9SHetKXw1nuz</a:t>
            </a:r>
            <a:endParaRPr lang="en-US" sz="1900" dirty="0"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8070348" cy="4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/>
              <a:t>In this project, I aimed to create a predictive model for house prices using linear regression. The goal was to build a model that can accurately estimate the sale price of houses based on various features, providing valuable insights for buyers, sellers, and real estate professionals.</a:t>
            </a:r>
          </a:p>
          <a:p>
            <a:r>
              <a:rPr lang="en-US" sz="1800" dirty="0"/>
              <a:t>Here are the key steps I followed to solve this problem and create the prediction model:</a:t>
            </a:r>
          </a:p>
          <a:p>
            <a:r>
              <a:rPr lang="en-US" sz="1800" dirty="0"/>
              <a:t>Data Preprocessing: To prepare the data for analysis, I cleaned it by handling missing values. I also explored the dataset to gain a better understanding of the variables and their distributions.</a:t>
            </a:r>
          </a:p>
          <a:p>
            <a:r>
              <a:rPr lang="en-US" sz="1800" dirty="0"/>
              <a:t>Exploratory Data Analysis (EDA): EDA involved visualizing the data through histograms, scatter plots, and correlation matrices. This helped me identify relationships between variables and determine which ones had a significant impact on sale prices.</a:t>
            </a:r>
          </a:p>
          <a:p>
            <a:r>
              <a:rPr lang="en-US" sz="1800" dirty="0"/>
              <a:t>Data preparation: I prepared for the model by adjusting the set of independent variables. This aimed to improve its predictive accuracy.</a:t>
            </a:r>
          </a:p>
          <a:p>
            <a:r>
              <a:rPr lang="en-US" sz="1800" dirty="0"/>
              <a:t>Model Building: I implemented a linear regression model using Python and libraries like </a:t>
            </a:r>
            <a:r>
              <a:rPr lang="en-US" sz="1800" dirty="0" err="1"/>
              <a:t>NumPy</a:t>
            </a:r>
            <a:r>
              <a:rPr lang="en-US" sz="1800" dirty="0"/>
              <a:t>, pandas, and </a:t>
            </a:r>
            <a:r>
              <a:rPr lang="en-US" sz="1800" dirty="0" err="1"/>
              <a:t>scikit</a:t>
            </a:r>
            <a:r>
              <a:rPr lang="en-US" sz="1800" dirty="0"/>
              <a:t>-learn. The model used selected independent variables to predict house prices.</a:t>
            </a:r>
          </a:p>
          <a:p>
            <a:r>
              <a:rPr lang="en-US" sz="1800" dirty="0"/>
              <a:t>Best of all Model : I created other two group of </a:t>
            </a:r>
            <a:r>
              <a:rPr lang="en-US" sz="1800" dirty="0" err="1"/>
              <a:t>independant</a:t>
            </a:r>
            <a:r>
              <a:rPr lang="en-US" sz="1800" dirty="0"/>
              <a:t> variables to get the best working model.</a:t>
            </a:r>
          </a:p>
          <a:p>
            <a:r>
              <a:rPr lang="en-US" sz="1800" dirty="0"/>
              <a:t>Test Model : I tested my model on given test data to check its accuracy.</a:t>
            </a:r>
          </a:p>
          <a:p>
            <a:r>
              <a:rPr lang="en-US" sz="1800" dirty="0"/>
              <a:t>Conclusion: I summarized the project's findings, highlighting the model's ability to make accurate predictions, providing a comprehensive analysis of factors affecting house prices.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For this model building I imported necessary data such as csv file which contains all housing data and another csv file to test model.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/>
              <a:t>I also imported some of the libraries of python,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/>
              <a:t>pandas, matplotlib.pyplot , </a:t>
            </a:r>
            <a:r>
              <a:rPr lang="en-US" sz="1800" dirty="0"/>
              <a:t>numpy </a:t>
            </a:r>
            <a:r>
              <a:rPr lang="en-US" sz="1800" dirty="0" smtClean="0"/>
              <a:t>, from sklearn import linear_model , from </a:t>
            </a:r>
            <a:r>
              <a:rPr lang="en-US" sz="1800" dirty="0"/>
              <a:t>sklearn.impute </a:t>
            </a:r>
            <a:r>
              <a:rPr lang="en-US" sz="1800" dirty="0" smtClean="0"/>
              <a:t>import  SimpleImpute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r.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libraries are collections of pre-written code that provide various functionalities and tools to simplify common tasks.</a:t>
            </a:r>
            <a:endParaRPr sz="1800"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2"/>
            <a:ext cx="7886700" cy="49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1800" dirty="0"/>
              <a:t>Here </a:t>
            </a:r>
            <a:r>
              <a:rPr lang="en-US" sz="1800" dirty="0" smtClean="0"/>
              <a:t>are </a:t>
            </a:r>
            <a:r>
              <a:rPr lang="en-US" sz="1800" dirty="0"/>
              <a:t>some scatter plots of highly correlated variables with </a:t>
            </a:r>
            <a:r>
              <a:rPr lang="en-US" sz="1800" dirty="0" smtClean="0"/>
              <a:t>SalePrice.</a:t>
            </a:r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5" y="1969010"/>
            <a:ext cx="3139950" cy="2268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0" y="2035786"/>
            <a:ext cx="2928018" cy="2097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6" y="4237335"/>
            <a:ext cx="3042836" cy="2198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48" y="4227566"/>
            <a:ext cx="2903649" cy="2097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071418"/>
            <a:ext cx="7931316" cy="509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/>
              <a:t>Cleaning and reshaping data for linear regression involves preparing </a:t>
            </a:r>
            <a:r>
              <a:rPr lang="en-US" sz="1400" dirty="0" smtClean="0"/>
              <a:t>dataset </a:t>
            </a:r>
            <a:r>
              <a:rPr lang="en-US" sz="1400" dirty="0"/>
              <a:t>so that it can be effectively used to build a regression model. Here are the essential steps </a:t>
            </a:r>
            <a:r>
              <a:rPr lang="en-US" sz="1400" dirty="0" smtClean="0"/>
              <a:t>I followed for </a:t>
            </a:r>
            <a:r>
              <a:rPr lang="en-US" sz="1400" dirty="0"/>
              <a:t>data preprocessing in linear regression</a:t>
            </a:r>
            <a:r>
              <a:rPr lang="en-US" sz="1400" dirty="0" smtClean="0"/>
              <a:t>: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I use </a:t>
            </a:r>
            <a:r>
              <a:rPr lang="en-US" sz="1400" dirty="0"/>
              <a:t>data manipulation libraries like Pandas to load </a:t>
            </a:r>
            <a:r>
              <a:rPr lang="en-US" sz="1400" dirty="0" smtClean="0"/>
              <a:t>data </a:t>
            </a:r>
            <a:r>
              <a:rPr lang="en-US" sz="1400" dirty="0"/>
              <a:t>into a DataFrame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I</a:t>
            </a:r>
            <a:r>
              <a:rPr lang="en-US" sz="1400" dirty="0" smtClean="0"/>
              <a:t> considered </a:t>
            </a:r>
            <a:r>
              <a:rPr lang="en-US" sz="1400" dirty="0"/>
              <a:t>first 100 rows and all </a:t>
            </a:r>
            <a:r>
              <a:rPr lang="en-US" sz="1400" dirty="0" smtClean="0"/>
              <a:t>columns </a:t>
            </a:r>
            <a:r>
              <a:rPr lang="en-US" sz="1400" dirty="0"/>
              <a:t>from </a:t>
            </a:r>
            <a:r>
              <a:rPr lang="en-US" sz="1400" dirty="0" smtClean="0"/>
              <a:t>houseSmallData.csv and named as ‘train’.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Pull </a:t>
            </a:r>
            <a:r>
              <a:rPr lang="en-US" sz="1400" dirty="0"/>
              <a:t>out and </a:t>
            </a:r>
            <a:r>
              <a:rPr lang="en-US" sz="1400" dirty="0" smtClean="0"/>
              <a:t>describe </a:t>
            </a:r>
            <a:r>
              <a:rPr lang="en-US" sz="1400" dirty="0"/>
              <a:t>saleprice data from </a:t>
            </a:r>
            <a:r>
              <a:rPr lang="en-US" sz="1400" dirty="0" smtClean="0"/>
              <a:t>‘train’.</a:t>
            </a:r>
            <a:endParaRPr lang="en-US" sz="140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Check </a:t>
            </a:r>
            <a:r>
              <a:rPr lang="en-US" sz="1400" dirty="0"/>
              <a:t>distribution of SalePrice by plotting </a:t>
            </a:r>
            <a:r>
              <a:rPr lang="en-US" sz="1400" dirty="0" smtClean="0"/>
              <a:t>histogram.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Histogram </a:t>
            </a:r>
            <a:r>
              <a:rPr lang="en-US" sz="1400" dirty="0" smtClean="0"/>
              <a:t>look </a:t>
            </a:r>
            <a:r>
              <a:rPr lang="en-US" sz="1400" dirty="0"/>
              <a:t>skewed and not normally distributed, </a:t>
            </a:r>
            <a:r>
              <a:rPr lang="en-US" sz="1400" dirty="0" smtClean="0"/>
              <a:t>then I considered </a:t>
            </a:r>
            <a:r>
              <a:rPr lang="en-US" sz="1400" dirty="0"/>
              <a:t>log of </a:t>
            </a:r>
            <a:r>
              <a:rPr lang="en-US" sz="1400" dirty="0" smtClean="0"/>
              <a:t>Saleprice as ‘target’.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Search for, </a:t>
            </a:r>
            <a:r>
              <a:rPr lang="en-US" sz="1400" dirty="0"/>
              <a:t>if there are some missing values and if there are some ,reshape </a:t>
            </a:r>
            <a:r>
              <a:rPr lang="en-US" sz="1400" dirty="0" smtClean="0"/>
              <a:t>them.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Repairing </a:t>
            </a:r>
            <a:r>
              <a:rPr lang="en-US" sz="1400" dirty="0"/>
              <a:t>all the nulls using interpolate</a:t>
            </a:r>
            <a:r>
              <a:rPr lang="en-US" sz="1400" dirty="0" smtClean="0"/>
              <a:t>().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Checking data types: Ensure that </a:t>
            </a:r>
            <a:r>
              <a:rPr lang="en-US" sz="1400" dirty="0" smtClean="0"/>
              <a:t> </a:t>
            </a:r>
            <a:r>
              <a:rPr lang="en-US" sz="1400" dirty="0"/>
              <a:t>data types are appropriate (e.g., numerical for numerical features</a:t>
            </a:r>
            <a:r>
              <a:rPr lang="en-US" sz="1400" dirty="0" smtClean="0"/>
              <a:t>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Search for correlation of different independent variables and select highly correlated data for model building.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/>
              <a:t>Created three different variable groups with different correlations with </a:t>
            </a:r>
            <a:r>
              <a:rPr lang="en-US" sz="1400" dirty="0" err="1" smtClean="0"/>
              <a:t>dependant</a:t>
            </a:r>
            <a:r>
              <a:rPr lang="en-US" sz="1400" dirty="0" smtClean="0"/>
              <a:t> variable to get more predictable model.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sz="1400" dirty="0"/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Summary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of results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have found about the correlation between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variables 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I have calculated correlation of independent variables with Saleprice.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Then sort then descending way to get highly correlated variables.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That returns correlation percentage as,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SalePrice      1.000000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OverallQual    0.855061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GrLivArea      0.735129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GarageArea     0.688249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GarageCars     0.663441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YearBuilt      0.658636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TotalBsmtSF    0.616297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GarageYrBlt    0.589361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FullBath       0.579505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MasVnrArea     0.571836</a:t>
            </a:r>
            <a:endParaRPr lang="en-US" sz="1600" dirty="0" smtClean="0"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used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analyze the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latin typeface="Arial"/>
                <a:cs typeface="Arial"/>
                <a:sym typeface="Arial"/>
              </a:rPr>
              <a:t>I have cleaned and reshaped imported data first.</a:t>
            </a:r>
            <a:endParaRPr lang="en-US" sz="16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I have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then calculated </a:t>
            </a:r>
            <a:r>
              <a:rPr lang="en-US" sz="1600" dirty="0">
                <a:latin typeface="Arial"/>
                <a:cs typeface="Arial"/>
                <a:sym typeface="Arial"/>
              </a:rPr>
              <a:t>correlation of independent variables with Saleprice.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Then sort then descending way to get highly correlated variables.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I considered three different group of variables to get best variable group to predict Saleprice more accurately.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First I considered 10 highly correlated variables that gave me prediction 0.85.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Secondly , I considered first 14 correlated variables that returned with 0.88 prediction.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And last I considered group of 10 least correlated variables and that calculated prediction of 0.89.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sz="1600" dirty="0"/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 have tested all three variable groups out of which third group with least correlated independent variables, returned prediction od Saleprice data highest accurately with 0.89 percent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Resulted </a:t>
            </a:r>
            <a:r>
              <a:rPr lang="en-US" sz="1600" dirty="0">
                <a:latin typeface="Arial"/>
                <a:cs typeface="Arial"/>
                <a:sym typeface="Arial"/>
              </a:rPr>
              <a:t>in third group of variables gave me maximum prediction accuracy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I </a:t>
            </a:r>
            <a:r>
              <a:rPr lang="en-US" sz="1600" dirty="0">
                <a:latin typeface="Arial"/>
                <a:cs typeface="Arial"/>
                <a:sym typeface="Arial"/>
              </a:rPr>
              <a:t>tested this analysis with given test data and that resulted in 0.89 accurate prediction.</a:t>
            </a:r>
            <a:endParaRPr lang="en-US" sz="1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600"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I hav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e used my best worked analysis on given tested data that returned 0.89 percent accurate prediction.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Following are graphs I have plotted, histogram distribution and scatter plot distribution to see its results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2" y="2950066"/>
            <a:ext cx="3383100" cy="2568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676"/>
            <a:ext cx="3529312" cy="2521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957</Words>
  <Application>Microsoft Office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  Title: Liner Regression Model To Predict Housing Saleprice </vt:lpstr>
      <vt:lpstr>Introduction</vt:lpstr>
      <vt:lpstr>The Data</vt:lpstr>
      <vt:lpstr>Data Exploration</vt:lpstr>
      <vt:lpstr>Data Preparation</vt:lpstr>
      <vt:lpstr>Correlation</vt:lpstr>
      <vt:lpstr>Project Description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Title: Liner Regression Model To Predict Housing Saleprice </dc:title>
  <dc:creator>Britni Epstein</dc:creator>
  <cp:lastModifiedBy>Santosh I</cp:lastModifiedBy>
  <cp:revision>9</cp:revision>
  <dcterms:modified xsi:type="dcterms:W3CDTF">2023-10-30T18:09:27Z</dcterms:modified>
</cp:coreProperties>
</file>