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3"/>
    <p:sldId id="16140622" r:id="rId4"/>
    <p:sldId id="262" r:id="rId5"/>
    <p:sldId id="263" r:id="rId6"/>
    <p:sldId id="16140625" r:id="rId7"/>
    <p:sldId id="16140628" r:id="rId8"/>
    <p:sldId id="16140630" r:id="rId9"/>
    <p:sldId id="16140629" r:id="rId10"/>
    <p:sldId id="16140623"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customXml" Target="../customXml/item3.xml"/><Relationship Id="rId18" Type="http://schemas.openxmlformats.org/officeDocument/2006/relationships/customXml" Target="../customXml/item2.xml"/><Relationship Id="rId17" Type="http://schemas.openxmlformats.org/officeDocument/2006/relationships/customXml" Target="../customXml/item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93802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By:Komal Jadhav</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a:cs typeface="Arial" panose="020B0604020202020204"/>
              </a:rPr>
              <a:t>Student Name </a:t>
            </a:r>
            <a:r>
              <a:rPr lang="en-US" sz="2000" b="1" dirty="0">
                <a:solidFill>
                  <a:schemeClr val="accent1">
                    <a:lumMod val="75000"/>
                  </a:schemeClr>
                </a:solidFill>
                <a:latin typeface="Arial" panose="020B0604020202020204"/>
                <a:cs typeface="Arial" panose="020B0604020202020204"/>
              </a:rPr>
              <a:t>: Komal Jadhav</a:t>
            </a:r>
            <a:endParaRPr lang="en-US" sz="2000" b="1" dirty="0">
              <a:solidFill>
                <a:schemeClr val="accent1">
                  <a:lumMod val="75000"/>
                </a:schemeClr>
              </a:solidFill>
              <a:latin typeface="Arial" panose="020B0604020202020204"/>
              <a:cs typeface="Arial" panose="020B0604020202020204"/>
            </a:endParaRPr>
          </a:p>
          <a:p>
            <a:r>
              <a:rPr lang="en-US" sz="2000" b="1" dirty="0" smtClean="0">
                <a:solidFill>
                  <a:schemeClr val="accent1">
                    <a:lumMod val="75000"/>
                  </a:schemeClr>
                </a:solidFill>
                <a:latin typeface="Arial" panose="020B0604020202020204"/>
                <a:cs typeface="Arial" panose="020B0604020202020204"/>
              </a:rPr>
              <a:t>College </a:t>
            </a:r>
            <a:r>
              <a:rPr lang="en-US" sz="2000" b="1" dirty="0">
                <a:solidFill>
                  <a:schemeClr val="accent1">
                    <a:lumMod val="75000"/>
                  </a:schemeClr>
                </a:solidFill>
                <a:latin typeface="Arial" panose="020B0604020202020204"/>
                <a:cs typeface="Arial" panose="020B0604020202020204"/>
              </a:rPr>
              <a:t>Name &amp; Department : Secab institute of technology and engineering college vijaypure 586109</a:t>
            </a:r>
            <a:endParaRPr lang="en-US" sz="2000" b="1" dirty="0">
              <a:solidFill>
                <a:schemeClr val="accent1">
                  <a:lumMod val="75000"/>
                </a:schemeClr>
              </a:solidFill>
              <a:latin typeface="Arial" panose="020B0604020202020204"/>
              <a:cs typeface="Arial" panose="020B0604020202020204"/>
            </a:endParaRPr>
          </a:p>
          <a:p>
            <a:r>
              <a:rPr lang="en-US" sz="2000" b="1" dirty="0">
                <a:solidFill>
                  <a:schemeClr val="accent1">
                    <a:lumMod val="75000"/>
                  </a:schemeClr>
                </a:solidFill>
                <a:latin typeface="Arial" panose="020B0604020202020204"/>
                <a:cs typeface="Arial" panose="020B0604020202020204"/>
              </a:rPr>
              <a:t>department:computer science</a:t>
            </a:r>
            <a:endParaRPr 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a:cs typeface="+mn-lt"/>
              </a:rPr>
              <a:t>With the rapid advancement in digital communication, ensuring the privacy and security of sensitive information has become a critical concern. Traditional encryption methods, while effective in protecting data during transmission, often attract suspicion due to their detectable nature. An alternative approach to secure data transmission is the use of steganography</a:t>
            </a:r>
            <a:endParaRPr lang="en-US" altLang="en-US">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r>
              <a:rPr lang="en-US" altLang="en-IN" dirty="0"/>
              <a:t>Python(using the library opencv)</a:t>
            </a:r>
            <a:endParaRPr lang="en-US" altLang="en-IN" dirty="0"/>
          </a:p>
          <a:p>
            <a:r>
              <a:rPr lang="en-US" altLang="en-IN" dirty="0"/>
              <a:t>c/c++</a:t>
            </a:r>
            <a:endParaRPr lang="en-US" altLang="en-IN" dirty="0"/>
          </a:p>
          <a:p>
            <a:r>
              <a:rPr lang="en-US" altLang="en-IN" dirty="0"/>
              <a:t>java</a:t>
            </a:r>
            <a:endParaRPr lang="en-US" altLang="en-IN" dirty="0"/>
          </a:p>
          <a:p>
            <a:r>
              <a:rPr lang="en-US" altLang="en-IN" dirty="0"/>
              <a:t>platform= operating system</a:t>
            </a:r>
            <a:endParaRPr lang="en-US" altLang="en-IN" dirty="0"/>
          </a:p>
          <a:p>
            <a:endParaRPr lang="en-US" altLang="en-IN" dirty="0"/>
          </a:p>
          <a:p>
            <a:endParaRPr lang="en-US" alt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a:xfrm>
            <a:off x="490220" y="1658620"/>
            <a:ext cx="11120120" cy="4316730"/>
          </a:xfrm>
        </p:spPr>
        <p:txBody>
          <a:bodyPr>
            <a:normAutofit fontScale="90000"/>
          </a:bodyPr>
          <a:lstStyle/>
          <a:p>
            <a:r>
              <a:rPr lang="en-US" altLang="en-US" b="1"/>
              <a:t>Government and Intelligence Agencies</a:t>
            </a:r>
            <a:endParaRPr lang="en-US" altLang="en-US" b="1"/>
          </a:p>
          <a:p>
            <a:pPr marL="0" indent="0">
              <a:buNone/>
            </a:pPr>
            <a:r>
              <a:rPr lang="en-US" altLang="en-US"/>
              <a:t>Governments and intelligence agencies use steganography for covert communication, ensuring that sensitive information can be hidden within ordinary images and transmitted without drawing attention.</a:t>
            </a:r>
            <a:endParaRPr lang="en-US" altLang="en-US"/>
          </a:p>
          <a:p>
            <a:r>
              <a:rPr lang="en-US" altLang="en-US" b="1"/>
              <a:t>Cybersecurity Professionals</a:t>
            </a:r>
            <a:endParaRPr lang="en-US" altLang="en-US" b="1"/>
          </a:p>
          <a:p>
            <a:pPr marL="0" indent="0">
              <a:buNone/>
            </a:pPr>
            <a:r>
              <a:rPr lang="en-US" altLang="en-US"/>
              <a:t> Cybersecurity experts often use steganography to test the resilience of systems against hidden data attacks and to defend against malicious steganography techniques used by cybercriminals.</a:t>
            </a:r>
            <a:endParaRPr lang="en-US" altLang="en-US"/>
          </a:p>
          <a:p>
            <a:r>
              <a:rPr lang="en-US" altLang="en-US" b="1"/>
              <a:t>Military Personnel</a:t>
            </a:r>
            <a:endParaRPr lang="en-US" altLang="en-US" b="1"/>
          </a:p>
          <a:p>
            <a:pPr marL="0" indent="0">
              <a:buNone/>
            </a:pPr>
            <a:r>
              <a:rPr lang="en-US" altLang="en-US"/>
              <a:t>Military operatives, especially those working in sensitive or high-risk zones, use steganography to communicate securely without raising suspicion</a:t>
            </a:r>
            <a:endParaRPr lang="en-US" altLang="en-US"/>
          </a:p>
          <a:p>
            <a:r>
              <a:rPr lang="en-US" altLang="en-US" b="1"/>
              <a:t>Journalists and Whistleblowers</a:t>
            </a:r>
            <a:endParaRPr lang="en-US" altLang="en-US" b="1"/>
          </a:p>
          <a:p>
            <a:pPr marL="0" indent="0">
              <a:buNone/>
            </a:pPr>
            <a:r>
              <a:rPr lang="en-US" altLang="en-US"/>
              <a:t> Journalists and whistleblowers may use steganography to securely transmit sensitive documents, images, or messages, ensuring their source remains anonymous and safe from persecution.</a:t>
            </a:r>
            <a:endParaRPr lang="en-US" altLang="en-US"/>
          </a:p>
          <a:p>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25-02-26 180024"/>
          <p:cNvPicPr>
            <a:picLocks noChangeAspect="1"/>
          </p:cNvPicPr>
          <p:nvPr>
            <p:ph idx="1"/>
          </p:nvPr>
        </p:nvPicPr>
        <p:blipFill>
          <a:blip r:embed="rId1"/>
          <a:stretch>
            <a:fillRect/>
          </a:stretch>
        </p:blipFill>
        <p:spPr>
          <a:xfrm>
            <a:off x="1412240" y="1414780"/>
            <a:ext cx="8776335" cy="4937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marL="0" indent="0">
              <a:buNone/>
            </a:pPr>
            <a:r>
              <a:rPr lang="en-US" altLang="en-US"/>
              <a:t>In conclusion, secure data hiding using steganography is a vital tool for ensuring the privacy, confidentiality, and integrity of information in a digital age where data breaches, surveillance, and cyber threats are rampant. Its continued development and integration with other security measures will be essential in maintaining secure, private, and trustworthy communications across various sectors.</a:t>
            </a:r>
            <a:endParaRPr lang="en-US" altLang="en-US"/>
          </a:p>
          <a:p>
            <a:pPr marL="0" indent="0">
              <a:buNone/>
            </a:pPr>
            <a:endParaRPr lang="en-US" altLang="en-US"/>
          </a:p>
          <a:p>
            <a:pPr marL="0" indent="0">
              <a:buNone/>
            </a:pPr>
            <a:endParaRPr lang="en-US" altLang="en-US"/>
          </a:p>
          <a:p>
            <a:pPr marL="0" indent="0">
              <a:buNone/>
            </a:pPr>
            <a:endParaRPr lang="en-US" altLang="en-US"/>
          </a:p>
          <a:p>
            <a:pPr marL="0" indent="0">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a:t>https://github.com/komaljadhav23/AICT-Project.git</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dirty="0"/>
              <a:t>Advance Encryption Techniques</a:t>
            </a:r>
            <a:endParaRPr lang="en-US" dirty="0"/>
          </a:p>
          <a:p>
            <a:pPr marL="305435" indent="-305435"/>
            <a:r>
              <a:rPr lang="en-US" dirty="0"/>
              <a:t>support for audio and video steganography</a:t>
            </a:r>
            <a:endParaRPr lang="en-US" dirty="0"/>
          </a:p>
          <a:p>
            <a:pPr marL="305435" indent="-305435"/>
            <a:r>
              <a:rPr lang="en-US" dirty="0"/>
              <a:t>Ai-based detection prevention </a:t>
            </a:r>
            <a:endParaRPr lang="en-US" dirty="0"/>
          </a:p>
          <a:p>
            <a:pPr marL="305435" indent="-305435"/>
            <a:r>
              <a:rPr lang="en-US" dirty="0"/>
              <a:t>Multi-layer security</a:t>
            </a: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a:t>
            </a:r>
            <a:r>
              <a:rPr lang="en-US" sz="4400" b="1" dirty="0" smtClean="0">
                <a:solidFill>
                  <a:schemeClr val="accent1"/>
                </a:solidFill>
                <a:latin typeface="Arial" panose="020B0604020202020204"/>
                <a:cs typeface="Arial" panose="020B0604020202020204"/>
              </a:rPr>
              <a:t>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2260</Words>
  <Application>WPS Presentation</Application>
  <PresentationFormat>Custom</PresentationFormat>
  <Paragraphs>73</Paragraphs>
  <Slides>10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DividendVTI</vt:lpstr>
      <vt:lpstr>PROJECT TITLE</vt:lpstr>
      <vt:lpstr>OUTLINE</vt:lpstr>
      <vt:lpstr>Problem Statement</vt:lpstr>
      <vt:lpstr>Technology  used</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Komal Mane</cp:lastModifiedBy>
  <cp:revision>27</cp:revision>
  <dcterms:created xsi:type="dcterms:W3CDTF">2021-05-26T16:50:00Z</dcterms:created>
  <dcterms:modified xsi:type="dcterms:W3CDTF">2025-02-26T14:40:21Z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E69C0D2557EA45ACA991B88A71AA6895_12</vt:lpwstr>
  </property>
  <property fmtid="{D5CDD505-2E9C-101B-9397-08002B2CF9AE}" pid="4" name="KSOProductBuildVer">
    <vt:lpwstr>1033-12.2.0.19307</vt:lpwstr>
  </property>
</Properties>
</file>