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0966A7-61E0-44B3-9A87-F8E45FCD87A4}">
          <p14:sldIdLst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Untitled Section" id="{E857884C-C8D4-4B87-8F1A-CD6A6DAEF600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mruti Dash" initials="SD" lastIdx="1" clrIdx="0">
    <p:extLst>
      <p:ext uri="{19B8F6BF-5375-455C-9EA6-DF929625EA0E}">
        <p15:presenceInfo xmlns:p15="http://schemas.microsoft.com/office/powerpoint/2012/main" userId="S::dash_sr@smrutidash.onmicrosoft.com::4ee31ddb-c416-443b-9f16-660cbefb0a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0DA31-5BFC-4F6C-81B1-27FB2F11A23C}" v="11" dt="2023-09-21T19:11:0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ruti Dash" userId="ad03cb49b1499599" providerId="LiveId" clId="{E8B0DA31-5BFC-4F6C-81B1-27FB2F11A23C}"/>
    <pc:docChg chg="undo custSel modSld">
      <pc:chgData name="Smruti Dash" userId="ad03cb49b1499599" providerId="LiveId" clId="{E8B0DA31-5BFC-4F6C-81B1-27FB2F11A23C}" dt="2023-09-21T19:15:41.292" v="166" actId="207"/>
      <pc:docMkLst>
        <pc:docMk/>
      </pc:docMkLst>
      <pc:sldChg chg="delSp modSp mod delDesignElem">
        <pc:chgData name="Smruti Dash" userId="ad03cb49b1499599" providerId="LiveId" clId="{E8B0DA31-5BFC-4F6C-81B1-27FB2F11A23C}" dt="2023-09-21T19:15:41.292" v="166" actId="207"/>
        <pc:sldMkLst>
          <pc:docMk/>
          <pc:sldMk cId="193143965" sldId="298"/>
        </pc:sldMkLst>
        <pc:spChg chg="mod">
          <ac:chgData name="Smruti Dash" userId="ad03cb49b1499599" providerId="LiveId" clId="{E8B0DA31-5BFC-4F6C-81B1-27FB2F11A23C}" dt="2023-09-21T19:15:41.292" v="166" actId="20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Smruti Dash" userId="ad03cb49b1499599" providerId="LiveId" clId="{E8B0DA31-5BFC-4F6C-81B1-27FB2F11A23C}" dt="2023-09-21T19:15:38.074" v="165" actId="207"/>
          <ac:spMkLst>
            <pc:docMk/>
            <pc:sldMk cId="193143965" sldId="298"/>
            <ac:spMk id="3" creationId="{255E1F2F-E259-4EA8-9FFD-3A10AF541859}"/>
          </ac:spMkLst>
        </pc:spChg>
        <pc:spChg chg="del">
          <ac:chgData name="Smruti Dash" userId="ad03cb49b1499599" providerId="LiveId" clId="{E8B0DA31-5BFC-4F6C-81B1-27FB2F11A23C}" dt="2023-09-21T19:10:39.075" v="31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Smruti Dash" userId="ad03cb49b1499599" providerId="LiveId" clId="{E8B0DA31-5BFC-4F6C-81B1-27FB2F11A23C}" dt="2023-09-21T19:10:39.075" v="31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Smruti Dash" userId="ad03cb49b1499599" providerId="LiveId" clId="{E8B0DA31-5BFC-4F6C-81B1-27FB2F11A23C}" dt="2023-09-21T19:10:39.075" v="31"/>
          <ac:spMkLst>
            <pc:docMk/>
            <pc:sldMk cId="193143965" sldId="298"/>
            <ac:spMk id="39" creationId="{EDC90921-9082-491B-940E-827D679F3478}"/>
          </ac:spMkLst>
        </pc:spChg>
        <pc:picChg chg="mod">
          <ac:chgData name="Smruti Dash" userId="ad03cb49b1499599" providerId="LiveId" clId="{E8B0DA31-5BFC-4F6C-81B1-27FB2F11A23C}" dt="2023-09-21T19:08:22.139" v="19" actId="1076"/>
          <ac:picMkLst>
            <pc:docMk/>
            <pc:sldMk cId="193143965" sldId="298"/>
            <ac:picMk id="4" creationId="{65810330-F0B5-43C9-BC34-094FFB5C0529}"/>
          </ac:picMkLst>
        </pc:picChg>
        <pc:cxnChg chg="del">
          <ac:chgData name="Smruti Dash" userId="ad03cb49b1499599" providerId="LiveId" clId="{E8B0DA31-5BFC-4F6C-81B1-27FB2F11A23C}" dt="2023-09-21T19:10:39.075" v="31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modSp mod">
        <pc:chgData name="Smruti Dash" userId="ad03cb49b1499599" providerId="LiveId" clId="{E8B0DA31-5BFC-4F6C-81B1-27FB2F11A23C}" dt="2023-09-21T19:10:53.004" v="45"/>
        <pc:sldMkLst>
          <pc:docMk/>
          <pc:sldMk cId="2933514334" sldId="300"/>
        </pc:sldMkLst>
        <pc:spChg chg="mod">
          <ac:chgData name="Smruti Dash" userId="ad03cb49b1499599" providerId="LiveId" clId="{E8B0DA31-5BFC-4F6C-81B1-27FB2F11A23C}" dt="2023-09-21T19:10:53.004" v="45"/>
          <ac:spMkLst>
            <pc:docMk/>
            <pc:sldMk cId="2933514334" sldId="300"/>
            <ac:spMk id="2" creationId="{75AC86D3-8FD1-4F47-A319-7D0542E48B2F}"/>
          </ac:spMkLst>
        </pc:spChg>
        <pc:spChg chg="mod">
          <ac:chgData name="Smruti Dash" userId="ad03cb49b1499599" providerId="LiveId" clId="{E8B0DA31-5BFC-4F6C-81B1-27FB2F11A23C}" dt="2023-09-21T19:10:53.004" v="45"/>
          <ac:spMkLst>
            <pc:docMk/>
            <pc:sldMk cId="2933514334" sldId="300"/>
            <ac:spMk id="5" creationId="{3EC24D98-D927-221A-5525-0A0DF836624F}"/>
          </ac:spMkLst>
        </pc:spChg>
      </pc:sldChg>
      <pc:sldChg chg="modSp mod">
        <pc:chgData name="Smruti Dash" userId="ad03cb49b1499599" providerId="LiveId" clId="{E8B0DA31-5BFC-4F6C-81B1-27FB2F11A23C}" dt="2023-09-21T19:05:20.845" v="0" actId="2711"/>
        <pc:sldMkLst>
          <pc:docMk/>
          <pc:sldMk cId="2771575499" sldId="302"/>
        </pc:sldMkLst>
        <pc:spChg chg="mod">
          <ac:chgData name="Smruti Dash" userId="ad03cb49b1499599" providerId="LiveId" clId="{E8B0DA31-5BFC-4F6C-81B1-27FB2F11A23C}" dt="2023-09-21T19:05:20.845" v="0" actId="2711"/>
          <ac:spMkLst>
            <pc:docMk/>
            <pc:sldMk cId="2771575499" sldId="302"/>
            <ac:spMk id="7" creationId="{02C96D68-D00B-287B-CA16-842CA021D55E}"/>
          </ac:spMkLst>
        </pc:spChg>
      </pc:sldChg>
      <pc:sldChg chg="modSp mod">
        <pc:chgData name="Smruti Dash" userId="ad03cb49b1499599" providerId="LiveId" clId="{E8B0DA31-5BFC-4F6C-81B1-27FB2F11A23C}" dt="2023-09-21T19:05:28.364" v="1" actId="2711"/>
        <pc:sldMkLst>
          <pc:docMk/>
          <pc:sldMk cId="2571281749" sldId="303"/>
        </pc:sldMkLst>
        <pc:spChg chg="mod">
          <ac:chgData name="Smruti Dash" userId="ad03cb49b1499599" providerId="LiveId" clId="{E8B0DA31-5BFC-4F6C-81B1-27FB2F11A23C}" dt="2023-09-21T19:05:28.364" v="1" actId="2711"/>
          <ac:spMkLst>
            <pc:docMk/>
            <pc:sldMk cId="2571281749" sldId="303"/>
            <ac:spMk id="6" creationId="{133253B2-8084-9037-099A-825D222C9A33}"/>
          </ac:spMkLst>
        </pc:spChg>
      </pc:sldChg>
      <pc:sldChg chg="modSp mod">
        <pc:chgData name="Smruti Dash" userId="ad03cb49b1499599" providerId="LiveId" clId="{E8B0DA31-5BFC-4F6C-81B1-27FB2F11A23C}" dt="2023-09-21T19:06:30.712" v="5" actId="2711"/>
        <pc:sldMkLst>
          <pc:docMk/>
          <pc:sldMk cId="3359928951" sldId="304"/>
        </pc:sldMkLst>
        <pc:spChg chg="mod">
          <ac:chgData name="Smruti Dash" userId="ad03cb49b1499599" providerId="LiveId" clId="{E8B0DA31-5BFC-4F6C-81B1-27FB2F11A23C}" dt="2023-09-21T19:06:30.712" v="5" actId="2711"/>
          <ac:spMkLst>
            <pc:docMk/>
            <pc:sldMk cId="3359928951" sldId="304"/>
            <ac:spMk id="6" creationId="{DD60E0F5-D24C-01A9-2602-892DB4DA5408}"/>
          </ac:spMkLst>
        </pc:spChg>
      </pc:sldChg>
      <pc:sldChg chg="modSp mod">
        <pc:chgData name="Smruti Dash" userId="ad03cb49b1499599" providerId="LiveId" clId="{E8B0DA31-5BFC-4F6C-81B1-27FB2F11A23C}" dt="2023-09-21T19:06:45.823" v="8" actId="20577"/>
        <pc:sldMkLst>
          <pc:docMk/>
          <pc:sldMk cId="2805277030" sldId="305"/>
        </pc:sldMkLst>
        <pc:spChg chg="mod">
          <ac:chgData name="Smruti Dash" userId="ad03cb49b1499599" providerId="LiveId" clId="{E8B0DA31-5BFC-4F6C-81B1-27FB2F11A23C}" dt="2023-09-21T19:06:45.823" v="8" actId="20577"/>
          <ac:spMkLst>
            <pc:docMk/>
            <pc:sldMk cId="2805277030" sldId="305"/>
            <ac:spMk id="8" creationId="{A59CD40D-A5CF-1832-6E40-C6B995AB6A1C}"/>
          </ac:spMkLst>
        </pc:spChg>
      </pc:sldChg>
      <pc:sldChg chg="modSp mod">
        <pc:chgData name="Smruti Dash" userId="ad03cb49b1499599" providerId="LiveId" clId="{E8B0DA31-5BFC-4F6C-81B1-27FB2F11A23C}" dt="2023-09-21T19:06:54.117" v="9" actId="2711"/>
        <pc:sldMkLst>
          <pc:docMk/>
          <pc:sldMk cId="1235979070" sldId="306"/>
        </pc:sldMkLst>
        <pc:spChg chg="mod">
          <ac:chgData name="Smruti Dash" userId="ad03cb49b1499599" providerId="LiveId" clId="{E8B0DA31-5BFC-4F6C-81B1-27FB2F11A23C}" dt="2023-09-21T19:06:54.117" v="9" actId="2711"/>
          <ac:spMkLst>
            <pc:docMk/>
            <pc:sldMk cId="1235979070" sldId="306"/>
            <ac:spMk id="6" creationId="{D2BCB527-971E-B08D-F671-3789517CBB6B}"/>
          </ac:spMkLst>
        </pc:spChg>
      </pc:sldChg>
      <pc:sldChg chg="modSp mod">
        <pc:chgData name="Smruti Dash" userId="ad03cb49b1499599" providerId="LiveId" clId="{E8B0DA31-5BFC-4F6C-81B1-27FB2F11A23C}" dt="2023-09-21T19:07:03.348" v="13" actId="2711"/>
        <pc:sldMkLst>
          <pc:docMk/>
          <pc:sldMk cId="3323943480" sldId="307"/>
        </pc:sldMkLst>
        <pc:spChg chg="mod">
          <ac:chgData name="Smruti Dash" userId="ad03cb49b1499599" providerId="LiveId" clId="{E8B0DA31-5BFC-4F6C-81B1-27FB2F11A23C}" dt="2023-09-21T19:07:03.348" v="13" actId="2711"/>
          <ac:spMkLst>
            <pc:docMk/>
            <pc:sldMk cId="3323943480" sldId="307"/>
            <ac:spMk id="8" creationId="{544197EE-4199-FD98-CF03-90B535C4FF51}"/>
          </ac:spMkLst>
        </pc:spChg>
      </pc:sldChg>
      <pc:sldChg chg="modSp mod">
        <pc:chgData name="Smruti Dash" userId="ad03cb49b1499599" providerId="LiveId" clId="{E8B0DA31-5BFC-4F6C-81B1-27FB2F11A23C}" dt="2023-09-21T19:07:10.426" v="14" actId="2711"/>
        <pc:sldMkLst>
          <pc:docMk/>
          <pc:sldMk cId="3688817290" sldId="308"/>
        </pc:sldMkLst>
        <pc:spChg chg="mod">
          <ac:chgData name="Smruti Dash" userId="ad03cb49b1499599" providerId="LiveId" clId="{E8B0DA31-5BFC-4F6C-81B1-27FB2F11A23C}" dt="2023-09-21T19:07:10.426" v="14" actId="2711"/>
          <ac:spMkLst>
            <pc:docMk/>
            <pc:sldMk cId="3688817290" sldId="308"/>
            <ac:spMk id="6" creationId="{CF3737F5-0158-C460-9FF4-B50854463B80}"/>
          </ac:spMkLst>
        </pc:spChg>
      </pc:sldChg>
      <pc:sldChg chg="addSp delSp modSp mod setBg modClrScheme chgLayout">
        <pc:chgData name="Smruti Dash" userId="ad03cb49b1499599" providerId="LiveId" clId="{E8B0DA31-5BFC-4F6C-81B1-27FB2F11A23C}" dt="2023-09-21T19:15:09.335" v="164" actId="1076"/>
        <pc:sldMkLst>
          <pc:docMk/>
          <pc:sldMk cId="614012084" sldId="309"/>
        </pc:sldMkLst>
        <pc:spChg chg="mod ord">
          <ac:chgData name="Smruti Dash" userId="ad03cb49b1499599" providerId="LiveId" clId="{E8B0DA31-5BFC-4F6C-81B1-27FB2F11A23C}" dt="2023-09-21T19:10:53.004" v="45"/>
          <ac:spMkLst>
            <pc:docMk/>
            <pc:sldMk cId="614012084" sldId="309"/>
            <ac:spMk id="2" creationId="{8D40F1B4-0A6D-C6F3-6F14-8D80F86182DE}"/>
          </ac:spMkLst>
        </pc:spChg>
        <pc:spChg chg="add del mod ord">
          <ac:chgData name="Smruti Dash" userId="ad03cb49b1499599" providerId="LiveId" clId="{E8B0DA31-5BFC-4F6C-81B1-27FB2F11A23C}" dt="2023-09-21T19:07:53.237" v="17" actId="700"/>
          <ac:spMkLst>
            <pc:docMk/>
            <pc:sldMk cId="614012084" sldId="309"/>
            <ac:spMk id="3" creationId="{4F9EEE67-83F0-4C73-C376-344CE16CEAB5}"/>
          </ac:spMkLst>
        </pc:spChg>
        <pc:spChg chg="add mod">
          <ac:chgData name="Smruti Dash" userId="ad03cb49b1499599" providerId="LiveId" clId="{E8B0DA31-5BFC-4F6C-81B1-27FB2F11A23C}" dt="2023-09-21T19:10:21.616" v="29" actId="1076"/>
          <ac:spMkLst>
            <pc:docMk/>
            <pc:sldMk cId="614012084" sldId="309"/>
            <ac:spMk id="3" creationId="{D75F3F10-0116-C768-6BC9-F4CCE4F66399}"/>
          </ac:spMkLst>
        </pc:spChg>
        <pc:spChg chg="add mod">
          <ac:chgData name="Smruti Dash" userId="ad03cb49b1499599" providerId="LiveId" clId="{E8B0DA31-5BFC-4F6C-81B1-27FB2F11A23C}" dt="2023-09-21T19:15:09.335" v="164" actId="1076"/>
          <ac:spMkLst>
            <pc:docMk/>
            <pc:sldMk cId="614012084" sldId="309"/>
            <ac:spMk id="4" creationId="{A075682C-089D-8A18-5519-A0CF58560869}"/>
          </ac:spMkLst>
        </pc:spChg>
        <pc:spChg chg="add del mod ord">
          <ac:chgData name="Smruti Dash" userId="ad03cb49b1499599" providerId="LiveId" clId="{E8B0DA31-5BFC-4F6C-81B1-27FB2F11A23C}" dt="2023-09-21T19:07:53.237" v="17" actId="700"/>
          <ac:spMkLst>
            <pc:docMk/>
            <pc:sldMk cId="614012084" sldId="309"/>
            <ac:spMk id="4" creationId="{F20CEDF2-017E-1D42-5135-FDEE9E36DF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Vrinda</a:t>
            </a:r>
            <a:r>
              <a:rPr lang="en-US" sz="4400" dirty="0">
                <a:solidFill>
                  <a:schemeClr val="bg1"/>
                </a:solidFill>
              </a:rPr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443981-FDC5-B307-1E99-52624349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5" y="1095150"/>
            <a:ext cx="9992497" cy="5322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3737F5-0158-C460-9FF4-B50854463B80}"/>
              </a:ext>
            </a:extLst>
          </p:cNvPr>
          <p:cNvSpPr txBox="1"/>
          <p:nvPr/>
        </p:nvSpPr>
        <p:spPr>
          <a:xfrm>
            <a:off x="634315" y="253147"/>
            <a:ext cx="1065976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made the main dashboard by using the pivot chart and slicer. 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made it dynamic dashboard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slicer change the dashboard will change.</a:t>
            </a:r>
          </a:p>
        </p:txBody>
      </p:sp>
    </p:spTree>
    <p:extLst>
      <p:ext uri="{BB962C8B-B14F-4D97-AF65-F5344CB8AC3E}">
        <p14:creationId xmlns:p14="http://schemas.microsoft.com/office/powerpoint/2010/main" val="368881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F1B4-0A6D-C6F3-6F14-8D80F8618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 !!!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5F3F10-0116-C768-6BC9-F4CCE4F66399}"/>
              </a:ext>
            </a:extLst>
          </p:cNvPr>
          <p:cNvSpPr txBox="1">
            <a:spLocks/>
          </p:cNvSpPr>
          <p:nvPr/>
        </p:nvSpPr>
        <p:spPr>
          <a:xfrm>
            <a:off x="1058487" y="4571169"/>
            <a:ext cx="10027920" cy="15278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5682C-089D-8A18-5519-A0CF58560869}"/>
              </a:ext>
            </a:extLst>
          </p:cNvPr>
          <p:cNvSpPr txBox="1"/>
          <p:nvPr/>
        </p:nvSpPr>
        <p:spPr>
          <a:xfrm>
            <a:off x="640080" y="4156364"/>
            <a:ext cx="10745437" cy="2245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3: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Kishor </a:t>
            </a:r>
            <a:r>
              <a:rPr lang="en-IN" sz="11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Wakchaure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Priti </a:t>
            </a:r>
            <a:r>
              <a:rPr lang="en-IN" sz="11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Parichita</a:t>
            </a:r>
            <a:r>
              <a:rPr lang="en-IN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Mohapatra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Pooja </a:t>
            </a:r>
            <a:r>
              <a:rPr lang="en-IN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Bamne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Vijay </a:t>
            </a:r>
            <a:r>
              <a:rPr lang="en-IN" sz="11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Waghe</a:t>
            </a:r>
            <a:endParaRPr lang="en-IN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Manal Khan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Komal Jain</a:t>
            </a:r>
          </a:p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Richa </a:t>
            </a:r>
            <a:r>
              <a:rPr lang="en-IN" sz="11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Porwal</a:t>
            </a:r>
            <a:endParaRPr lang="en-IN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01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Sample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C24D98-D927-221A-5525-0A0DF8366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sales and orders using single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month got the highest sales and orders?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purchased more- men or women in 2022?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different order status in 2022?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top 5 states contributing to the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age and gender based on number or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channel is contributing to maximum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selling category?,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782FD-B4AE-58B6-1EF7-129143DB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1606378"/>
            <a:ext cx="10041924" cy="4789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99A78-5515-F762-4AF8-9F26C30F690B}"/>
              </a:ext>
            </a:extLst>
          </p:cNvPr>
          <p:cNvSpPr txBox="1"/>
          <p:nvPr/>
        </p:nvSpPr>
        <p:spPr>
          <a:xfrm>
            <a:off x="1013254" y="293164"/>
            <a:ext cx="10041924" cy="1169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yellow mark in the dataset defines the function we added here.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relation between age and gender we create age group here by the use of If function.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IF(E2&gt;=50,"Senior",IF(E2&gt;=30,"Adult","Teenager"))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highest sales and orders of the month we create month column by the use of text function.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TEXT(G2,”mmm”)</a:t>
            </a:r>
          </a:p>
        </p:txBody>
      </p:sp>
    </p:spTree>
    <p:extLst>
      <p:ext uri="{BB962C8B-B14F-4D97-AF65-F5344CB8AC3E}">
        <p14:creationId xmlns:p14="http://schemas.microsoft.com/office/powerpoint/2010/main" val="22046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C96D68-D00B-287B-CA16-842CA021D55E}"/>
              </a:ext>
            </a:extLst>
          </p:cNvPr>
          <p:cNvSpPr txBox="1"/>
          <p:nvPr/>
        </p:nvSpPr>
        <p:spPr>
          <a:xfrm>
            <a:off x="601362" y="689653"/>
            <a:ext cx="969593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his pivot table we compare the sales and orders using single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45D11-0917-A74B-65CA-0D70E081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5" y="1177340"/>
            <a:ext cx="10000735" cy="48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7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C9977-EFCD-5550-4EAC-4EEC69F66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86" y="982826"/>
            <a:ext cx="9959546" cy="532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3253B2-8084-9037-099A-825D222C9A33}"/>
              </a:ext>
            </a:extLst>
          </p:cNvPr>
          <p:cNvSpPr txBox="1"/>
          <p:nvPr/>
        </p:nvSpPr>
        <p:spPr>
          <a:xfrm>
            <a:off x="642551" y="36034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compare the purchase rate of Men and Women</a:t>
            </a:r>
          </a:p>
        </p:txBody>
      </p:sp>
    </p:spTree>
    <p:extLst>
      <p:ext uri="{BB962C8B-B14F-4D97-AF65-F5344CB8AC3E}">
        <p14:creationId xmlns:p14="http://schemas.microsoft.com/office/powerpoint/2010/main" val="257128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3FA95-2248-CCB1-1E35-5EAB23BF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16" y="1211326"/>
            <a:ext cx="10190206" cy="4836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0E0F5-D24C-01A9-2602-892DB4DA5408}"/>
              </a:ext>
            </a:extLst>
          </p:cNvPr>
          <p:cNvSpPr txBox="1"/>
          <p:nvPr/>
        </p:nvSpPr>
        <p:spPr>
          <a:xfrm>
            <a:off x="420130" y="722505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can analyse the order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tatus</a:t>
            </a:r>
          </a:p>
        </p:txBody>
      </p:sp>
    </p:spTree>
    <p:extLst>
      <p:ext uri="{BB962C8B-B14F-4D97-AF65-F5344CB8AC3E}">
        <p14:creationId xmlns:p14="http://schemas.microsoft.com/office/powerpoint/2010/main" val="335992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BE2C28-BCE3-9B48-E130-BFF17D20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34" y="1301079"/>
            <a:ext cx="9994145" cy="5047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CD40D-A5CF-1832-6E40-C6B995AB6A1C}"/>
              </a:ext>
            </a:extLst>
          </p:cNvPr>
          <p:cNvSpPr txBox="1"/>
          <p:nvPr/>
        </p:nvSpPr>
        <p:spPr>
          <a:xfrm>
            <a:off x="626074" y="616365"/>
            <a:ext cx="833669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we did Top 5 States Sales value by using SORT and FILTER</a:t>
            </a:r>
          </a:p>
        </p:txBody>
      </p:sp>
    </p:spTree>
    <p:extLst>
      <p:ext uri="{BB962C8B-B14F-4D97-AF65-F5344CB8AC3E}">
        <p14:creationId xmlns:p14="http://schemas.microsoft.com/office/powerpoint/2010/main" val="280527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83E19-D124-6038-CD29-E9EF417A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03" y="1061418"/>
            <a:ext cx="10223156" cy="532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CB527-971E-B08D-F671-3789517CBB6B}"/>
              </a:ext>
            </a:extLst>
          </p:cNvPr>
          <p:cNvSpPr txBox="1"/>
          <p:nvPr/>
        </p:nvSpPr>
        <p:spPr>
          <a:xfrm>
            <a:off x="469556" y="467232"/>
            <a:ext cx="808132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show the data relation between age and number of orders </a:t>
            </a:r>
          </a:p>
        </p:txBody>
      </p:sp>
    </p:spTree>
    <p:extLst>
      <p:ext uri="{BB962C8B-B14F-4D97-AF65-F5344CB8AC3E}">
        <p14:creationId xmlns:p14="http://schemas.microsoft.com/office/powerpoint/2010/main" val="12359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AD1481-938A-DF94-6C26-D0603DE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21" y="651624"/>
            <a:ext cx="10223157" cy="5254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197EE-4199-FD98-CF03-90B535C4FF51}"/>
              </a:ext>
            </a:extLst>
          </p:cNvPr>
          <p:cNvSpPr txBox="1"/>
          <p:nvPr/>
        </p:nvSpPr>
        <p:spPr>
          <a:xfrm>
            <a:off x="502509" y="276072"/>
            <a:ext cx="768590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we showing the channel contributing to maximum orders</a:t>
            </a:r>
          </a:p>
        </p:txBody>
      </p:sp>
    </p:spTree>
    <p:extLst>
      <p:ext uri="{BB962C8B-B14F-4D97-AF65-F5344CB8AC3E}">
        <p14:creationId xmlns:p14="http://schemas.microsoft.com/office/powerpoint/2010/main" val="33239434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280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Bookman Old Style</vt:lpstr>
      <vt:lpstr>Calibri</vt:lpstr>
      <vt:lpstr>Franklin Gothic Book</vt:lpstr>
      <vt:lpstr>Symbol</vt:lpstr>
      <vt:lpstr>Times New Roman</vt:lpstr>
      <vt:lpstr>Custom</vt:lpstr>
      <vt:lpstr>Vrinda Store Data Analysis</vt:lpstr>
      <vt:lpstr>Sample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Smruti Dash</dc:creator>
  <cp:lastModifiedBy>Smruti Dash</cp:lastModifiedBy>
  <cp:revision>1</cp:revision>
  <dcterms:created xsi:type="dcterms:W3CDTF">2023-09-21T18:50:36Z</dcterms:created>
  <dcterms:modified xsi:type="dcterms:W3CDTF">2023-09-21T19:15:46Z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