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4" r:id="rId4"/>
    <p:sldId id="259" r:id="rId5"/>
    <p:sldId id="261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6"/>
  </p:normalViewPr>
  <p:slideViewPr>
    <p:cSldViewPr snapToGrid="0">
      <p:cViewPr>
        <p:scale>
          <a:sx n="120" d="100"/>
          <a:sy n="120" d="100"/>
        </p:scale>
        <p:origin x="200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8e7cec4f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8e7cec4f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ec15a465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ec15a465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905e5ba2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905e5ba2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24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90900" y="793350"/>
            <a:ext cx="8528400" cy="26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About</a:t>
            </a:r>
            <a:endParaRPr sz="14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Designation : SDE-II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Current Company : ZEE5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Project - Middleware Service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Roles &amp; </a:t>
            </a:r>
            <a:r>
              <a:rPr lang="en-GB" sz="1400" dirty="0" err="1"/>
              <a:t>Responsibilty</a:t>
            </a:r>
            <a:r>
              <a:rPr lang="en-GB" sz="1400" dirty="0"/>
              <a:t>: Owns and Maintain one of the microservice project. Responsible for providing assets(video/ episodes, news) related data.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Load 200 QPS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Achievements</a:t>
            </a:r>
            <a:endParaRPr sz="14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Have been awarded as team performer for ILT20 live event</a:t>
            </a: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91825" y="62200"/>
            <a:ext cx="8520600" cy="13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/>
              <a:t>Functional Requirements:</a:t>
            </a:r>
            <a:br>
              <a:rPr lang="en-GB" sz="1200" b="1" dirty="0"/>
            </a:br>
            <a:br>
              <a:rPr lang="en-GB" sz="1200" dirty="0"/>
            </a:br>
            <a:r>
              <a:rPr lang="en-GB" sz="1200" dirty="0"/>
              <a:t>1. Driver Signup</a:t>
            </a:r>
            <a:br>
              <a:rPr lang="en-GB" sz="1200" dirty="0"/>
            </a:br>
            <a:r>
              <a:rPr lang="en-GB" sz="1200" dirty="0"/>
              <a:t>2. </a:t>
            </a:r>
            <a:r>
              <a:rPr lang="en-GB" sz="1200" dirty="0" err="1"/>
              <a:t>OnBoarding</a:t>
            </a:r>
            <a:r>
              <a:rPr lang="en-GB" sz="1200" dirty="0"/>
              <a:t> process(Document upload, Background Verification, Tracking Shipment Device)</a:t>
            </a:r>
            <a:br>
              <a:rPr lang="en-GB" sz="1200" dirty="0"/>
            </a:br>
            <a:r>
              <a:rPr lang="en-GB" sz="1200" dirty="0"/>
              <a:t>3. Allow driver to mark when they are ready to take a ride.</a:t>
            </a:r>
            <a:endParaRPr sz="1200"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0" y="1417900"/>
            <a:ext cx="8520600" cy="13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/>
              <a:t>Non - Functional Requirements:</a:t>
            </a:r>
            <a:br>
              <a:rPr lang="en-GB" sz="1200" b="1" dirty="0"/>
            </a:br>
            <a:br>
              <a:rPr lang="en-GB" sz="1200" dirty="0"/>
            </a:br>
            <a:r>
              <a:rPr lang="en-GB" sz="1200" dirty="0"/>
              <a:t>1. Highly Available</a:t>
            </a:r>
            <a:br>
              <a:rPr lang="en-GB" sz="1200" dirty="0"/>
            </a:br>
            <a:r>
              <a:rPr lang="en-GB" sz="1200" dirty="0"/>
              <a:t>2. Eventual consistent</a:t>
            </a:r>
            <a:br>
              <a:rPr lang="en-GB" sz="1200" dirty="0"/>
            </a:br>
            <a:r>
              <a:rPr lang="en-GB" sz="1200" dirty="0"/>
              <a:t>3. Partition Tolerant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4. Resiliency(Assumption made - Retry mechanism)</a:t>
            </a: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&amp; Implementations: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74345">
              <a:buSzPct val="100000"/>
              <a:buFont typeface="+mj-lt"/>
              <a:buAutoNum type="arabicPeriod"/>
            </a:pPr>
            <a:r>
              <a:rPr lang="en" b="1" dirty="0"/>
              <a:t>Onboarding service - </a:t>
            </a:r>
            <a:r>
              <a:rPr lang="en" dirty="0"/>
              <a:t>This service is already implemented that handles onboarding process(Document collection, Background verification &amp; shipping of Tracking device) of Driver once signup is completed on ride service. Once onboarding is completed then that will be notified to ride service that now driver is onboarded. </a:t>
            </a:r>
            <a:endParaRPr dirty="0"/>
          </a:p>
          <a:p>
            <a:pPr marL="474345">
              <a:buSzPct val="100000"/>
              <a:buFont typeface="+mj-lt"/>
              <a:buAutoNum type="arabicPeriod"/>
            </a:pPr>
            <a:r>
              <a:rPr lang="en" b="1" dirty="0"/>
              <a:t>Message Broker - </a:t>
            </a:r>
            <a:r>
              <a:rPr lang="en" dirty="0"/>
              <a:t>RabbitMQ used as message broker that push messages to Queue so flow will work in async(background). Ex- Onboarding Queue &amp; Shipment tracking</a:t>
            </a:r>
            <a:endParaRPr dirty="0"/>
          </a:p>
          <a:p>
            <a:pPr marL="474345">
              <a:buSzPct val="100000"/>
              <a:buFont typeface="+mj-lt"/>
              <a:buAutoNum type="arabicPeriod"/>
            </a:pPr>
            <a:r>
              <a:rPr lang="en" b="1" dirty="0"/>
              <a:t>Authentication</a:t>
            </a:r>
            <a:r>
              <a:rPr lang="en" dirty="0"/>
              <a:t> – JWT Token based authentication is implemented with expiry time.</a:t>
            </a:r>
          </a:p>
          <a:p>
            <a:pPr marL="474345">
              <a:buSzPct val="100000"/>
              <a:buFont typeface="+mj-lt"/>
              <a:buAutoNum type="arabicPeriod"/>
            </a:pPr>
            <a:r>
              <a:rPr lang="en-IN" b="1" dirty="0"/>
              <a:t>Postgres, S3 is used for Data storage.</a:t>
            </a:r>
            <a:endParaRPr lang="en" dirty="0"/>
          </a:p>
          <a:p>
            <a:pPr marL="474345">
              <a:buSzPct val="100000"/>
              <a:buFont typeface="+mj-lt"/>
              <a:buAutoNum type="arabicPeriod"/>
            </a:pPr>
            <a:r>
              <a:rPr lang="en-IN" b="1" dirty="0"/>
              <a:t>Logging - SL4J </a:t>
            </a:r>
            <a:r>
              <a:rPr lang="en-IN" b="1" dirty="0" err="1"/>
              <a:t>lombok</a:t>
            </a:r>
            <a:r>
              <a:rPr lang="en" dirty="0"/>
              <a:t> 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7D2A48D9-5125-696C-6098-05A3593F4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431800"/>
            <a:ext cx="7772400" cy="40926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74429" y="0"/>
            <a:ext cx="8446172" cy="18394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algn="l"/>
            <a:r>
              <a:rPr lang="en-GB" sz="1200" b="1" dirty="0"/>
              <a:t>API Interface:</a:t>
            </a:r>
            <a:br>
              <a:rPr lang="en-GB" sz="1200" b="1" dirty="0"/>
            </a:br>
            <a:br>
              <a:rPr lang="en-GB" sz="1200" b="1" dirty="0"/>
            </a:br>
            <a:r>
              <a:rPr lang="en-GB" sz="1200" dirty="0"/>
              <a:t>1</a:t>
            </a:r>
            <a:r>
              <a:rPr lang="en-GB" sz="1200" b="1" dirty="0"/>
              <a:t>. </a:t>
            </a:r>
            <a:r>
              <a:rPr lang="en-GB" sz="1200" b="1" dirty="0">
                <a:latin typeface="+mn-lt"/>
              </a:rPr>
              <a:t>POST</a:t>
            </a:r>
            <a:r>
              <a:rPr lang="en-GB" sz="1200" dirty="0">
                <a:latin typeface="+mn-lt"/>
              </a:rPr>
              <a:t> </a:t>
            </a:r>
            <a:r>
              <a:rPr lang="en-GB" sz="1200" b="1" dirty="0">
                <a:latin typeface="+mn-lt"/>
              </a:rPr>
              <a:t>/</a:t>
            </a:r>
            <a:r>
              <a:rPr lang="en-GB" sz="1200" b="1" dirty="0" err="1">
                <a:latin typeface="+mn-lt"/>
              </a:rPr>
              <a:t>api</a:t>
            </a:r>
            <a:r>
              <a:rPr lang="en-GB" sz="1200" b="1" dirty="0">
                <a:latin typeface="+mn-lt"/>
              </a:rPr>
              <a:t>/drivers/</a:t>
            </a:r>
            <a:r>
              <a:rPr lang="en-GB" sz="1200" b="1" dirty="0" err="1">
                <a:latin typeface="+mn-lt"/>
              </a:rPr>
              <a:t>singup</a:t>
            </a:r>
            <a:r>
              <a:rPr lang="en-GB" sz="1200" b="1" dirty="0">
                <a:latin typeface="+mn-lt"/>
              </a:rPr>
              <a:t>: </a:t>
            </a:r>
            <a:r>
              <a:rPr lang="en-GB" sz="1200" dirty="0">
                <a:effectLst/>
                <a:latin typeface="+mn-lt"/>
              </a:rPr>
              <a:t>To allow a driver to sign up and enter their profile information.</a:t>
            </a:r>
            <a:br>
              <a:rPr lang="en-GB" sz="1200" dirty="0">
                <a:effectLst/>
                <a:latin typeface="+mn-lt"/>
              </a:rPr>
            </a:br>
            <a:br>
              <a:rPr lang="en-GB" sz="1200" dirty="0">
                <a:effectLst/>
                <a:latin typeface="+mn-lt"/>
              </a:rPr>
            </a:br>
            <a:r>
              <a:rPr lang="en-GB" sz="1200" dirty="0">
                <a:effectLst/>
                <a:latin typeface="+mn-lt"/>
              </a:rPr>
              <a:t>2. </a:t>
            </a:r>
            <a:r>
              <a:rPr lang="en-GB" sz="1200" b="1" dirty="0">
                <a:latin typeface="+mn-lt"/>
              </a:rPr>
              <a:t>POST</a:t>
            </a:r>
            <a:r>
              <a:rPr lang="en-GB" sz="1200" dirty="0">
                <a:latin typeface="+mn-lt"/>
              </a:rPr>
              <a:t> </a:t>
            </a:r>
            <a:r>
              <a:rPr lang="en-GB" sz="1200" b="1" dirty="0">
                <a:latin typeface="+mn-lt"/>
              </a:rPr>
              <a:t>/</a:t>
            </a:r>
            <a:r>
              <a:rPr lang="en-GB" sz="1200" b="1" dirty="0" err="1">
                <a:latin typeface="+mn-lt"/>
              </a:rPr>
              <a:t>api</a:t>
            </a:r>
            <a:r>
              <a:rPr lang="en-GB" sz="1200" b="1" dirty="0">
                <a:latin typeface="+mn-lt"/>
              </a:rPr>
              <a:t>/drivers/{</a:t>
            </a:r>
            <a:r>
              <a:rPr lang="en-GB" sz="1200" b="1" dirty="0" err="1">
                <a:latin typeface="+mn-lt"/>
              </a:rPr>
              <a:t>driverId</a:t>
            </a:r>
            <a:r>
              <a:rPr lang="en-GB" sz="1200" b="1" dirty="0">
                <a:latin typeface="+mn-lt"/>
              </a:rPr>
              <a:t>}/documents</a:t>
            </a:r>
            <a:r>
              <a:rPr lang="en-GB" sz="1200" dirty="0">
                <a:latin typeface="+mn-lt"/>
              </a:rPr>
              <a:t>: To upload the necessary documents for verification and trigger onboarding task 3. asynchronously.</a:t>
            </a:r>
            <a:br>
              <a:rPr lang="en-GB" sz="1200" dirty="0">
                <a:latin typeface="+mn-lt"/>
              </a:rPr>
            </a:br>
            <a:br>
              <a:rPr lang="en-GB" sz="1200" b="1" dirty="0">
                <a:latin typeface="+mn-lt"/>
              </a:rPr>
            </a:br>
            <a:r>
              <a:rPr lang="en-GB" sz="1200" dirty="0">
                <a:latin typeface="+mn-lt"/>
              </a:rPr>
              <a:t>3</a:t>
            </a:r>
            <a:r>
              <a:rPr lang="en-GB" sz="1200" b="1" dirty="0">
                <a:latin typeface="+mn-lt"/>
              </a:rPr>
              <a:t>. </a:t>
            </a:r>
            <a:r>
              <a:rPr lang="en-IN" sz="1200" b="1" dirty="0">
                <a:latin typeface="+mn-lt"/>
              </a:rPr>
              <a:t>GET</a:t>
            </a:r>
            <a:r>
              <a:rPr lang="en-IN" sz="1200" dirty="0">
                <a:latin typeface="+mn-lt"/>
              </a:rPr>
              <a:t> </a:t>
            </a:r>
            <a:r>
              <a:rPr lang="en-IN" sz="1200" b="1" dirty="0">
                <a:latin typeface="+mn-lt"/>
              </a:rPr>
              <a:t>/</a:t>
            </a:r>
            <a:r>
              <a:rPr lang="en-IN" sz="1200" b="1" dirty="0" err="1">
                <a:latin typeface="+mn-lt"/>
              </a:rPr>
              <a:t>api</a:t>
            </a:r>
            <a:r>
              <a:rPr lang="en-IN" sz="1200" b="1" dirty="0">
                <a:latin typeface="+mn-lt"/>
              </a:rPr>
              <a:t>/drivers/{</a:t>
            </a:r>
            <a:r>
              <a:rPr lang="en-IN" sz="1200" b="1" dirty="0" err="1">
                <a:latin typeface="+mn-lt"/>
              </a:rPr>
              <a:t>driverId</a:t>
            </a:r>
            <a:r>
              <a:rPr lang="en-IN" sz="1200" b="1" dirty="0">
                <a:latin typeface="+mn-lt"/>
              </a:rPr>
              <a:t>}/verification</a:t>
            </a:r>
            <a:r>
              <a:rPr lang="en-IN" sz="1200" dirty="0">
                <a:latin typeface="+mn-lt"/>
              </a:rPr>
              <a:t>: To check the status of the background verification.</a:t>
            </a:r>
            <a:br>
              <a:rPr lang="en-IN" sz="1200" dirty="0">
                <a:latin typeface="+mn-lt"/>
              </a:rPr>
            </a:br>
            <a:br>
              <a:rPr lang="en-IN" sz="1200" dirty="0">
                <a:latin typeface="+mn-lt"/>
              </a:rPr>
            </a:br>
            <a:r>
              <a:rPr lang="en-IN" sz="1200" dirty="0">
                <a:latin typeface="+mn-lt"/>
              </a:rPr>
              <a:t>4. </a:t>
            </a:r>
            <a:r>
              <a:rPr lang="en-IN" sz="1200" b="1" dirty="0">
                <a:latin typeface="+mn-lt"/>
              </a:rPr>
              <a:t>PUT /</a:t>
            </a:r>
            <a:r>
              <a:rPr lang="en-IN" sz="1200" b="1" dirty="0" err="1">
                <a:latin typeface="+mn-lt"/>
              </a:rPr>
              <a:t>api</a:t>
            </a:r>
            <a:r>
              <a:rPr lang="en-IN" sz="1200" b="1" dirty="0">
                <a:latin typeface="+mn-lt"/>
              </a:rPr>
              <a:t>/drivers/{</a:t>
            </a:r>
            <a:r>
              <a:rPr lang="en-IN" sz="1200" b="1" dirty="0" err="1">
                <a:latin typeface="+mn-lt"/>
              </a:rPr>
              <a:t>driverId</a:t>
            </a:r>
            <a:r>
              <a:rPr lang="en-IN" sz="1200" b="1" dirty="0">
                <a:latin typeface="+mn-lt"/>
              </a:rPr>
              <a:t>}/status: </a:t>
            </a:r>
            <a:r>
              <a:rPr lang="en-IN" sz="1200" dirty="0">
                <a:latin typeface="+mn-lt"/>
              </a:rPr>
              <a:t>To mark when a driver is ready to take a ride.</a:t>
            </a:r>
            <a:endParaRPr lang="en-GB" sz="1200" dirty="0">
              <a:latin typeface="+mn-l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0" y="1759946"/>
            <a:ext cx="8520600" cy="13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/>
              <a:t>Data Stores</a:t>
            </a:r>
            <a:br>
              <a:rPr lang="en-GB" sz="1200" b="1" dirty="0"/>
            </a:br>
            <a:r>
              <a:rPr lang="en-IN" sz="1200" dirty="0"/>
              <a:t>PostgreSQL: To store the driver's profile information, document details, verification, onboarding and availability status.</a:t>
            </a:r>
            <a:br>
              <a:rPr lang="en-GB" sz="1200" dirty="0"/>
            </a:br>
            <a:r>
              <a:rPr lang="en-IN" sz="1200" dirty="0"/>
              <a:t>Amazon S3: To store the uploaded documents.</a:t>
            </a:r>
            <a:br>
              <a:rPr lang="en-GB" sz="1200" dirty="0"/>
            </a:br>
            <a:endParaRPr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4B38B-82C3-0C36-8CC7-FA17C6A0F5D7}"/>
              </a:ext>
            </a:extLst>
          </p:cNvPr>
          <p:cNvSpPr txBox="1"/>
          <p:nvPr/>
        </p:nvSpPr>
        <p:spPr>
          <a:xfrm>
            <a:off x="-1" y="3035067"/>
            <a:ext cx="694306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Tech Stack:</a:t>
            </a:r>
          </a:p>
          <a:p>
            <a:endParaRPr lang="en-IN" dirty="0"/>
          </a:p>
          <a:p>
            <a:r>
              <a:rPr lang="en-IN" sz="1200" dirty="0"/>
              <a:t>RabbitMQ: For handling asynchronous tasks like background verification and shipping tracking device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9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72E5DE-C563-C908-3645-E7A606850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45" y="0"/>
            <a:ext cx="3756109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0AC5F7-5C8A-6DE5-F6BA-49794A220B6F}"/>
              </a:ext>
            </a:extLst>
          </p:cNvPr>
          <p:cNvSpPr txBox="1"/>
          <p:nvPr/>
        </p:nvSpPr>
        <p:spPr>
          <a:xfrm>
            <a:off x="372139" y="138223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23176188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392</Words>
  <Application>Microsoft Macintosh PowerPoint</Application>
  <PresentationFormat>On-screen Show (16:9)</PresentationFormat>
  <Paragraphs>24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About Designation : SDE-II Current Company : ZEE5 Project - Middleware Service Roles &amp; Responsibilty: Owns and Maintain one of the microservice project. Responsible for providing assets(video/ episodes, news) related data. Load 200 QPS  Achievements Have been awarded as team performer for ILT20 live event</vt:lpstr>
      <vt:lpstr>Functional Requirements:  1. Driver Signup 2. OnBoarding process(Document upload, Background Verification, Tracking Shipment Device) 3. Allow driver to mark when they are ready to take a ride.</vt:lpstr>
      <vt:lpstr>Assumptions &amp; Implementations:</vt:lpstr>
      <vt:lpstr>PowerPoint Presentation</vt:lpstr>
      <vt:lpstr>API Interface:  1. POST /api/drivers/singup: To allow a driver to sign up and enter their profile information.  2. POST /api/drivers/{driverId}/documents: To upload the necessary documents for verification and trigger onboarding task 3. asynchronously.  3. GET /api/drivers/{driverId}/verification: To check the status of the background verification.  4. PUT /api/drivers/{driverId}/status: To mark when a driver is ready to take a ride.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Designation : SDE-II Current Company : ZEE5 Project - Middleware Service Roles &amp; Responsibilty: Owns and Maintain one of the microservice project. Responsible for providing assets(video/ episodes, news) related data. Load 1000 QPS  Achievements Have been awarded as team performer for ILT20 live event</dc:title>
  <cp:lastModifiedBy>Komal Jhanwar</cp:lastModifiedBy>
  <cp:revision>2</cp:revision>
  <dcterms:modified xsi:type="dcterms:W3CDTF">2023-07-17T05:01:23Z</dcterms:modified>
</cp:coreProperties>
</file>