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I SRIVASTAV" userId="e5bf27a48ad3b7db" providerId="LiveId" clId="{621FE341-97BA-45C5-96EC-B47CD2254BCF}"/>
    <pc:docChg chg="undo custSel modSld sldOrd">
      <pc:chgData name="JUHI SRIVASTAV" userId="e5bf27a48ad3b7db" providerId="LiveId" clId="{621FE341-97BA-45C5-96EC-B47CD2254BCF}" dt="2023-02-23T17:35:08.627" v="990" actId="20577"/>
      <pc:docMkLst>
        <pc:docMk/>
      </pc:docMkLst>
      <pc:sldChg chg="modSp mod ord modAnim">
        <pc:chgData name="JUHI SRIVASTAV" userId="e5bf27a48ad3b7db" providerId="LiveId" clId="{621FE341-97BA-45C5-96EC-B47CD2254BCF}" dt="2023-02-23T10:31:22.637" v="602" actId="14100"/>
        <pc:sldMkLst>
          <pc:docMk/>
          <pc:sldMk cId="1103550489" sldId="256"/>
        </pc:sldMkLst>
        <pc:spChg chg="mod">
          <ac:chgData name="JUHI SRIVASTAV" userId="e5bf27a48ad3b7db" providerId="LiveId" clId="{621FE341-97BA-45C5-96EC-B47CD2254BCF}" dt="2023-02-23T10:28:38.579" v="598" actId="1076"/>
          <ac:spMkLst>
            <pc:docMk/>
            <pc:sldMk cId="1103550489" sldId="256"/>
            <ac:spMk id="2" creationId="{47D7CC36-FC0E-C8C3-7F28-7ACEB94D89FC}"/>
          </ac:spMkLst>
        </pc:spChg>
        <pc:spChg chg="mod">
          <ac:chgData name="JUHI SRIVASTAV" userId="e5bf27a48ad3b7db" providerId="LiveId" clId="{621FE341-97BA-45C5-96EC-B47CD2254BCF}" dt="2023-02-23T10:31:22.637" v="602" actId="14100"/>
          <ac:spMkLst>
            <pc:docMk/>
            <pc:sldMk cId="1103550489" sldId="256"/>
            <ac:spMk id="3" creationId="{1AACF8DA-C2A8-98B5-BD43-E9730B5BAE2B}"/>
          </ac:spMkLst>
        </pc:spChg>
      </pc:sldChg>
      <pc:sldChg chg="modAnim">
        <pc:chgData name="JUHI SRIVASTAV" userId="e5bf27a48ad3b7db" providerId="LiveId" clId="{621FE341-97BA-45C5-96EC-B47CD2254BCF}" dt="2023-02-23T08:28:06.683" v="576"/>
        <pc:sldMkLst>
          <pc:docMk/>
          <pc:sldMk cId="4182927453" sldId="257"/>
        </pc:sldMkLst>
      </pc:sldChg>
      <pc:sldChg chg="modSp mod">
        <pc:chgData name="JUHI SRIVASTAV" userId="e5bf27a48ad3b7db" providerId="LiveId" clId="{621FE341-97BA-45C5-96EC-B47CD2254BCF}" dt="2023-02-23T17:32:41.155" v="856" actId="207"/>
        <pc:sldMkLst>
          <pc:docMk/>
          <pc:sldMk cId="216602209" sldId="258"/>
        </pc:sldMkLst>
        <pc:spChg chg="mod">
          <ac:chgData name="JUHI SRIVASTAV" userId="e5bf27a48ad3b7db" providerId="LiveId" clId="{621FE341-97BA-45C5-96EC-B47CD2254BCF}" dt="2023-02-23T17:32:41.155" v="856" actId="207"/>
          <ac:spMkLst>
            <pc:docMk/>
            <pc:sldMk cId="216602209" sldId="258"/>
            <ac:spMk id="2" creationId="{9D2C4C9B-089D-DAFE-C328-2D558169AE20}"/>
          </ac:spMkLst>
        </pc:spChg>
      </pc:sldChg>
      <pc:sldChg chg="modSp mod modAnim">
        <pc:chgData name="JUHI SRIVASTAV" userId="e5bf27a48ad3b7db" providerId="LiveId" clId="{621FE341-97BA-45C5-96EC-B47CD2254BCF}" dt="2023-02-23T08:27:43.836" v="574"/>
        <pc:sldMkLst>
          <pc:docMk/>
          <pc:sldMk cId="3370827296" sldId="259"/>
        </pc:sldMkLst>
        <pc:spChg chg="mod">
          <ac:chgData name="JUHI SRIVASTAV" userId="e5bf27a48ad3b7db" providerId="LiveId" clId="{621FE341-97BA-45C5-96EC-B47CD2254BCF}" dt="2023-02-23T08:22:37.244" v="537" actId="20577"/>
          <ac:spMkLst>
            <pc:docMk/>
            <pc:sldMk cId="3370827296" sldId="259"/>
            <ac:spMk id="5" creationId="{1E61065B-F4F9-1992-F7F1-B156C9F48B64}"/>
          </ac:spMkLst>
        </pc:spChg>
        <pc:spChg chg="mod">
          <ac:chgData name="JUHI SRIVASTAV" userId="e5bf27a48ad3b7db" providerId="LiveId" clId="{621FE341-97BA-45C5-96EC-B47CD2254BCF}" dt="2023-02-23T08:24:03.039" v="545" actId="207"/>
          <ac:spMkLst>
            <pc:docMk/>
            <pc:sldMk cId="3370827296" sldId="259"/>
            <ac:spMk id="6" creationId="{21C50B46-30C3-0B17-3063-225DCB84D7E1}"/>
          </ac:spMkLst>
        </pc:spChg>
      </pc:sldChg>
      <pc:sldChg chg="modAnim">
        <pc:chgData name="JUHI SRIVASTAV" userId="e5bf27a48ad3b7db" providerId="LiveId" clId="{621FE341-97BA-45C5-96EC-B47CD2254BCF}" dt="2023-02-23T08:27:25.110" v="573"/>
        <pc:sldMkLst>
          <pc:docMk/>
          <pc:sldMk cId="361930741" sldId="260"/>
        </pc:sldMkLst>
      </pc:sldChg>
      <pc:sldChg chg="modSp">
        <pc:chgData name="JUHI SRIVASTAV" userId="e5bf27a48ad3b7db" providerId="LiveId" clId="{621FE341-97BA-45C5-96EC-B47CD2254BCF}" dt="2023-02-22T19:27:47.057" v="254" actId="114"/>
        <pc:sldMkLst>
          <pc:docMk/>
          <pc:sldMk cId="188675478" sldId="261"/>
        </pc:sldMkLst>
        <pc:spChg chg="mod">
          <ac:chgData name="JUHI SRIVASTAV" userId="e5bf27a48ad3b7db" providerId="LiveId" clId="{621FE341-97BA-45C5-96EC-B47CD2254BCF}" dt="2023-02-22T19:27:47.057" v="254" actId="114"/>
          <ac:spMkLst>
            <pc:docMk/>
            <pc:sldMk cId="188675478" sldId="261"/>
            <ac:spMk id="3" creationId="{9997AA93-D38E-CF03-C573-A851FD13C0D9}"/>
          </ac:spMkLst>
        </pc:spChg>
      </pc:sldChg>
      <pc:sldChg chg="modSp mod ord">
        <pc:chgData name="JUHI SRIVASTAV" userId="e5bf27a48ad3b7db" providerId="LiveId" clId="{621FE341-97BA-45C5-96EC-B47CD2254BCF}" dt="2023-02-23T17:35:08.627" v="990" actId="20577"/>
        <pc:sldMkLst>
          <pc:docMk/>
          <pc:sldMk cId="3596856120" sldId="262"/>
        </pc:sldMkLst>
        <pc:spChg chg="mod">
          <ac:chgData name="JUHI SRIVASTAV" userId="e5bf27a48ad3b7db" providerId="LiveId" clId="{621FE341-97BA-45C5-96EC-B47CD2254BCF}" dt="2023-02-23T17:35:08.627" v="990" actId="20577"/>
          <ac:spMkLst>
            <pc:docMk/>
            <pc:sldMk cId="3596856120" sldId="262"/>
            <ac:spMk id="4" creationId="{AB45AA8F-DBA6-6D30-3DAB-4A1DD5F99757}"/>
          </ac:spMkLst>
        </pc:spChg>
      </pc:sldChg>
      <pc:sldChg chg="modAnim">
        <pc:chgData name="JUHI SRIVASTAV" userId="e5bf27a48ad3b7db" providerId="LiveId" clId="{621FE341-97BA-45C5-96EC-B47CD2254BCF}" dt="2023-02-23T08:26:15.537" v="566"/>
        <pc:sldMkLst>
          <pc:docMk/>
          <pc:sldMk cId="4103478424" sldId="263"/>
        </pc:sldMkLst>
      </pc:sldChg>
      <pc:sldChg chg="modSp mod modAnim">
        <pc:chgData name="JUHI SRIVASTAV" userId="e5bf27a48ad3b7db" providerId="LiveId" clId="{621FE341-97BA-45C5-96EC-B47CD2254BCF}" dt="2023-02-22T19:26:47.477" v="251" actId="20577"/>
        <pc:sldMkLst>
          <pc:docMk/>
          <pc:sldMk cId="621549981" sldId="264"/>
        </pc:sldMkLst>
        <pc:spChg chg="mod">
          <ac:chgData name="JUHI SRIVASTAV" userId="e5bf27a48ad3b7db" providerId="LiveId" clId="{621FE341-97BA-45C5-96EC-B47CD2254BCF}" dt="2023-02-22T19:26:47.477" v="251" actId="20577"/>
          <ac:spMkLst>
            <pc:docMk/>
            <pc:sldMk cId="621549981" sldId="264"/>
            <ac:spMk id="3" creationId="{1BE3CCD0-4713-FC3E-40F9-7307573A177D}"/>
          </ac:spMkLst>
        </pc:spChg>
      </pc:sldChg>
      <pc:sldChg chg="modSp mod modAnim">
        <pc:chgData name="JUHI SRIVASTAV" userId="e5bf27a48ad3b7db" providerId="LiveId" clId="{621FE341-97BA-45C5-96EC-B47CD2254BCF}" dt="2023-02-23T08:26:42.791" v="569"/>
        <pc:sldMkLst>
          <pc:docMk/>
          <pc:sldMk cId="620956785" sldId="265"/>
        </pc:sldMkLst>
        <pc:picChg chg="mod">
          <ac:chgData name="JUHI SRIVASTAV" userId="e5bf27a48ad3b7db" providerId="LiveId" clId="{621FE341-97BA-45C5-96EC-B47CD2254BCF}" dt="2023-02-23T08:26:36.751" v="567" actId="1076"/>
          <ac:picMkLst>
            <pc:docMk/>
            <pc:sldMk cId="620956785" sldId="265"/>
            <ac:picMk id="5" creationId="{386DC676-0B89-6D25-6137-44FD12ABA745}"/>
          </ac:picMkLst>
        </pc:picChg>
      </pc:sldChg>
      <pc:sldChg chg="modSp modAnim">
        <pc:chgData name="JUHI SRIVASTAV" userId="e5bf27a48ad3b7db" providerId="LiveId" clId="{621FE341-97BA-45C5-96EC-B47CD2254BCF}" dt="2023-02-22T19:24:13.294" v="86"/>
        <pc:sldMkLst>
          <pc:docMk/>
          <pc:sldMk cId="2607478696" sldId="266"/>
        </pc:sldMkLst>
        <pc:spChg chg="mod">
          <ac:chgData name="JUHI SRIVASTAV" userId="e5bf27a48ad3b7db" providerId="LiveId" clId="{621FE341-97BA-45C5-96EC-B47CD2254BCF}" dt="2023-02-22T19:23:54.996" v="85" actId="20577"/>
          <ac:spMkLst>
            <pc:docMk/>
            <pc:sldMk cId="2607478696" sldId="266"/>
            <ac:spMk id="3" creationId="{B88C3B6D-9C96-5700-ACEC-9D815106BE39}"/>
          </ac:spMkLst>
        </pc:spChg>
      </pc:sldChg>
      <pc:sldChg chg="addSp delSp mod modAnim">
        <pc:chgData name="JUHI SRIVASTAV" userId="e5bf27a48ad3b7db" providerId="LiveId" clId="{621FE341-97BA-45C5-96EC-B47CD2254BCF}" dt="2023-02-23T08:25:19.381" v="559"/>
        <pc:sldMkLst>
          <pc:docMk/>
          <pc:sldMk cId="685382989" sldId="268"/>
        </pc:sldMkLst>
        <pc:picChg chg="add del">
          <ac:chgData name="JUHI SRIVASTAV" userId="e5bf27a48ad3b7db" providerId="LiveId" clId="{621FE341-97BA-45C5-96EC-B47CD2254BCF}" dt="2023-02-23T08:25:02.244" v="552" actId="478"/>
          <ac:picMkLst>
            <pc:docMk/>
            <pc:sldMk cId="685382989" sldId="268"/>
            <ac:picMk id="7" creationId="{84E2839D-B4F1-6BCC-D398-618DDCD20FB7}"/>
          </ac:picMkLst>
        </pc:picChg>
      </pc:sldChg>
      <pc:sldChg chg="modSp modAnim">
        <pc:chgData name="JUHI SRIVASTAV" userId="e5bf27a48ad3b7db" providerId="LiveId" clId="{621FE341-97BA-45C5-96EC-B47CD2254BCF}" dt="2023-02-23T08:25:54.533" v="565"/>
        <pc:sldMkLst>
          <pc:docMk/>
          <pc:sldMk cId="3173884132" sldId="269"/>
        </pc:sldMkLst>
        <pc:spChg chg="mod">
          <ac:chgData name="JUHI SRIVASTAV" userId="e5bf27a48ad3b7db" providerId="LiveId" clId="{621FE341-97BA-45C5-96EC-B47CD2254BCF}" dt="2023-02-22T19:19:57.404" v="25" actId="339"/>
          <ac:spMkLst>
            <pc:docMk/>
            <pc:sldMk cId="3173884132" sldId="269"/>
            <ac:spMk id="3" creationId="{ABBD1575-09CE-EA6F-48B0-29B442E775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2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CC36-FC0E-C8C3-7F28-7ACEB94D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150" y="144196"/>
            <a:ext cx="7086613" cy="2132115"/>
          </a:xfrm>
        </p:spPr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rgbClr val="C00000"/>
                </a:solidFill>
              </a:rPr>
              <a:t>QUIZ GAME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sz="5400" dirty="0">
                <a:solidFill>
                  <a:srgbClr val="C00000"/>
                </a:solidFill>
              </a:rPr>
              <a:t>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F8DA-C2A8-98B5-BD43-E9730B5BA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88" y="2450237"/>
            <a:ext cx="4234649" cy="3737498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5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1D83-F50E-1DC8-2715-3131CCCF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227D-2018-BF82-5D38-0222FCE7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DC676-0B89-6D25-6137-44FD12AB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" y="257380"/>
            <a:ext cx="6313335" cy="6233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CDB8-3916-7E72-DE6A-D6E0B1A7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79" y="312088"/>
            <a:ext cx="5214278" cy="62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11EA-18C6-3CF1-D414-F8C1F25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3B6D-9C96-5700-ACEC-9D815106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858" y="2831690"/>
            <a:ext cx="3737968" cy="212977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accent5">
                <a:lumMod val="5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Just be seated and play patiently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0A01-3F4E-589C-3362-E18E389F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" y="357809"/>
            <a:ext cx="6450285" cy="6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95F3-8D30-9336-4D14-04728A01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0E27-EB23-3325-744D-4E5FC42B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OUTPUT IS GENERATED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2999A-E36B-A173-7FF0-A5B4C921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245807"/>
            <a:ext cx="6361472" cy="64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42B6-A4C1-7004-BD74-C3FCD0D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BB85-1740-01A2-4250-1C24A2ECB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CD4AB-8229-70BE-181C-EB4D21B7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481780"/>
            <a:ext cx="6263149" cy="5968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2839D-B4F1-6BCC-D398-618DDCD2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9" y="2677644"/>
            <a:ext cx="3870764" cy="2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7944-9405-F84B-0AF5-09A67C6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D1575-09CE-EA6F-48B0-29B442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224" y="2077876"/>
            <a:ext cx="3757545" cy="2283824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extrusionClr>
                <a:schemeClr val="accent5"/>
              </a:extrusionClr>
            </a:sp3d>
          </a:bodyPr>
          <a:lstStyle/>
          <a:p>
            <a:r>
              <a:rPr lang="en-IN" sz="4000" dirty="0">
                <a:solidFill>
                  <a:schemeClr val="bg2">
                    <a:lumMod val="25000"/>
                  </a:schemeClr>
                </a:solidFill>
              </a:rPr>
              <a:t>KEEP PLAYING </a:t>
            </a:r>
          </a:p>
          <a:p>
            <a:r>
              <a:rPr lang="en-IN" sz="4000" dirty="0">
                <a:solidFill>
                  <a:schemeClr val="bg2">
                    <a:lumMod val="25000"/>
                  </a:schemeClr>
                </a:solidFill>
              </a:rPr>
              <a:t> 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8D57-3ED6-4BA7-66AE-593A6D9A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3" y="501445"/>
            <a:ext cx="6567947" cy="59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87E4-9AE6-5EAA-575C-1715065F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 ‘c’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9A5-E7C6-B77D-62BE-CCB682D2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Submitted to : DR PIYUSH PRATAP SINGH</a:t>
            </a:r>
          </a:p>
          <a:p>
            <a:r>
              <a:rPr lang="en-IN" dirty="0"/>
              <a:t>Submitted by: KOMAL KUMARI</a:t>
            </a:r>
          </a:p>
          <a:p>
            <a:r>
              <a:rPr lang="en-IN" dirty="0"/>
              <a:t>Enrollment number : 22/10/JC/002</a:t>
            </a:r>
          </a:p>
          <a:p>
            <a:pPr marL="0" indent="0">
              <a:buNone/>
            </a:pPr>
            <a:r>
              <a:rPr lang="en-IN" dirty="0"/>
              <a:t>  School of computer and systems  sciences</a:t>
            </a:r>
          </a:p>
        </p:txBody>
      </p:sp>
    </p:spTree>
    <p:extLst>
      <p:ext uri="{BB962C8B-B14F-4D97-AF65-F5344CB8AC3E}">
        <p14:creationId xmlns:p14="http://schemas.microsoft.com/office/powerpoint/2010/main" val="41829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C9B-089D-DAFE-C328-2D558169AE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bg1"/>
                </a:solidFill>
                <a:highlight>
                  <a:srgbClr val="808000"/>
                </a:highlight>
              </a:rPr>
              <a:t>  </a:t>
            </a:r>
            <a:r>
              <a:rPr lang="en-IN" sz="3600" dirty="0">
                <a:solidFill>
                  <a:srgbClr val="FF0000"/>
                </a:solidFill>
                <a:highlight>
                  <a:srgbClr val="808000"/>
                </a:highlight>
              </a:rPr>
              <a:t>OBJECTIVE</a:t>
            </a:r>
            <a:r>
              <a:rPr lang="en-IN" sz="3600" dirty="0">
                <a:solidFill>
                  <a:schemeClr val="bg1"/>
                </a:solidFill>
                <a:highlight>
                  <a:srgbClr val="808000"/>
                </a:highlight>
              </a:rPr>
              <a:t> OF THIS GAME IS TO REACH AT THE MAXIMUM POINT TO WINNING THE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5057-722D-2EE1-40FE-5AC34168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9123" y="1465007"/>
            <a:ext cx="5161935" cy="428686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0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8228D-8EC9-1282-A3D1-A05062C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WHICH IS USED IN THIS GAME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1065B-F4F9-1992-F7F1-B156C9F48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HEADER FILE- STDIO.H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                       STDLIB.H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Exit function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FUNCTION-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CONDITIONAL STATEMENT- 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GETS FUNCTION-READING CHARACTER FROM THE (STDIN) AND STORES THEM AS A C STRING INTO STR UNTILL A NEWLINE CHARACTER OR THE END OF FILE IS REACHED </a:t>
            </a:r>
          </a:p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FFLUSH(STDIN)-USED TO FLUSH THE OUTPUT BUFFER OF STREAM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50B46-30C3-0B17-3063-225DCB84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18736"/>
            <a:ext cx="4328272" cy="2880852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92500" lnSpcReduction="20000"/>
          </a:bodyPr>
          <a:lstStyle/>
          <a:p>
            <a:r>
              <a:rPr lang="en-US" sz="6600" b="1" i="1" u="sng" dirty="0">
                <a:solidFill>
                  <a:srgbClr val="92D050"/>
                </a:solidFill>
              </a:rPr>
              <a:t>C</a:t>
            </a:r>
            <a:endParaRPr lang="en-IN" sz="6600" b="1" i="1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7DB0-893C-F91D-BE22-6C9534F5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200" dirty="0"/>
              <a:t>HERE WE ARE DOING SIMPLE QUIZ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07CE-31A4-7429-2F74-62BE8B8651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FIRST A WELCOME MESSAGE SHOWN</a:t>
            </a:r>
          </a:p>
          <a:p>
            <a:r>
              <a:rPr lang="en-IN" dirty="0"/>
              <a:t>PROMPT YOUR NAME</a:t>
            </a:r>
          </a:p>
          <a:p>
            <a:r>
              <a:rPr lang="en-IN" dirty="0"/>
              <a:t>THEN GREETING MESSAGE SHOWN</a:t>
            </a:r>
          </a:p>
          <a:p>
            <a:r>
              <a:rPr lang="en-IN" dirty="0"/>
              <a:t>SOME BASIC RULES OF QUIZ APPEAR READ CAREFULLY</a:t>
            </a:r>
          </a:p>
          <a:p>
            <a:r>
              <a:rPr lang="en-IN" dirty="0"/>
              <a:t>START GAME BY ANSWERING </a:t>
            </a:r>
          </a:p>
          <a:p>
            <a:r>
              <a:rPr lang="en-IN" dirty="0"/>
              <a:t>EVERY TIME YOU HAVE TO CHOOSE THAT  YOU WANT TO PALY OR QUIT THE GAME IN BETWEEN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31FF8-D6A5-329A-2B75-5436E5FE62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CORRECT ANSWER YOU GOT 10 POINTS 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 EVERY INCORRECT ANSWER GOT NOTHING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POINTS IS 100 IF YOU SCORE BETWEEN 100 TO 40 YOU WON THE QUIZ 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SCORE BETWEEN 40 TO 10 YOU LOST THE QUIZ AND GAME IS OVER </a:t>
            </a:r>
          </a:p>
        </p:txBody>
      </p:sp>
    </p:spTree>
    <p:extLst>
      <p:ext uri="{BB962C8B-B14F-4D97-AF65-F5344CB8AC3E}">
        <p14:creationId xmlns:p14="http://schemas.microsoft.com/office/powerpoint/2010/main" val="3619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4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D439-9424-7F6B-1C52-4B908E2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60" y="400664"/>
            <a:ext cx="7101372" cy="605667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7AA93-D38E-CF03-C573-A851FD13C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       </a:t>
            </a:r>
            <a:r>
              <a:rPr lang="en-IN" sz="2400" b="1" i="1" dirty="0"/>
              <a:t>CODE FOR THE QUIZ</a:t>
            </a:r>
          </a:p>
        </p:txBody>
      </p:sp>
    </p:spTree>
    <p:extLst>
      <p:ext uri="{BB962C8B-B14F-4D97-AF65-F5344CB8AC3E}">
        <p14:creationId xmlns:p14="http://schemas.microsoft.com/office/powerpoint/2010/main" val="1886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FED5-1B91-DF99-0928-8C53B12B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68825"/>
            <a:ext cx="6233652" cy="658761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5AA8F-DBA6-6D30-3DAB-4A1DD5F99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i="1" dirty="0"/>
              <a:t>Here number of question is 10  YOU HAVE TO ANSWER MAXIMUM  NUMBER OF QUESTION IF YOU SCORE BETWEEN 100 TO 40 YOU WILL WIN THE GAME OTHERWISE YOU LOOSE</a:t>
            </a:r>
          </a:p>
        </p:txBody>
      </p:sp>
    </p:spTree>
    <p:extLst>
      <p:ext uri="{BB962C8B-B14F-4D97-AF65-F5344CB8AC3E}">
        <p14:creationId xmlns:p14="http://schemas.microsoft.com/office/powerpoint/2010/main" val="359685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4E21-E45E-55B4-031B-05D7AD34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375E-85A6-B154-7BE1-74C772EA0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30C34-CBA2-2E88-2891-75006CD0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57316"/>
            <a:ext cx="6351639" cy="645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7B091-3AD7-3853-9417-75DCC3C3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9" y="2677644"/>
            <a:ext cx="3757545" cy="2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AE-D78A-FCE0-1D4F-EE312B99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CCD0-4713-FC3E-40F9-7307573A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9843" y="2677645"/>
            <a:ext cx="3657600" cy="22838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</a:rPr>
              <a:t>Question based on 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6191-3061-EDE1-4955-EA27151F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7" y="231165"/>
            <a:ext cx="7337327" cy="6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339</TotalTime>
  <Words>267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QUIZ GAME Mini project </vt:lpstr>
      <vt:lpstr>Programming in  ‘c’</vt:lpstr>
      <vt:lpstr>  OBJECTIVE OF THIS GAME IS TO REACH AT THE MAXIMUM POINT TO WINNING THE GAME</vt:lpstr>
      <vt:lpstr>TOPIC WHICH IS USED IN THIS GAME</vt:lpstr>
      <vt:lpstr>HERE WE ARE DOING SIMPLE QUIZ GAME </vt:lpstr>
      <vt:lpstr>  </vt:lpstr>
      <vt:lpstr>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JUHI SRIVASTAV</dc:creator>
  <cp:lastModifiedBy>JUHI SRIVASTAV</cp:lastModifiedBy>
  <cp:revision>1</cp:revision>
  <dcterms:created xsi:type="dcterms:W3CDTF">2023-02-22T16:19:23Z</dcterms:created>
  <dcterms:modified xsi:type="dcterms:W3CDTF">2023-02-23T17:36:16Z</dcterms:modified>
</cp:coreProperties>
</file>