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68" r:id="rId5"/>
    <p:sldId id="259" r:id="rId6"/>
    <p:sldId id="260" r:id="rId7"/>
    <p:sldId id="281" r:id="rId8"/>
    <p:sldId id="261" r:id="rId9"/>
    <p:sldId id="269" r:id="rId10"/>
    <p:sldId id="270" r:id="rId11"/>
    <p:sldId id="262" r:id="rId12"/>
    <p:sldId id="263" r:id="rId13"/>
    <p:sldId id="264" r:id="rId14"/>
    <p:sldId id="265" r:id="rId15"/>
    <p:sldId id="266" r:id="rId16"/>
    <p:sldId id="267" r:id="rId17"/>
    <p:sldId id="271" r:id="rId18"/>
    <p:sldId id="272" r:id="rId19"/>
    <p:sldId id="280" r:id="rId20"/>
    <p:sldId id="283" r:id="rId21"/>
    <p:sldId id="273" r:id="rId22"/>
    <p:sldId id="274" r:id="rId23"/>
    <p:sldId id="282" r:id="rId24"/>
    <p:sldId id="275" r:id="rId25"/>
    <p:sldId id="276" r:id="rId26"/>
    <p:sldId id="277" r:id="rId27"/>
    <p:sldId id="284" r:id="rId28"/>
    <p:sldId id="285" r:id="rId29"/>
    <p:sldId id="278"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5BCB2-2026-4937-A4AE-E12D5582E28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76AB4A0-4B50-47E6-B7AF-E9E8BAAA3129}">
      <dgm:prSet/>
      <dgm:spPr/>
      <dgm:t>
        <a:bodyPr/>
        <a:lstStyle/>
        <a:p>
          <a:r>
            <a:rPr lang="en-IN" dirty="0"/>
            <a:t>Introduction of Smoke Sensor</a:t>
          </a:r>
          <a:endParaRPr lang="en-US" dirty="0"/>
        </a:p>
      </dgm:t>
    </dgm:pt>
    <dgm:pt modelId="{6670C508-5246-40F2-BFB2-77C98FC4111C}" type="parTrans" cxnId="{27C3ECA7-EA58-4C30-A932-A52993E0DE3B}">
      <dgm:prSet/>
      <dgm:spPr/>
      <dgm:t>
        <a:bodyPr/>
        <a:lstStyle/>
        <a:p>
          <a:endParaRPr lang="en-US"/>
        </a:p>
      </dgm:t>
    </dgm:pt>
    <dgm:pt modelId="{4D7A7211-4F14-44DA-970B-976E13D1FB81}" type="sibTrans" cxnId="{27C3ECA7-EA58-4C30-A932-A52993E0DE3B}">
      <dgm:prSet/>
      <dgm:spPr/>
      <dgm:t>
        <a:bodyPr/>
        <a:lstStyle/>
        <a:p>
          <a:endParaRPr lang="en-US"/>
        </a:p>
      </dgm:t>
    </dgm:pt>
    <dgm:pt modelId="{9EAD4C7E-E1E0-46AE-8226-BCB226A71DB7}">
      <dgm:prSet/>
      <dgm:spPr/>
      <dgm:t>
        <a:bodyPr/>
        <a:lstStyle/>
        <a:p>
          <a:r>
            <a:rPr lang="en-IN"/>
            <a:t>Requirement</a:t>
          </a:r>
          <a:endParaRPr lang="en-US"/>
        </a:p>
      </dgm:t>
    </dgm:pt>
    <dgm:pt modelId="{F137C6C8-1B4A-4401-B7BE-D72DD942C2D1}" type="parTrans" cxnId="{CA6FF43E-52A5-427F-BC07-0D78BDCA387B}">
      <dgm:prSet/>
      <dgm:spPr/>
      <dgm:t>
        <a:bodyPr/>
        <a:lstStyle/>
        <a:p>
          <a:endParaRPr lang="en-US"/>
        </a:p>
      </dgm:t>
    </dgm:pt>
    <dgm:pt modelId="{8484C7A1-F024-4FA9-89CB-112C5AE807A5}" type="sibTrans" cxnId="{CA6FF43E-52A5-427F-BC07-0D78BDCA387B}">
      <dgm:prSet/>
      <dgm:spPr/>
      <dgm:t>
        <a:bodyPr/>
        <a:lstStyle/>
        <a:p>
          <a:endParaRPr lang="en-US"/>
        </a:p>
      </dgm:t>
    </dgm:pt>
    <dgm:pt modelId="{A3D2BDFB-3ED9-46F9-855F-6E0B197F951E}">
      <dgm:prSet/>
      <dgm:spPr/>
      <dgm:t>
        <a:bodyPr/>
        <a:lstStyle/>
        <a:p>
          <a:r>
            <a:rPr lang="en-IN"/>
            <a:t>Interfacing with Beaglebone black Wireless</a:t>
          </a:r>
          <a:endParaRPr lang="en-US"/>
        </a:p>
      </dgm:t>
    </dgm:pt>
    <dgm:pt modelId="{3A16662A-77B4-4D90-9584-86CA7984A290}" type="parTrans" cxnId="{CA04EE04-F270-4AE7-8F08-E616BDC53ADF}">
      <dgm:prSet/>
      <dgm:spPr/>
      <dgm:t>
        <a:bodyPr/>
        <a:lstStyle/>
        <a:p>
          <a:endParaRPr lang="en-US"/>
        </a:p>
      </dgm:t>
    </dgm:pt>
    <dgm:pt modelId="{08906CDF-0F5C-4843-9055-D74D5CBEC518}" type="sibTrans" cxnId="{CA04EE04-F270-4AE7-8F08-E616BDC53ADF}">
      <dgm:prSet/>
      <dgm:spPr/>
      <dgm:t>
        <a:bodyPr/>
        <a:lstStyle/>
        <a:p>
          <a:endParaRPr lang="en-US"/>
        </a:p>
      </dgm:t>
    </dgm:pt>
    <dgm:pt modelId="{C076FB98-6841-4A1B-B7E5-683E855BA0C2}">
      <dgm:prSet/>
      <dgm:spPr/>
      <dgm:t>
        <a:bodyPr/>
        <a:lstStyle/>
        <a:p>
          <a:r>
            <a:rPr lang="en-IN"/>
            <a:t>Coding </a:t>
          </a:r>
          <a:endParaRPr lang="en-US"/>
        </a:p>
      </dgm:t>
    </dgm:pt>
    <dgm:pt modelId="{1B4DA5AA-67AB-4D3C-94B3-6AAB73510F4B}" type="parTrans" cxnId="{E80B1727-BC4A-493E-A455-F7ADB0E85165}">
      <dgm:prSet/>
      <dgm:spPr/>
      <dgm:t>
        <a:bodyPr/>
        <a:lstStyle/>
        <a:p>
          <a:endParaRPr lang="en-US"/>
        </a:p>
      </dgm:t>
    </dgm:pt>
    <dgm:pt modelId="{A0C6E593-53E0-4B2E-B5A1-DEA99888777F}" type="sibTrans" cxnId="{E80B1727-BC4A-493E-A455-F7ADB0E85165}">
      <dgm:prSet/>
      <dgm:spPr/>
      <dgm:t>
        <a:bodyPr/>
        <a:lstStyle/>
        <a:p>
          <a:endParaRPr lang="en-US"/>
        </a:p>
      </dgm:t>
    </dgm:pt>
    <dgm:pt modelId="{7DE088B7-0613-430B-8F5E-34D2E920CD92}" type="pres">
      <dgm:prSet presAssocID="{C735BCB2-2026-4937-A4AE-E12D5582E28F}" presName="linear" presStyleCnt="0">
        <dgm:presLayoutVars>
          <dgm:animLvl val="lvl"/>
          <dgm:resizeHandles val="exact"/>
        </dgm:presLayoutVars>
      </dgm:prSet>
      <dgm:spPr/>
    </dgm:pt>
    <dgm:pt modelId="{6319E73E-DBA2-4E1E-B2AF-A3CF0AD86623}" type="pres">
      <dgm:prSet presAssocID="{576AB4A0-4B50-47E6-B7AF-E9E8BAAA3129}" presName="parentText" presStyleLbl="node1" presStyleIdx="0" presStyleCnt="4">
        <dgm:presLayoutVars>
          <dgm:chMax val="0"/>
          <dgm:bulletEnabled val="1"/>
        </dgm:presLayoutVars>
      </dgm:prSet>
      <dgm:spPr/>
    </dgm:pt>
    <dgm:pt modelId="{4860D1A7-3837-454A-9A8F-9A5B3B1B70CF}" type="pres">
      <dgm:prSet presAssocID="{4D7A7211-4F14-44DA-970B-976E13D1FB81}" presName="spacer" presStyleCnt="0"/>
      <dgm:spPr/>
    </dgm:pt>
    <dgm:pt modelId="{311D773F-AACA-416F-BCB3-7A94C232AEEF}" type="pres">
      <dgm:prSet presAssocID="{9EAD4C7E-E1E0-46AE-8226-BCB226A71DB7}" presName="parentText" presStyleLbl="node1" presStyleIdx="1" presStyleCnt="4">
        <dgm:presLayoutVars>
          <dgm:chMax val="0"/>
          <dgm:bulletEnabled val="1"/>
        </dgm:presLayoutVars>
      </dgm:prSet>
      <dgm:spPr/>
    </dgm:pt>
    <dgm:pt modelId="{F49F6AC8-09AD-4CD9-9F33-1A690ED02BB4}" type="pres">
      <dgm:prSet presAssocID="{8484C7A1-F024-4FA9-89CB-112C5AE807A5}" presName="spacer" presStyleCnt="0"/>
      <dgm:spPr/>
    </dgm:pt>
    <dgm:pt modelId="{8CCBAC06-D68C-4929-B589-CCFB2A065068}" type="pres">
      <dgm:prSet presAssocID="{A3D2BDFB-3ED9-46F9-855F-6E0B197F951E}" presName="parentText" presStyleLbl="node1" presStyleIdx="2" presStyleCnt="4">
        <dgm:presLayoutVars>
          <dgm:chMax val="0"/>
          <dgm:bulletEnabled val="1"/>
        </dgm:presLayoutVars>
      </dgm:prSet>
      <dgm:spPr/>
    </dgm:pt>
    <dgm:pt modelId="{35D2D924-DD09-4D07-AEA4-4BE283B406DC}" type="pres">
      <dgm:prSet presAssocID="{08906CDF-0F5C-4843-9055-D74D5CBEC518}" presName="spacer" presStyleCnt="0"/>
      <dgm:spPr/>
    </dgm:pt>
    <dgm:pt modelId="{CE1DB2F6-E7F9-4C32-A6B6-C9875B5FFED2}" type="pres">
      <dgm:prSet presAssocID="{C076FB98-6841-4A1B-B7E5-683E855BA0C2}" presName="parentText" presStyleLbl="node1" presStyleIdx="3" presStyleCnt="4">
        <dgm:presLayoutVars>
          <dgm:chMax val="0"/>
          <dgm:bulletEnabled val="1"/>
        </dgm:presLayoutVars>
      </dgm:prSet>
      <dgm:spPr/>
    </dgm:pt>
  </dgm:ptLst>
  <dgm:cxnLst>
    <dgm:cxn modelId="{CA04EE04-F270-4AE7-8F08-E616BDC53ADF}" srcId="{C735BCB2-2026-4937-A4AE-E12D5582E28F}" destId="{A3D2BDFB-3ED9-46F9-855F-6E0B197F951E}" srcOrd="2" destOrd="0" parTransId="{3A16662A-77B4-4D90-9584-86CA7984A290}" sibTransId="{08906CDF-0F5C-4843-9055-D74D5CBEC518}"/>
    <dgm:cxn modelId="{BB10F712-A1C9-4002-BA5A-88FCC37268A6}" type="presOf" srcId="{9EAD4C7E-E1E0-46AE-8226-BCB226A71DB7}" destId="{311D773F-AACA-416F-BCB3-7A94C232AEEF}" srcOrd="0" destOrd="0" presId="urn:microsoft.com/office/officeart/2005/8/layout/vList2"/>
    <dgm:cxn modelId="{3CAE091C-03D0-406B-B2B8-A347B6DC73DD}" type="presOf" srcId="{C076FB98-6841-4A1B-B7E5-683E855BA0C2}" destId="{CE1DB2F6-E7F9-4C32-A6B6-C9875B5FFED2}" srcOrd="0" destOrd="0" presId="urn:microsoft.com/office/officeart/2005/8/layout/vList2"/>
    <dgm:cxn modelId="{EEEA311C-EAD5-42AC-B548-D32A9566DFD1}" type="presOf" srcId="{A3D2BDFB-3ED9-46F9-855F-6E0B197F951E}" destId="{8CCBAC06-D68C-4929-B589-CCFB2A065068}" srcOrd="0" destOrd="0" presId="urn:microsoft.com/office/officeart/2005/8/layout/vList2"/>
    <dgm:cxn modelId="{E80B1727-BC4A-493E-A455-F7ADB0E85165}" srcId="{C735BCB2-2026-4937-A4AE-E12D5582E28F}" destId="{C076FB98-6841-4A1B-B7E5-683E855BA0C2}" srcOrd="3" destOrd="0" parTransId="{1B4DA5AA-67AB-4D3C-94B3-6AAB73510F4B}" sibTransId="{A0C6E593-53E0-4B2E-B5A1-DEA99888777F}"/>
    <dgm:cxn modelId="{CA6FF43E-52A5-427F-BC07-0D78BDCA387B}" srcId="{C735BCB2-2026-4937-A4AE-E12D5582E28F}" destId="{9EAD4C7E-E1E0-46AE-8226-BCB226A71DB7}" srcOrd="1" destOrd="0" parTransId="{F137C6C8-1B4A-4401-B7BE-D72DD942C2D1}" sibTransId="{8484C7A1-F024-4FA9-89CB-112C5AE807A5}"/>
    <dgm:cxn modelId="{2A520B5C-36DE-492F-ABB1-0FF28619C826}" type="presOf" srcId="{C735BCB2-2026-4937-A4AE-E12D5582E28F}" destId="{7DE088B7-0613-430B-8F5E-34D2E920CD92}" srcOrd="0" destOrd="0" presId="urn:microsoft.com/office/officeart/2005/8/layout/vList2"/>
    <dgm:cxn modelId="{8D508E81-C252-41F7-8C32-832676564864}" type="presOf" srcId="{576AB4A0-4B50-47E6-B7AF-E9E8BAAA3129}" destId="{6319E73E-DBA2-4E1E-B2AF-A3CF0AD86623}" srcOrd="0" destOrd="0" presId="urn:microsoft.com/office/officeart/2005/8/layout/vList2"/>
    <dgm:cxn modelId="{27C3ECA7-EA58-4C30-A932-A52993E0DE3B}" srcId="{C735BCB2-2026-4937-A4AE-E12D5582E28F}" destId="{576AB4A0-4B50-47E6-B7AF-E9E8BAAA3129}" srcOrd="0" destOrd="0" parTransId="{6670C508-5246-40F2-BFB2-77C98FC4111C}" sibTransId="{4D7A7211-4F14-44DA-970B-976E13D1FB81}"/>
    <dgm:cxn modelId="{46F74927-6F20-42AE-AAF5-F7458175D56B}" type="presParOf" srcId="{7DE088B7-0613-430B-8F5E-34D2E920CD92}" destId="{6319E73E-DBA2-4E1E-B2AF-A3CF0AD86623}" srcOrd="0" destOrd="0" presId="urn:microsoft.com/office/officeart/2005/8/layout/vList2"/>
    <dgm:cxn modelId="{025FA896-9098-484D-ACA5-3D082FB4BC57}" type="presParOf" srcId="{7DE088B7-0613-430B-8F5E-34D2E920CD92}" destId="{4860D1A7-3837-454A-9A8F-9A5B3B1B70CF}" srcOrd="1" destOrd="0" presId="urn:microsoft.com/office/officeart/2005/8/layout/vList2"/>
    <dgm:cxn modelId="{2B2C8416-A28D-41D0-B3D2-E05D6241ECE4}" type="presParOf" srcId="{7DE088B7-0613-430B-8F5E-34D2E920CD92}" destId="{311D773F-AACA-416F-BCB3-7A94C232AEEF}" srcOrd="2" destOrd="0" presId="urn:microsoft.com/office/officeart/2005/8/layout/vList2"/>
    <dgm:cxn modelId="{45327005-1BCE-41B3-8E56-46AFCC517B14}" type="presParOf" srcId="{7DE088B7-0613-430B-8F5E-34D2E920CD92}" destId="{F49F6AC8-09AD-4CD9-9F33-1A690ED02BB4}" srcOrd="3" destOrd="0" presId="urn:microsoft.com/office/officeart/2005/8/layout/vList2"/>
    <dgm:cxn modelId="{48F463A9-41E6-40FA-9D55-CE02908E6AA6}" type="presParOf" srcId="{7DE088B7-0613-430B-8F5E-34D2E920CD92}" destId="{8CCBAC06-D68C-4929-B589-CCFB2A065068}" srcOrd="4" destOrd="0" presId="urn:microsoft.com/office/officeart/2005/8/layout/vList2"/>
    <dgm:cxn modelId="{EB153369-B275-4CD8-A4E9-F408FE546D51}" type="presParOf" srcId="{7DE088B7-0613-430B-8F5E-34D2E920CD92}" destId="{35D2D924-DD09-4D07-AEA4-4BE283B406DC}" srcOrd="5" destOrd="0" presId="urn:microsoft.com/office/officeart/2005/8/layout/vList2"/>
    <dgm:cxn modelId="{C5B6D718-1C78-4130-AB76-E94EA654130E}" type="presParOf" srcId="{7DE088B7-0613-430B-8F5E-34D2E920CD92}" destId="{CE1DB2F6-E7F9-4C32-A6B6-C9875B5FFED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094D2D-5F23-4A60-8DDB-E86D1FA8F837}"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C9EF2E71-5CD2-4380-BEB8-0300A3CF5EF3}">
      <dgm:prSet/>
      <dgm:spPr/>
      <dgm:t>
        <a:bodyPr/>
        <a:lstStyle/>
        <a:p>
          <a:r>
            <a:rPr lang="en-IN"/>
            <a:t>Smoke Sensor MQ2</a:t>
          </a:r>
          <a:endParaRPr lang="en-US"/>
        </a:p>
      </dgm:t>
    </dgm:pt>
    <dgm:pt modelId="{C4BBD600-32E6-4F34-BB4F-4071788C26CB}" type="parTrans" cxnId="{070E06DE-B626-40EA-8968-F62000041322}">
      <dgm:prSet/>
      <dgm:spPr/>
      <dgm:t>
        <a:bodyPr/>
        <a:lstStyle/>
        <a:p>
          <a:endParaRPr lang="en-US"/>
        </a:p>
      </dgm:t>
    </dgm:pt>
    <dgm:pt modelId="{8510984D-A2DB-46F7-A8EE-E588AEFBC7FC}" type="sibTrans" cxnId="{070E06DE-B626-40EA-8968-F62000041322}">
      <dgm:prSet/>
      <dgm:spPr/>
      <dgm:t>
        <a:bodyPr/>
        <a:lstStyle/>
        <a:p>
          <a:endParaRPr lang="en-US"/>
        </a:p>
      </dgm:t>
    </dgm:pt>
    <dgm:pt modelId="{A577313E-BB80-4A17-B566-7FD4DB5C493F}">
      <dgm:prSet/>
      <dgm:spPr/>
      <dgm:t>
        <a:bodyPr/>
        <a:lstStyle/>
        <a:p>
          <a:r>
            <a:rPr lang="en-IN"/>
            <a:t>Jumper Wires</a:t>
          </a:r>
          <a:endParaRPr lang="en-US"/>
        </a:p>
      </dgm:t>
    </dgm:pt>
    <dgm:pt modelId="{18CF2293-3496-4F8B-8AA7-1C5D96E618EA}" type="parTrans" cxnId="{31181FE9-CCD4-4056-9DDA-F31378121478}">
      <dgm:prSet/>
      <dgm:spPr/>
      <dgm:t>
        <a:bodyPr/>
        <a:lstStyle/>
        <a:p>
          <a:endParaRPr lang="en-US"/>
        </a:p>
      </dgm:t>
    </dgm:pt>
    <dgm:pt modelId="{B8A3F8DE-86F4-4613-89A1-72B4F9749F29}" type="sibTrans" cxnId="{31181FE9-CCD4-4056-9DDA-F31378121478}">
      <dgm:prSet/>
      <dgm:spPr/>
      <dgm:t>
        <a:bodyPr/>
        <a:lstStyle/>
        <a:p>
          <a:endParaRPr lang="en-US"/>
        </a:p>
      </dgm:t>
    </dgm:pt>
    <dgm:pt modelId="{C148E483-0312-4AB2-B090-7B6EF72B4D80}">
      <dgm:prSet/>
      <dgm:spPr/>
      <dgm:t>
        <a:bodyPr/>
        <a:lstStyle/>
        <a:p>
          <a:r>
            <a:rPr lang="en-IN"/>
            <a:t>Beagle bone Black Wireless</a:t>
          </a:r>
          <a:endParaRPr lang="en-US"/>
        </a:p>
      </dgm:t>
    </dgm:pt>
    <dgm:pt modelId="{B017607E-8215-4B57-98E7-518722ED9593}" type="parTrans" cxnId="{6C47BDEA-EDCC-4EC5-8C19-15B041532682}">
      <dgm:prSet/>
      <dgm:spPr/>
      <dgm:t>
        <a:bodyPr/>
        <a:lstStyle/>
        <a:p>
          <a:endParaRPr lang="en-US"/>
        </a:p>
      </dgm:t>
    </dgm:pt>
    <dgm:pt modelId="{388545A0-F0A6-46B5-8E3C-96E31F58001C}" type="sibTrans" cxnId="{6C47BDEA-EDCC-4EC5-8C19-15B041532682}">
      <dgm:prSet/>
      <dgm:spPr/>
      <dgm:t>
        <a:bodyPr/>
        <a:lstStyle/>
        <a:p>
          <a:endParaRPr lang="en-US"/>
        </a:p>
      </dgm:t>
    </dgm:pt>
    <dgm:pt modelId="{9EFBB8AB-3FAB-4DF3-9602-4EAAC4353A4D}">
      <dgm:prSet/>
      <dgm:spPr/>
      <dgm:t>
        <a:bodyPr/>
        <a:lstStyle/>
        <a:p>
          <a:r>
            <a:rPr lang="en-IN"/>
            <a:t>A Personal Computer/Laptop</a:t>
          </a:r>
          <a:endParaRPr lang="en-US"/>
        </a:p>
      </dgm:t>
    </dgm:pt>
    <dgm:pt modelId="{A0D218BE-8B8A-4DD7-9B83-457B9C404101}" type="parTrans" cxnId="{226E7638-D5A8-4DAE-A6D7-E9E3A98C055E}">
      <dgm:prSet/>
      <dgm:spPr/>
      <dgm:t>
        <a:bodyPr/>
        <a:lstStyle/>
        <a:p>
          <a:endParaRPr lang="en-US"/>
        </a:p>
      </dgm:t>
    </dgm:pt>
    <dgm:pt modelId="{FF9637A5-63B6-4007-8B66-CAC76DB81416}" type="sibTrans" cxnId="{226E7638-D5A8-4DAE-A6D7-E9E3A98C055E}">
      <dgm:prSet/>
      <dgm:spPr/>
      <dgm:t>
        <a:bodyPr/>
        <a:lstStyle/>
        <a:p>
          <a:endParaRPr lang="en-US"/>
        </a:p>
      </dgm:t>
    </dgm:pt>
    <dgm:pt modelId="{2D6212BD-620F-47BD-8AAA-E054D846D6FF}" type="pres">
      <dgm:prSet presAssocID="{D6094D2D-5F23-4A60-8DDB-E86D1FA8F837}" presName="linear" presStyleCnt="0">
        <dgm:presLayoutVars>
          <dgm:dir/>
          <dgm:animLvl val="lvl"/>
          <dgm:resizeHandles val="exact"/>
        </dgm:presLayoutVars>
      </dgm:prSet>
      <dgm:spPr/>
    </dgm:pt>
    <dgm:pt modelId="{831A372A-DE21-479B-9104-E8942C985DBC}" type="pres">
      <dgm:prSet presAssocID="{C9EF2E71-5CD2-4380-BEB8-0300A3CF5EF3}" presName="parentLin" presStyleCnt="0"/>
      <dgm:spPr/>
    </dgm:pt>
    <dgm:pt modelId="{33C00554-A2E0-4FE7-A5DB-BFC1A697A313}" type="pres">
      <dgm:prSet presAssocID="{C9EF2E71-5CD2-4380-BEB8-0300A3CF5EF3}" presName="parentLeftMargin" presStyleLbl="node1" presStyleIdx="0" presStyleCnt="4"/>
      <dgm:spPr/>
    </dgm:pt>
    <dgm:pt modelId="{EDA436B1-533E-4DD2-A311-81D3D28BE6E3}" type="pres">
      <dgm:prSet presAssocID="{C9EF2E71-5CD2-4380-BEB8-0300A3CF5EF3}" presName="parentText" presStyleLbl="node1" presStyleIdx="0" presStyleCnt="4">
        <dgm:presLayoutVars>
          <dgm:chMax val="0"/>
          <dgm:bulletEnabled val="1"/>
        </dgm:presLayoutVars>
      </dgm:prSet>
      <dgm:spPr/>
    </dgm:pt>
    <dgm:pt modelId="{24FF867C-5634-4A6D-A48D-BEE47948D737}" type="pres">
      <dgm:prSet presAssocID="{C9EF2E71-5CD2-4380-BEB8-0300A3CF5EF3}" presName="negativeSpace" presStyleCnt="0"/>
      <dgm:spPr/>
    </dgm:pt>
    <dgm:pt modelId="{E79630CD-6D2C-4ECB-83E4-25EEE638F13F}" type="pres">
      <dgm:prSet presAssocID="{C9EF2E71-5CD2-4380-BEB8-0300A3CF5EF3}" presName="childText" presStyleLbl="conFgAcc1" presStyleIdx="0" presStyleCnt="4">
        <dgm:presLayoutVars>
          <dgm:bulletEnabled val="1"/>
        </dgm:presLayoutVars>
      </dgm:prSet>
      <dgm:spPr/>
    </dgm:pt>
    <dgm:pt modelId="{B8983AA2-B6B1-4C3E-808A-0BE6FF391A78}" type="pres">
      <dgm:prSet presAssocID="{8510984D-A2DB-46F7-A8EE-E588AEFBC7FC}" presName="spaceBetweenRectangles" presStyleCnt="0"/>
      <dgm:spPr/>
    </dgm:pt>
    <dgm:pt modelId="{8D24A180-57DD-4FC4-8511-99235062515D}" type="pres">
      <dgm:prSet presAssocID="{A577313E-BB80-4A17-B566-7FD4DB5C493F}" presName="parentLin" presStyleCnt="0"/>
      <dgm:spPr/>
    </dgm:pt>
    <dgm:pt modelId="{78E0ADCD-51E8-4A7E-A8FF-73BC8A7166D8}" type="pres">
      <dgm:prSet presAssocID="{A577313E-BB80-4A17-B566-7FD4DB5C493F}" presName="parentLeftMargin" presStyleLbl="node1" presStyleIdx="0" presStyleCnt="4"/>
      <dgm:spPr/>
    </dgm:pt>
    <dgm:pt modelId="{B6685592-9F8E-4C78-9944-FFFD41D41DED}" type="pres">
      <dgm:prSet presAssocID="{A577313E-BB80-4A17-B566-7FD4DB5C493F}" presName="parentText" presStyleLbl="node1" presStyleIdx="1" presStyleCnt="4">
        <dgm:presLayoutVars>
          <dgm:chMax val="0"/>
          <dgm:bulletEnabled val="1"/>
        </dgm:presLayoutVars>
      </dgm:prSet>
      <dgm:spPr/>
    </dgm:pt>
    <dgm:pt modelId="{34E418D7-6964-4F91-9892-C5F24DF887AC}" type="pres">
      <dgm:prSet presAssocID="{A577313E-BB80-4A17-B566-7FD4DB5C493F}" presName="negativeSpace" presStyleCnt="0"/>
      <dgm:spPr/>
    </dgm:pt>
    <dgm:pt modelId="{0A7FCBBD-E77A-4B88-8AC6-1B53C6CD98AE}" type="pres">
      <dgm:prSet presAssocID="{A577313E-BB80-4A17-B566-7FD4DB5C493F}" presName="childText" presStyleLbl="conFgAcc1" presStyleIdx="1" presStyleCnt="4">
        <dgm:presLayoutVars>
          <dgm:bulletEnabled val="1"/>
        </dgm:presLayoutVars>
      </dgm:prSet>
      <dgm:spPr/>
    </dgm:pt>
    <dgm:pt modelId="{7B2ABC3A-F8A6-4D3B-81D6-E3A3B02E6788}" type="pres">
      <dgm:prSet presAssocID="{B8A3F8DE-86F4-4613-89A1-72B4F9749F29}" presName="spaceBetweenRectangles" presStyleCnt="0"/>
      <dgm:spPr/>
    </dgm:pt>
    <dgm:pt modelId="{E82A906A-5EBA-454B-BD0D-B67F4B6C228E}" type="pres">
      <dgm:prSet presAssocID="{C148E483-0312-4AB2-B090-7B6EF72B4D80}" presName="parentLin" presStyleCnt="0"/>
      <dgm:spPr/>
    </dgm:pt>
    <dgm:pt modelId="{ED66C896-7415-47FE-9054-8C7D05D5E131}" type="pres">
      <dgm:prSet presAssocID="{C148E483-0312-4AB2-B090-7B6EF72B4D80}" presName="parentLeftMargin" presStyleLbl="node1" presStyleIdx="1" presStyleCnt="4"/>
      <dgm:spPr/>
    </dgm:pt>
    <dgm:pt modelId="{7D35EBA4-27C4-4491-A3FA-C971D4B7C1AB}" type="pres">
      <dgm:prSet presAssocID="{C148E483-0312-4AB2-B090-7B6EF72B4D80}" presName="parentText" presStyleLbl="node1" presStyleIdx="2" presStyleCnt="4">
        <dgm:presLayoutVars>
          <dgm:chMax val="0"/>
          <dgm:bulletEnabled val="1"/>
        </dgm:presLayoutVars>
      </dgm:prSet>
      <dgm:spPr/>
    </dgm:pt>
    <dgm:pt modelId="{6796861B-E29B-4E89-BCCE-0A59112C839E}" type="pres">
      <dgm:prSet presAssocID="{C148E483-0312-4AB2-B090-7B6EF72B4D80}" presName="negativeSpace" presStyleCnt="0"/>
      <dgm:spPr/>
    </dgm:pt>
    <dgm:pt modelId="{6AAFA84E-D7D9-4E5B-991D-491E5AC9D9B6}" type="pres">
      <dgm:prSet presAssocID="{C148E483-0312-4AB2-B090-7B6EF72B4D80}" presName="childText" presStyleLbl="conFgAcc1" presStyleIdx="2" presStyleCnt="4">
        <dgm:presLayoutVars>
          <dgm:bulletEnabled val="1"/>
        </dgm:presLayoutVars>
      </dgm:prSet>
      <dgm:spPr/>
    </dgm:pt>
    <dgm:pt modelId="{E5EAF94A-A7D8-444A-974D-AB45B4E43A95}" type="pres">
      <dgm:prSet presAssocID="{388545A0-F0A6-46B5-8E3C-96E31F58001C}" presName="spaceBetweenRectangles" presStyleCnt="0"/>
      <dgm:spPr/>
    </dgm:pt>
    <dgm:pt modelId="{1EFB4468-CCF9-45CA-8C63-EE15740FBD27}" type="pres">
      <dgm:prSet presAssocID="{9EFBB8AB-3FAB-4DF3-9602-4EAAC4353A4D}" presName="parentLin" presStyleCnt="0"/>
      <dgm:spPr/>
    </dgm:pt>
    <dgm:pt modelId="{AD9B4622-08BC-4C57-B508-C0CEE3418B2A}" type="pres">
      <dgm:prSet presAssocID="{9EFBB8AB-3FAB-4DF3-9602-4EAAC4353A4D}" presName="parentLeftMargin" presStyleLbl="node1" presStyleIdx="2" presStyleCnt="4"/>
      <dgm:spPr/>
    </dgm:pt>
    <dgm:pt modelId="{8080ECC6-846D-4A79-9039-A5EECA8B0999}" type="pres">
      <dgm:prSet presAssocID="{9EFBB8AB-3FAB-4DF3-9602-4EAAC4353A4D}" presName="parentText" presStyleLbl="node1" presStyleIdx="3" presStyleCnt="4">
        <dgm:presLayoutVars>
          <dgm:chMax val="0"/>
          <dgm:bulletEnabled val="1"/>
        </dgm:presLayoutVars>
      </dgm:prSet>
      <dgm:spPr/>
    </dgm:pt>
    <dgm:pt modelId="{50EB8618-09E9-413C-9E9D-8F062E33A445}" type="pres">
      <dgm:prSet presAssocID="{9EFBB8AB-3FAB-4DF3-9602-4EAAC4353A4D}" presName="negativeSpace" presStyleCnt="0"/>
      <dgm:spPr/>
    </dgm:pt>
    <dgm:pt modelId="{26006E3C-9118-4255-8C5A-E713BF231836}" type="pres">
      <dgm:prSet presAssocID="{9EFBB8AB-3FAB-4DF3-9602-4EAAC4353A4D}" presName="childText" presStyleLbl="conFgAcc1" presStyleIdx="3" presStyleCnt="4">
        <dgm:presLayoutVars>
          <dgm:bulletEnabled val="1"/>
        </dgm:presLayoutVars>
      </dgm:prSet>
      <dgm:spPr/>
    </dgm:pt>
  </dgm:ptLst>
  <dgm:cxnLst>
    <dgm:cxn modelId="{DD00EE33-73E7-4956-BD7F-4FAA4234D754}" type="presOf" srcId="{D6094D2D-5F23-4A60-8DDB-E86D1FA8F837}" destId="{2D6212BD-620F-47BD-8AAA-E054D846D6FF}" srcOrd="0" destOrd="0" presId="urn:microsoft.com/office/officeart/2005/8/layout/list1"/>
    <dgm:cxn modelId="{226E7638-D5A8-4DAE-A6D7-E9E3A98C055E}" srcId="{D6094D2D-5F23-4A60-8DDB-E86D1FA8F837}" destId="{9EFBB8AB-3FAB-4DF3-9602-4EAAC4353A4D}" srcOrd="3" destOrd="0" parTransId="{A0D218BE-8B8A-4DD7-9B83-457B9C404101}" sibTransId="{FF9637A5-63B6-4007-8B66-CAC76DB81416}"/>
    <dgm:cxn modelId="{564CA23E-5FB2-4003-8D78-D3B8C42B4E90}" type="presOf" srcId="{C148E483-0312-4AB2-B090-7B6EF72B4D80}" destId="{ED66C896-7415-47FE-9054-8C7D05D5E131}" srcOrd="0" destOrd="0" presId="urn:microsoft.com/office/officeart/2005/8/layout/list1"/>
    <dgm:cxn modelId="{30393B67-7B6F-400B-841C-A911AA40C71F}" type="presOf" srcId="{C9EF2E71-5CD2-4380-BEB8-0300A3CF5EF3}" destId="{EDA436B1-533E-4DD2-A311-81D3D28BE6E3}" srcOrd="1" destOrd="0" presId="urn:microsoft.com/office/officeart/2005/8/layout/list1"/>
    <dgm:cxn modelId="{8525F14D-6D83-464A-9783-5AE06D0CBC97}" type="presOf" srcId="{A577313E-BB80-4A17-B566-7FD4DB5C493F}" destId="{78E0ADCD-51E8-4A7E-A8FF-73BC8A7166D8}" srcOrd="0" destOrd="0" presId="urn:microsoft.com/office/officeart/2005/8/layout/list1"/>
    <dgm:cxn modelId="{0C9E638B-6312-463E-A5BB-87373B60CE70}" type="presOf" srcId="{A577313E-BB80-4A17-B566-7FD4DB5C493F}" destId="{B6685592-9F8E-4C78-9944-FFFD41D41DED}" srcOrd="1" destOrd="0" presId="urn:microsoft.com/office/officeart/2005/8/layout/list1"/>
    <dgm:cxn modelId="{8C75819E-8D90-4C20-9D06-E94F359B1477}" type="presOf" srcId="{9EFBB8AB-3FAB-4DF3-9602-4EAAC4353A4D}" destId="{8080ECC6-846D-4A79-9039-A5EECA8B0999}" srcOrd="1" destOrd="0" presId="urn:microsoft.com/office/officeart/2005/8/layout/list1"/>
    <dgm:cxn modelId="{0F5B9AC7-F968-4DCE-A82A-3F6AEB046A5D}" type="presOf" srcId="{9EFBB8AB-3FAB-4DF3-9602-4EAAC4353A4D}" destId="{AD9B4622-08BC-4C57-B508-C0CEE3418B2A}" srcOrd="0" destOrd="0" presId="urn:microsoft.com/office/officeart/2005/8/layout/list1"/>
    <dgm:cxn modelId="{6B80FBD1-04DC-47D0-83F6-732B0E2EE4EE}" type="presOf" srcId="{C9EF2E71-5CD2-4380-BEB8-0300A3CF5EF3}" destId="{33C00554-A2E0-4FE7-A5DB-BFC1A697A313}" srcOrd="0" destOrd="0" presId="urn:microsoft.com/office/officeart/2005/8/layout/list1"/>
    <dgm:cxn modelId="{76746ADD-ACDD-429E-AA76-9D56F8D72E08}" type="presOf" srcId="{C148E483-0312-4AB2-B090-7B6EF72B4D80}" destId="{7D35EBA4-27C4-4491-A3FA-C971D4B7C1AB}" srcOrd="1" destOrd="0" presId="urn:microsoft.com/office/officeart/2005/8/layout/list1"/>
    <dgm:cxn modelId="{070E06DE-B626-40EA-8968-F62000041322}" srcId="{D6094D2D-5F23-4A60-8DDB-E86D1FA8F837}" destId="{C9EF2E71-5CD2-4380-BEB8-0300A3CF5EF3}" srcOrd="0" destOrd="0" parTransId="{C4BBD600-32E6-4F34-BB4F-4071788C26CB}" sibTransId="{8510984D-A2DB-46F7-A8EE-E588AEFBC7FC}"/>
    <dgm:cxn modelId="{31181FE9-CCD4-4056-9DDA-F31378121478}" srcId="{D6094D2D-5F23-4A60-8DDB-E86D1FA8F837}" destId="{A577313E-BB80-4A17-B566-7FD4DB5C493F}" srcOrd="1" destOrd="0" parTransId="{18CF2293-3496-4F8B-8AA7-1C5D96E618EA}" sibTransId="{B8A3F8DE-86F4-4613-89A1-72B4F9749F29}"/>
    <dgm:cxn modelId="{6C47BDEA-EDCC-4EC5-8C19-15B041532682}" srcId="{D6094D2D-5F23-4A60-8DDB-E86D1FA8F837}" destId="{C148E483-0312-4AB2-B090-7B6EF72B4D80}" srcOrd="2" destOrd="0" parTransId="{B017607E-8215-4B57-98E7-518722ED9593}" sibTransId="{388545A0-F0A6-46B5-8E3C-96E31F58001C}"/>
    <dgm:cxn modelId="{BF361707-87DA-4445-94F3-B04EA854A589}" type="presParOf" srcId="{2D6212BD-620F-47BD-8AAA-E054D846D6FF}" destId="{831A372A-DE21-479B-9104-E8942C985DBC}" srcOrd="0" destOrd="0" presId="urn:microsoft.com/office/officeart/2005/8/layout/list1"/>
    <dgm:cxn modelId="{04B0AD81-8D0E-4831-97BD-8236D531750F}" type="presParOf" srcId="{831A372A-DE21-479B-9104-E8942C985DBC}" destId="{33C00554-A2E0-4FE7-A5DB-BFC1A697A313}" srcOrd="0" destOrd="0" presId="urn:microsoft.com/office/officeart/2005/8/layout/list1"/>
    <dgm:cxn modelId="{5925F72B-45D4-4E3A-B1D6-6A861A0A14E5}" type="presParOf" srcId="{831A372A-DE21-479B-9104-E8942C985DBC}" destId="{EDA436B1-533E-4DD2-A311-81D3D28BE6E3}" srcOrd="1" destOrd="0" presId="urn:microsoft.com/office/officeart/2005/8/layout/list1"/>
    <dgm:cxn modelId="{21BAAD66-7F4C-4999-8B9B-02EDDFE8E906}" type="presParOf" srcId="{2D6212BD-620F-47BD-8AAA-E054D846D6FF}" destId="{24FF867C-5634-4A6D-A48D-BEE47948D737}" srcOrd="1" destOrd="0" presId="urn:microsoft.com/office/officeart/2005/8/layout/list1"/>
    <dgm:cxn modelId="{1E092FBF-8D1D-4730-B02A-6D88342266FA}" type="presParOf" srcId="{2D6212BD-620F-47BD-8AAA-E054D846D6FF}" destId="{E79630CD-6D2C-4ECB-83E4-25EEE638F13F}" srcOrd="2" destOrd="0" presId="urn:microsoft.com/office/officeart/2005/8/layout/list1"/>
    <dgm:cxn modelId="{361D60B6-6F9C-4BC8-97D9-1C91A2921352}" type="presParOf" srcId="{2D6212BD-620F-47BD-8AAA-E054D846D6FF}" destId="{B8983AA2-B6B1-4C3E-808A-0BE6FF391A78}" srcOrd="3" destOrd="0" presId="urn:microsoft.com/office/officeart/2005/8/layout/list1"/>
    <dgm:cxn modelId="{4B862ADE-932F-4D28-ADA5-EF3703ECF532}" type="presParOf" srcId="{2D6212BD-620F-47BD-8AAA-E054D846D6FF}" destId="{8D24A180-57DD-4FC4-8511-99235062515D}" srcOrd="4" destOrd="0" presId="urn:microsoft.com/office/officeart/2005/8/layout/list1"/>
    <dgm:cxn modelId="{476001C3-10AF-4C14-AFB5-5BB19198CF1D}" type="presParOf" srcId="{8D24A180-57DD-4FC4-8511-99235062515D}" destId="{78E0ADCD-51E8-4A7E-A8FF-73BC8A7166D8}" srcOrd="0" destOrd="0" presId="urn:microsoft.com/office/officeart/2005/8/layout/list1"/>
    <dgm:cxn modelId="{A6836AC3-E40B-4009-8127-A72DB916EF32}" type="presParOf" srcId="{8D24A180-57DD-4FC4-8511-99235062515D}" destId="{B6685592-9F8E-4C78-9944-FFFD41D41DED}" srcOrd="1" destOrd="0" presId="urn:microsoft.com/office/officeart/2005/8/layout/list1"/>
    <dgm:cxn modelId="{7A3B49DA-65DA-4A4B-9D57-9B73E406582D}" type="presParOf" srcId="{2D6212BD-620F-47BD-8AAA-E054D846D6FF}" destId="{34E418D7-6964-4F91-9892-C5F24DF887AC}" srcOrd="5" destOrd="0" presId="urn:microsoft.com/office/officeart/2005/8/layout/list1"/>
    <dgm:cxn modelId="{285AADA8-B2FE-452C-A18A-1867168F5EEE}" type="presParOf" srcId="{2D6212BD-620F-47BD-8AAA-E054D846D6FF}" destId="{0A7FCBBD-E77A-4B88-8AC6-1B53C6CD98AE}" srcOrd="6" destOrd="0" presId="urn:microsoft.com/office/officeart/2005/8/layout/list1"/>
    <dgm:cxn modelId="{6F318E1F-A3B9-41AE-A0ED-595348C97A85}" type="presParOf" srcId="{2D6212BD-620F-47BD-8AAA-E054D846D6FF}" destId="{7B2ABC3A-F8A6-4D3B-81D6-E3A3B02E6788}" srcOrd="7" destOrd="0" presId="urn:microsoft.com/office/officeart/2005/8/layout/list1"/>
    <dgm:cxn modelId="{BBE30B0A-7274-4CE7-BEB8-1FA3F5414DAE}" type="presParOf" srcId="{2D6212BD-620F-47BD-8AAA-E054D846D6FF}" destId="{E82A906A-5EBA-454B-BD0D-B67F4B6C228E}" srcOrd="8" destOrd="0" presId="urn:microsoft.com/office/officeart/2005/8/layout/list1"/>
    <dgm:cxn modelId="{44FB46FF-6A5C-478A-BCED-7971A261713F}" type="presParOf" srcId="{E82A906A-5EBA-454B-BD0D-B67F4B6C228E}" destId="{ED66C896-7415-47FE-9054-8C7D05D5E131}" srcOrd="0" destOrd="0" presId="urn:microsoft.com/office/officeart/2005/8/layout/list1"/>
    <dgm:cxn modelId="{7D977C04-8720-4633-A5A5-4B2432E12C71}" type="presParOf" srcId="{E82A906A-5EBA-454B-BD0D-B67F4B6C228E}" destId="{7D35EBA4-27C4-4491-A3FA-C971D4B7C1AB}" srcOrd="1" destOrd="0" presId="urn:microsoft.com/office/officeart/2005/8/layout/list1"/>
    <dgm:cxn modelId="{4A88F365-B710-4AC0-80D0-D7511E81F13A}" type="presParOf" srcId="{2D6212BD-620F-47BD-8AAA-E054D846D6FF}" destId="{6796861B-E29B-4E89-BCCE-0A59112C839E}" srcOrd="9" destOrd="0" presId="urn:microsoft.com/office/officeart/2005/8/layout/list1"/>
    <dgm:cxn modelId="{FD947015-DCEA-400F-A15A-E8E299C36EAB}" type="presParOf" srcId="{2D6212BD-620F-47BD-8AAA-E054D846D6FF}" destId="{6AAFA84E-D7D9-4E5B-991D-491E5AC9D9B6}" srcOrd="10" destOrd="0" presId="urn:microsoft.com/office/officeart/2005/8/layout/list1"/>
    <dgm:cxn modelId="{2EF25BAD-AE6E-4FFF-AB3B-49C4713819B4}" type="presParOf" srcId="{2D6212BD-620F-47BD-8AAA-E054D846D6FF}" destId="{E5EAF94A-A7D8-444A-974D-AB45B4E43A95}" srcOrd="11" destOrd="0" presId="urn:microsoft.com/office/officeart/2005/8/layout/list1"/>
    <dgm:cxn modelId="{00141C4A-DBCB-4F8C-83E5-8214F8E94FDF}" type="presParOf" srcId="{2D6212BD-620F-47BD-8AAA-E054D846D6FF}" destId="{1EFB4468-CCF9-45CA-8C63-EE15740FBD27}" srcOrd="12" destOrd="0" presId="urn:microsoft.com/office/officeart/2005/8/layout/list1"/>
    <dgm:cxn modelId="{E2F2F5F6-65B1-4169-8E94-350B149A972F}" type="presParOf" srcId="{1EFB4468-CCF9-45CA-8C63-EE15740FBD27}" destId="{AD9B4622-08BC-4C57-B508-C0CEE3418B2A}" srcOrd="0" destOrd="0" presId="urn:microsoft.com/office/officeart/2005/8/layout/list1"/>
    <dgm:cxn modelId="{98D718F3-D515-43AE-8CA3-ECC7735E381C}" type="presParOf" srcId="{1EFB4468-CCF9-45CA-8C63-EE15740FBD27}" destId="{8080ECC6-846D-4A79-9039-A5EECA8B0999}" srcOrd="1" destOrd="0" presId="urn:microsoft.com/office/officeart/2005/8/layout/list1"/>
    <dgm:cxn modelId="{12F5855B-BBE2-4890-93C4-74959091A625}" type="presParOf" srcId="{2D6212BD-620F-47BD-8AAA-E054D846D6FF}" destId="{50EB8618-09E9-413C-9E9D-8F062E33A445}" srcOrd="13" destOrd="0" presId="urn:microsoft.com/office/officeart/2005/8/layout/list1"/>
    <dgm:cxn modelId="{00731309-9A07-47FF-8B7A-C2ADB22A39D4}" type="presParOf" srcId="{2D6212BD-620F-47BD-8AAA-E054D846D6FF}" destId="{26006E3C-9118-4255-8C5A-E713BF23183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D1B8DB-13D4-42E3-9D90-F0F9B571E7C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B61DC0A-47EF-4E12-91FC-1FF5CEDA41CA}">
      <dgm:prSet/>
      <dgm:spPr/>
      <dgm:t>
        <a:bodyPr/>
        <a:lstStyle/>
        <a:p>
          <a:r>
            <a:rPr lang="en-US"/>
            <a:t>MQ2 gas sensor is also known as chemiresistor. It contains a sensing material whose resistance changes when it comes in contact with the gas. This change in the value of resistance is used for the detection of gas.</a:t>
          </a:r>
        </a:p>
      </dgm:t>
    </dgm:pt>
    <dgm:pt modelId="{E8BD8172-76FC-4671-8E25-10489800E8F0}" type="parTrans" cxnId="{7EC41174-814D-4019-9835-FB1E10A52BAE}">
      <dgm:prSet/>
      <dgm:spPr/>
      <dgm:t>
        <a:bodyPr/>
        <a:lstStyle/>
        <a:p>
          <a:endParaRPr lang="en-US"/>
        </a:p>
      </dgm:t>
    </dgm:pt>
    <dgm:pt modelId="{560DD5F4-096F-442C-AB9A-00178A410DA2}" type="sibTrans" cxnId="{7EC41174-814D-4019-9835-FB1E10A52BAE}">
      <dgm:prSet/>
      <dgm:spPr/>
      <dgm:t>
        <a:bodyPr/>
        <a:lstStyle/>
        <a:p>
          <a:endParaRPr lang="en-US"/>
        </a:p>
      </dgm:t>
    </dgm:pt>
    <dgm:pt modelId="{CFFC8D8C-D49B-4D49-870C-28C7D069AB9A}">
      <dgm:prSet/>
      <dgm:spPr/>
      <dgm:t>
        <a:bodyPr/>
        <a:lstStyle/>
        <a:p>
          <a:r>
            <a:rPr lang="en-US" dirty="0"/>
            <a:t>MQ2 is a metal oxide semiconductor type gas sensor. Concentrations of gas in the gas is measured using a voltage divider network present in the sensor. </a:t>
          </a:r>
        </a:p>
      </dgm:t>
    </dgm:pt>
    <dgm:pt modelId="{0B75CEFB-FBD9-4BCD-BFAC-A03AC67D33E6}" type="parTrans" cxnId="{123A0196-E3EC-4802-9829-507FE3DB8AD5}">
      <dgm:prSet/>
      <dgm:spPr/>
      <dgm:t>
        <a:bodyPr/>
        <a:lstStyle/>
        <a:p>
          <a:endParaRPr lang="en-US"/>
        </a:p>
      </dgm:t>
    </dgm:pt>
    <dgm:pt modelId="{B9A1C2AF-C80E-4BA7-B1F8-6B3A054041D1}" type="sibTrans" cxnId="{123A0196-E3EC-4802-9829-507FE3DB8AD5}">
      <dgm:prSet/>
      <dgm:spPr/>
      <dgm:t>
        <a:bodyPr/>
        <a:lstStyle/>
        <a:p>
          <a:endParaRPr lang="en-US"/>
        </a:p>
      </dgm:t>
    </dgm:pt>
    <dgm:pt modelId="{B1B3B186-C524-4920-8390-92E26C9D9A4B}">
      <dgm:prSet/>
      <dgm:spPr/>
      <dgm:t>
        <a:bodyPr/>
        <a:lstStyle/>
        <a:p>
          <a:r>
            <a:rPr lang="en-US"/>
            <a:t>This sensor works on 5V DC voltage. It can detect gases in the concentration of range 200 to 10000ppm.</a:t>
          </a:r>
        </a:p>
      </dgm:t>
    </dgm:pt>
    <dgm:pt modelId="{1C23CA90-61A7-41CA-9DF0-77296C64EBEC}" type="parTrans" cxnId="{A56A1AED-3DA1-4F39-B357-CC54414C7B71}">
      <dgm:prSet/>
      <dgm:spPr/>
      <dgm:t>
        <a:bodyPr/>
        <a:lstStyle/>
        <a:p>
          <a:endParaRPr lang="en-US"/>
        </a:p>
      </dgm:t>
    </dgm:pt>
    <dgm:pt modelId="{41D5D249-9F82-401B-A3D7-AEE3B1DA3EAC}" type="sibTrans" cxnId="{A56A1AED-3DA1-4F39-B357-CC54414C7B71}">
      <dgm:prSet/>
      <dgm:spPr/>
      <dgm:t>
        <a:bodyPr/>
        <a:lstStyle/>
        <a:p>
          <a:endParaRPr lang="en-US"/>
        </a:p>
      </dgm:t>
    </dgm:pt>
    <dgm:pt modelId="{E26E9A37-499F-4600-A993-8B37CE3958C6}" type="pres">
      <dgm:prSet presAssocID="{DCD1B8DB-13D4-42E3-9D90-F0F9B571E7C5}" presName="vert0" presStyleCnt="0">
        <dgm:presLayoutVars>
          <dgm:dir/>
          <dgm:animOne val="branch"/>
          <dgm:animLvl val="lvl"/>
        </dgm:presLayoutVars>
      </dgm:prSet>
      <dgm:spPr/>
    </dgm:pt>
    <dgm:pt modelId="{4CB3204E-DC04-42F6-9B5C-60F4B27F985C}" type="pres">
      <dgm:prSet presAssocID="{DB61DC0A-47EF-4E12-91FC-1FF5CEDA41CA}" presName="thickLine" presStyleLbl="alignNode1" presStyleIdx="0" presStyleCnt="3"/>
      <dgm:spPr/>
    </dgm:pt>
    <dgm:pt modelId="{1928951D-609F-40F5-9D03-E502EC850F43}" type="pres">
      <dgm:prSet presAssocID="{DB61DC0A-47EF-4E12-91FC-1FF5CEDA41CA}" presName="horz1" presStyleCnt="0"/>
      <dgm:spPr/>
    </dgm:pt>
    <dgm:pt modelId="{439573F2-AE39-4C06-9409-0E0FDBA1FC53}" type="pres">
      <dgm:prSet presAssocID="{DB61DC0A-47EF-4E12-91FC-1FF5CEDA41CA}" presName="tx1" presStyleLbl="revTx" presStyleIdx="0" presStyleCnt="3"/>
      <dgm:spPr/>
    </dgm:pt>
    <dgm:pt modelId="{B2E22294-246C-4AE7-836C-37563A18E747}" type="pres">
      <dgm:prSet presAssocID="{DB61DC0A-47EF-4E12-91FC-1FF5CEDA41CA}" presName="vert1" presStyleCnt="0"/>
      <dgm:spPr/>
    </dgm:pt>
    <dgm:pt modelId="{454CAFBA-8834-402B-A2ED-369BBE480C60}" type="pres">
      <dgm:prSet presAssocID="{CFFC8D8C-D49B-4D49-870C-28C7D069AB9A}" presName="thickLine" presStyleLbl="alignNode1" presStyleIdx="1" presStyleCnt="3"/>
      <dgm:spPr/>
    </dgm:pt>
    <dgm:pt modelId="{1AF55593-1438-4F11-8D22-19B3EE0B6310}" type="pres">
      <dgm:prSet presAssocID="{CFFC8D8C-D49B-4D49-870C-28C7D069AB9A}" presName="horz1" presStyleCnt="0"/>
      <dgm:spPr/>
    </dgm:pt>
    <dgm:pt modelId="{8B736E57-C34D-4C10-A849-5814BC3606A9}" type="pres">
      <dgm:prSet presAssocID="{CFFC8D8C-D49B-4D49-870C-28C7D069AB9A}" presName="tx1" presStyleLbl="revTx" presStyleIdx="1" presStyleCnt="3"/>
      <dgm:spPr/>
    </dgm:pt>
    <dgm:pt modelId="{EC05056E-E41C-46A7-AB04-FECB35AB99C5}" type="pres">
      <dgm:prSet presAssocID="{CFFC8D8C-D49B-4D49-870C-28C7D069AB9A}" presName="vert1" presStyleCnt="0"/>
      <dgm:spPr/>
    </dgm:pt>
    <dgm:pt modelId="{B2B2793A-A2A1-466A-A08F-4AD212B441F4}" type="pres">
      <dgm:prSet presAssocID="{B1B3B186-C524-4920-8390-92E26C9D9A4B}" presName="thickLine" presStyleLbl="alignNode1" presStyleIdx="2" presStyleCnt="3"/>
      <dgm:spPr/>
    </dgm:pt>
    <dgm:pt modelId="{F4918C79-BE20-457F-93C5-B289D7C9B770}" type="pres">
      <dgm:prSet presAssocID="{B1B3B186-C524-4920-8390-92E26C9D9A4B}" presName="horz1" presStyleCnt="0"/>
      <dgm:spPr/>
    </dgm:pt>
    <dgm:pt modelId="{DDDAF7E4-EA67-4B5D-B711-951C9C83E849}" type="pres">
      <dgm:prSet presAssocID="{B1B3B186-C524-4920-8390-92E26C9D9A4B}" presName="tx1" presStyleLbl="revTx" presStyleIdx="2" presStyleCnt="3"/>
      <dgm:spPr/>
    </dgm:pt>
    <dgm:pt modelId="{9DEF1FDB-67D2-46F7-90AD-D134823F32F6}" type="pres">
      <dgm:prSet presAssocID="{B1B3B186-C524-4920-8390-92E26C9D9A4B}" presName="vert1" presStyleCnt="0"/>
      <dgm:spPr/>
    </dgm:pt>
  </dgm:ptLst>
  <dgm:cxnLst>
    <dgm:cxn modelId="{7199E54E-EE6C-42FB-A741-FFB5BBF6716B}" type="presOf" srcId="{B1B3B186-C524-4920-8390-92E26C9D9A4B}" destId="{DDDAF7E4-EA67-4B5D-B711-951C9C83E849}" srcOrd="0" destOrd="0" presId="urn:microsoft.com/office/officeart/2008/layout/LinedList"/>
    <dgm:cxn modelId="{7EC41174-814D-4019-9835-FB1E10A52BAE}" srcId="{DCD1B8DB-13D4-42E3-9D90-F0F9B571E7C5}" destId="{DB61DC0A-47EF-4E12-91FC-1FF5CEDA41CA}" srcOrd="0" destOrd="0" parTransId="{E8BD8172-76FC-4671-8E25-10489800E8F0}" sibTransId="{560DD5F4-096F-442C-AB9A-00178A410DA2}"/>
    <dgm:cxn modelId="{CF086982-42F5-4F38-9E01-3246D5F351D1}" type="presOf" srcId="{CFFC8D8C-D49B-4D49-870C-28C7D069AB9A}" destId="{8B736E57-C34D-4C10-A849-5814BC3606A9}" srcOrd="0" destOrd="0" presId="urn:microsoft.com/office/officeart/2008/layout/LinedList"/>
    <dgm:cxn modelId="{123A0196-E3EC-4802-9829-507FE3DB8AD5}" srcId="{DCD1B8DB-13D4-42E3-9D90-F0F9B571E7C5}" destId="{CFFC8D8C-D49B-4D49-870C-28C7D069AB9A}" srcOrd="1" destOrd="0" parTransId="{0B75CEFB-FBD9-4BCD-BFAC-A03AC67D33E6}" sibTransId="{B9A1C2AF-C80E-4BA7-B1F8-6B3A054041D1}"/>
    <dgm:cxn modelId="{DED40796-7692-4A74-A6E4-D78A3CD5D328}" type="presOf" srcId="{DB61DC0A-47EF-4E12-91FC-1FF5CEDA41CA}" destId="{439573F2-AE39-4C06-9409-0E0FDBA1FC53}" srcOrd="0" destOrd="0" presId="urn:microsoft.com/office/officeart/2008/layout/LinedList"/>
    <dgm:cxn modelId="{C8441AA8-61B4-4055-B7BF-36B256CC5412}" type="presOf" srcId="{DCD1B8DB-13D4-42E3-9D90-F0F9B571E7C5}" destId="{E26E9A37-499F-4600-A993-8B37CE3958C6}" srcOrd="0" destOrd="0" presId="urn:microsoft.com/office/officeart/2008/layout/LinedList"/>
    <dgm:cxn modelId="{A56A1AED-3DA1-4F39-B357-CC54414C7B71}" srcId="{DCD1B8DB-13D4-42E3-9D90-F0F9B571E7C5}" destId="{B1B3B186-C524-4920-8390-92E26C9D9A4B}" srcOrd="2" destOrd="0" parTransId="{1C23CA90-61A7-41CA-9DF0-77296C64EBEC}" sibTransId="{41D5D249-9F82-401B-A3D7-AEE3B1DA3EAC}"/>
    <dgm:cxn modelId="{D2A78CC2-B76E-44F1-9F99-69B1D334A9F3}" type="presParOf" srcId="{E26E9A37-499F-4600-A993-8B37CE3958C6}" destId="{4CB3204E-DC04-42F6-9B5C-60F4B27F985C}" srcOrd="0" destOrd="0" presId="urn:microsoft.com/office/officeart/2008/layout/LinedList"/>
    <dgm:cxn modelId="{67163A6E-2F58-4138-9169-5FBD9A209626}" type="presParOf" srcId="{E26E9A37-499F-4600-A993-8B37CE3958C6}" destId="{1928951D-609F-40F5-9D03-E502EC850F43}" srcOrd="1" destOrd="0" presId="urn:microsoft.com/office/officeart/2008/layout/LinedList"/>
    <dgm:cxn modelId="{211B1436-A4B6-4D32-8BBF-033E25D6F701}" type="presParOf" srcId="{1928951D-609F-40F5-9D03-E502EC850F43}" destId="{439573F2-AE39-4C06-9409-0E0FDBA1FC53}" srcOrd="0" destOrd="0" presId="urn:microsoft.com/office/officeart/2008/layout/LinedList"/>
    <dgm:cxn modelId="{7AE31654-63E2-4067-A79D-6ABEEE54F9C7}" type="presParOf" srcId="{1928951D-609F-40F5-9D03-E502EC850F43}" destId="{B2E22294-246C-4AE7-836C-37563A18E747}" srcOrd="1" destOrd="0" presId="urn:microsoft.com/office/officeart/2008/layout/LinedList"/>
    <dgm:cxn modelId="{06E9B448-365C-4EC3-9605-609EDFFA7AEE}" type="presParOf" srcId="{E26E9A37-499F-4600-A993-8B37CE3958C6}" destId="{454CAFBA-8834-402B-A2ED-369BBE480C60}" srcOrd="2" destOrd="0" presId="urn:microsoft.com/office/officeart/2008/layout/LinedList"/>
    <dgm:cxn modelId="{4153EB3B-AA26-46E7-AC30-5EDA064ED774}" type="presParOf" srcId="{E26E9A37-499F-4600-A993-8B37CE3958C6}" destId="{1AF55593-1438-4F11-8D22-19B3EE0B6310}" srcOrd="3" destOrd="0" presId="urn:microsoft.com/office/officeart/2008/layout/LinedList"/>
    <dgm:cxn modelId="{765E283B-8CFB-4592-A806-D52C0BA9D8DC}" type="presParOf" srcId="{1AF55593-1438-4F11-8D22-19B3EE0B6310}" destId="{8B736E57-C34D-4C10-A849-5814BC3606A9}" srcOrd="0" destOrd="0" presId="urn:microsoft.com/office/officeart/2008/layout/LinedList"/>
    <dgm:cxn modelId="{26425698-FD7F-4622-892B-5D0F20B16EDD}" type="presParOf" srcId="{1AF55593-1438-4F11-8D22-19B3EE0B6310}" destId="{EC05056E-E41C-46A7-AB04-FECB35AB99C5}" srcOrd="1" destOrd="0" presId="urn:microsoft.com/office/officeart/2008/layout/LinedList"/>
    <dgm:cxn modelId="{C1893F3E-643A-4199-8254-845EAE6F7BC2}" type="presParOf" srcId="{E26E9A37-499F-4600-A993-8B37CE3958C6}" destId="{B2B2793A-A2A1-466A-A08F-4AD212B441F4}" srcOrd="4" destOrd="0" presId="urn:microsoft.com/office/officeart/2008/layout/LinedList"/>
    <dgm:cxn modelId="{9B011153-3088-47F1-AD90-EEEBAF797E9B}" type="presParOf" srcId="{E26E9A37-499F-4600-A993-8B37CE3958C6}" destId="{F4918C79-BE20-457F-93C5-B289D7C9B770}" srcOrd="5" destOrd="0" presId="urn:microsoft.com/office/officeart/2008/layout/LinedList"/>
    <dgm:cxn modelId="{65837244-5FBA-4A30-A842-35B49654B19E}" type="presParOf" srcId="{F4918C79-BE20-457F-93C5-B289D7C9B770}" destId="{DDDAF7E4-EA67-4B5D-B711-951C9C83E849}" srcOrd="0" destOrd="0" presId="urn:microsoft.com/office/officeart/2008/layout/LinedList"/>
    <dgm:cxn modelId="{5EFE0522-A504-411E-8415-EE3334293F95}" type="presParOf" srcId="{F4918C79-BE20-457F-93C5-B289D7C9B770}" destId="{9DEF1FDB-67D2-46F7-90AD-D134823F32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F9D1EE-137B-48B4-B9FE-BB6CA24208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770386-E874-4EA8-9A27-3D9987D16A8C}">
      <dgm:prSet/>
      <dgm:spPr/>
      <dgm:t>
        <a:bodyPr/>
        <a:lstStyle/>
        <a:p>
          <a:r>
            <a:rPr lang="en-US"/>
            <a:t>Operating Voltage is +5V</a:t>
          </a:r>
        </a:p>
      </dgm:t>
    </dgm:pt>
    <dgm:pt modelId="{C23ED635-BD75-4AD5-A39C-AF8EEA59E56F}" type="parTrans" cxnId="{D8CC25EE-A5FA-4EB8-BC76-FF3E416B2DED}">
      <dgm:prSet/>
      <dgm:spPr/>
      <dgm:t>
        <a:bodyPr/>
        <a:lstStyle/>
        <a:p>
          <a:endParaRPr lang="en-US"/>
        </a:p>
      </dgm:t>
    </dgm:pt>
    <dgm:pt modelId="{DEC1A9D1-4071-45BE-9134-ECCA77BB3444}" type="sibTrans" cxnId="{D8CC25EE-A5FA-4EB8-BC76-FF3E416B2DED}">
      <dgm:prSet/>
      <dgm:spPr/>
      <dgm:t>
        <a:bodyPr/>
        <a:lstStyle/>
        <a:p>
          <a:endParaRPr lang="en-US"/>
        </a:p>
      </dgm:t>
    </dgm:pt>
    <dgm:pt modelId="{35102A03-24EE-494F-8E1C-C96CBF45B357}">
      <dgm:prSet/>
      <dgm:spPr/>
      <dgm:t>
        <a:bodyPr/>
        <a:lstStyle/>
        <a:p>
          <a:r>
            <a:rPr lang="en-US"/>
            <a:t>Can be used to Measure or detect LPG, Alcohol, Propane, Hydrogen, CO and even methane</a:t>
          </a:r>
        </a:p>
      </dgm:t>
    </dgm:pt>
    <dgm:pt modelId="{621EC07C-3EF8-4378-A083-34954631B426}" type="parTrans" cxnId="{517E7D37-09D6-4699-A8B2-3AFE25B07A64}">
      <dgm:prSet/>
      <dgm:spPr/>
      <dgm:t>
        <a:bodyPr/>
        <a:lstStyle/>
        <a:p>
          <a:endParaRPr lang="en-US"/>
        </a:p>
      </dgm:t>
    </dgm:pt>
    <dgm:pt modelId="{48E31BC9-A7B1-41A6-A547-DD80199CDA81}" type="sibTrans" cxnId="{517E7D37-09D6-4699-A8B2-3AFE25B07A64}">
      <dgm:prSet/>
      <dgm:spPr/>
      <dgm:t>
        <a:bodyPr/>
        <a:lstStyle/>
        <a:p>
          <a:endParaRPr lang="en-US"/>
        </a:p>
      </dgm:t>
    </dgm:pt>
    <dgm:pt modelId="{90997DF1-6A3C-4DFB-8C7F-53E59EFAD92A}">
      <dgm:prSet/>
      <dgm:spPr/>
      <dgm:t>
        <a:bodyPr/>
        <a:lstStyle/>
        <a:p>
          <a:r>
            <a:rPr lang="en-US"/>
            <a:t>Analog output voltage: 0V to 5V</a:t>
          </a:r>
        </a:p>
      </dgm:t>
    </dgm:pt>
    <dgm:pt modelId="{66F548E7-DE88-4164-98B8-3DFC6A800C07}" type="parTrans" cxnId="{5E21EF7E-BEF4-4672-BAC5-37C4F5A5FA2A}">
      <dgm:prSet/>
      <dgm:spPr/>
      <dgm:t>
        <a:bodyPr/>
        <a:lstStyle/>
        <a:p>
          <a:endParaRPr lang="en-US"/>
        </a:p>
      </dgm:t>
    </dgm:pt>
    <dgm:pt modelId="{05FB3E46-6009-48B7-8C22-EDE332923F71}" type="sibTrans" cxnId="{5E21EF7E-BEF4-4672-BAC5-37C4F5A5FA2A}">
      <dgm:prSet/>
      <dgm:spPr/>
      <dgm:t>
        <a:bodyPr/>
        <a:lstStyle/>
        <a:p>
          <a:endParaRPr lang="en-US"/>
        </a:p>
      </dgm:t>
    </dgm:pt>
    <dgm:pt modelId="{B6D965B3-DC7B-4BE4-A215-F4EB28F0E49B}">
      <dgm:prSet/>
      <dgm:spPr/>
      <dgm:t>
        <a:bodyPr/>
        <a:lstStyle/>
        <a:p>
          <a:r>
            <a:rPr lang="en-US"/>
            <a:t>Digital Output Voltage: 0V or 5V (TTL Logic)</a:t>
          </a:r>
        </a:p>
      </dgm:t>
    </dgm:pt>
    <dgm:pt modelId="{BB67D56C-E34C-4A7E-886D-FED030EEF6C2}" type="parTrans" cxnId="{9C5B613E-E33E-44C7-9845-E7EF7CECC76E}">
      <dgm:prSet/>
      <dgm:spPr/>
      <dgm:t>
        <a:bodyPr/>
        <a:lstStyle/>
        <a:p>
          <a:endParaRPr lang="en-US"/>
        </a:p>
      </dgm:t>
    </dgm:pt>
    <dgm:pt modelId="{8BDF817C-4BEE-483D-BE8F-20A72E5A5E67}" type="sibTrans" cxnId="{9C5B613E-E33E-44C7-9845-E7EF7CECC76E}">
      <dgm:prSet/>
      <dgm:spPr/>
      <dgm:t>
        <a:bodyPr/>
        <a:lstStyle/>
        <a:p>
          <a:endParaRPr lang="en-US"/>
        </a:p>
      </dgm:t>
    </dgm:pt>
    <dgm:pt modelId="{8CF51CDB-0588-42D6-85E4-81DDB6EACA8A}">
      <dgm:prSet/>
      <dgm:spPr/>
      <dgm:t>
        <a:bodyPr/>
        <a:lstStyle/>
        <a:p>
          <a:r>
            <a:rPr lang="en-US"/>
            <a:t>Preheat duration 20 seconds</a:t>
          </a:r>
        </a:p>
      </dgm:t>
    </dgm:pt>
    <dgm:pt modelId="{29449721-0C09-423F-9B1B-BF2404579B40}" type="parTrans" cxnId="{C3FA608B-C8F2-4D6D-B05B-CA94B85BCA09}">
      <dgm:prSet/>
      <dgm:spPr/>
      <dgm:t>
        <a:bodyPr/>
        <a:lstStyle/>
        <a:p>
          <a:endParaRPr lang="en-US"/>
        </a:p>
      </dgm:t>
    </dgm:pt>
    <dgm:pt modelId="{705DFB6C-929C-44BE-8822-BE5E894E9611}" type="sibTrans" cxnId="{C3FA608B-C8F2-4D6D-B05B-CA94B85BCA09}">
      <dgm:prSet/>
      <dgm:spPr/>
      <dgm:t>
        <a:bodyPr/>
        <a:lstStyle/>
        <a:p>
          <a:endParaRPr lang="en-US"/>
        </a:p>
      </dgm:t>
    </dgm:pt>
    <dgm:pt modelId="{6CCACEC5-EDA8-46D1-AF26-CE399965D1B2}">
      <dgm:prSet/>
      <dgm:spPr/>
      <dgm:t>
        <a:bodyPr/>
        <a:lstStyle/>
        <a:p>
          <a:r>
            <a:rPr lang="en-US"/>
            <a:t>Can be used as a Digital or analog sensor</a:t>
          </a:r>
        </a:p>
      </dgm:t>
    </dgm:pt>
    <dgm:pt modelId="{73B6C8F8-EAEC-4CFD-9BA0-47533D2B48A8}" type="parTrans" cxnId="{B4CB2657-19C0-4F4F-8958-F78C69C2F4B5}">
      <dgm:prSet/>
      <dgm:spPr/>
      <dgm:t>
        <a:bodyPr/>
        <a:lstStyle/>
        <a:p>
          <a:endParaRPr lang="en-US"/>
        </a:p>
      </dgm:t>
    </dgm:pt>
    <dgm:pt modelId="{4DF17A96-9798-4A05-A4B9-6A2E2AB078CE}" type="sibTrans" cxnId="{B4CB2657-19C0-4F4F-8958-F78C69C2F4B5}">
      <dgm:prSet/>
      <dgm:spPr/>
      <dgm:t>
        <a:bodyPr/>
        <a:lstStyle/>
        <a:p>
          <a:endParaRPr lang="en-US"/>
        </a:p>
      </dgm:t>
    </dgm:pt>
    <dgm:pt modelId="{D8B3C7AB-8F01-41F8-B890-FA0B987770CD}">
      <dgm:prSet/>
      <dgm:spPr/>
      <dgm:t>
        <a:bodyPr/>
        <a:lstStyle/>
        <a:p>
          <a:r>
            <a:rPr lang="en-US"/>
            <a:t>The Sensitivity of Digital pin can be varied using the potentiometer.</a:t>
          </a:r>
        </a:p>
      </dgm:t>
    </dgm:pt>
    <dgm:pt modelId="{3349FE11-7B9A-45B7-B041-1E31993494AF}" type="parTrans" cxnId="{97779BB2-154F-4198-BCCD-15DBEF73677C}">
      <dgm:prSet/>
      <dgm:spPr/>
      <dgm:t>
        <a:bodyPr/>
        <a:lstStyle/>
        <a:p>
          <a:endParaRPr lang="en-US"/>
        </a:p>
      </dgm:t>
    </dgm:pt>
    <dgm:pt modelId="{EBB662A8-8153-401B-8F7E-E50BB8DDB783}" type="sibTrans" cxnId="{97779BB2-154F-4198-BCCD-15DBEF73677C}">
      <dgm:prSet/>
      <dgm:spPr/>
      <dgm:t>
        <a:bodyPr/>
        <a:lstStyle/>
        <a:p>
          <a:endParaRPr lang="en-US"/>
        </a:p>
      </dgm:t>
    </dgm:pt>
    <dgm:pt modelId="{54CD6D43-2E6A-4A0B-85AF-E41B08E16246}" type="pres">
      <dgm:prSet presAssocID="{D1F9D1EE-137B-48B4-B9FE-BB6CA24208E7}" presName="root" presStyleCnt="0">
        <dgm:presLayoutVars>
          <dgm:dir/>
          <dgm:resizeHandles val="exact"/>
        </dgm:presLayoutVars>
      </dgm:prSet>
      <dgm:spPr/>
    </dgm:pt>
    <dgm:pt modelId="{0B27F721-8181-4B81-9579-5F9EF073263F}" type="pres">
      <dgm:prSet presAssocID="{B7770386-E874-4EA8-9A27-3D9987D16A8C}" presName="compNode" presStyleCnt="0"/>
      <dgm:spPr/>
    </dgm:pt>
    <dgm:pt modelId="{395156B6-0BB7-4575-807D-7548EDD8F8BA}" type="pres">
      <dgm:prSet presAssocID="{B7770386-E874-4EA8-9A27-3D9987D16A8C}" presName="bgRect" presStyleLbl="bgShp" presStyleIdx="0" presStyleCnt="7"/>
      <dgm:spPr/>
    </dgm:pt>
    <dgm:pt modelId="{174E0538-CB08-4942-AA91-351B51CCF6C5}" type="pres">
      <dgm:prSet presAssocID="{B7770386-E874-4EA8-9A27-3D9987D16A8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Voltage"/>
        </a:ext>
      </dgm:extLst>
    </dgm:pt>
    <dgm:pt modelId="{6B65F983-C819-4DA7-A7BE-BCA0B69660A1}" type="pres">
      <dgm:prSet presAssocID="{B7770386-E874-4EA8-9A27-3D9987D16A8C}" presName="spaceRect" presStyleCnt="0"/>
      <dgm:spPr/>
    </dgm:pt>
    <dgm:pt modelId="{ED49DDFF-0FE4-4592-8D94-18572275DBC2}" type="pres">
      <dgm:prSet presAssocID="{B7770386-E874-4EA8-9A27-3D9987D16A8C}" presName="parTx" presStyleLbl="revTx" presStyleIdx="0" presStyleCnt="7">
        <dgm:presLayoutVars>
          <dgm:chMax val="0"/>
          <dgm:chPref val="0"/>
        </dgm:presLayoutVars>
      </dgm:prSet>
      <dgm:spPr/>
    </dgm:pt>
    <dgm:pt modelId="{BBA98252-F655-4DCB-BB02-38FE939D5280}" type="pres">
      <dgm:prSet presAssocID="{DEC1A9D1-4071-45BE-9134-ECCA77BB3444}" presName="sibTrans" presStyleCnt="0"/>
      <dgm:spPr/>
    </dgm:pt>
    <dgm:pt modelId="{B86814EB-FB40-48EF-94D9-B31E352ECC56}" type="pres">
      <dgm:prSet presAssocID="{35102A03-24EE-494F-8E1C-C96CBF45B357}" presName="compNode" presStyleCnt="0"/>
      <dgm:spPr/>
    </dgm:pt>
    <dgm:pt modelId="{1287AB67-DF64-423C-ADE2-1911C092E4CA}" type="pres">
      <dgm:prSet presAssocID="{35102A03-24EE-494F-8E1C-C96CBF45B357}" presName="bgRect" presStyleLbl="bgShp" presStyleIdx="1" presStyleCnt="7"/>
      <dgm:spPr/>
    </dgm:pt>
    <dgm:pt modelId="{6E34426B-8A73-4DEF-95F5-B2C25FCF6760}" type="pres">
      <dgm:prSet presAssocID="{35102A03-24EE-494F-8E1C-C96CBF45B35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59AA8742-F871-4EAE-A20A-DBC5359DD976}" type="pres">
      <dgm:prSet presAssocID="{35102A03-24EE-494F-8E1C-C96CBF45B357}" presName="spaceRect" presStyleCnt="0"/>
      <dgm:spPr/>
    </dgm:pt>
    <dgm:pt modelId="{DB0318D5-8886-4E2E-AA0D-38C8F3DAD940}" type="pres">
      <dgm:prSet presAssocID="{35102A03-24EE-494F-8E1C-C96CBF45B357}" presName="parTx" presStyleLbl="revTx" presStyleIdx="1" presStyleCnt="7">
        <dgm:presLayoutVars>
          <dgm:chMax val="0"/>
          <dgm:chPref val="0"/>
        </dgm:presLayoutVars>
      </dgm:prSet>
      <dgm:spPr/>
    </dgm:pt>
    <dgm:pt modelId="{ADBE6768-4251-47A8-9157-8DB7B3C18BB1}" type="pres">
      <dgm:prSet presAssocID="{48E31BC9-A7B1-41A6-A547-DD80199CDA81}" presName="sibTrans" presStyleCnt="0"/>
      <dgm:spPr/>
    </dgm:pt>
    <dgm:pt modelId="{D27E12E6-21D5-4A01-981D-BC936ED944ED}" type="pres">
      <dgm:prSet presAssocID="{90997DF1-6A3C-4DFB-8C7F-53E59EFAD92A}" presName="compNode" presStyleCnt="0"/>
      <dgm:spPr/>
    </dgm:pt>
    <dgm:pt modelId="{25B006F2-90B8-4F0F-8B26-A46DE13EBB40}" type="pres">
      <dgm:prSet presAssocID="{90997DF1-6A3C-4DFB-8C7F-53E59EFAD92A}" presName="bgRect" presStyleLbl="bgShp" presStyleIdx="2" presStyleCnt="7"/>
      <dgm:spPr/>
    </dgm:pt>
    <dgm:pt modelId="{3A1AEE1E-11C5-462A-99A3-398A9AA89F46}" type="pres">
      <dgm:prSet presAssocID="{90997DF1-6A3C-4DFB-8C7F-53E59EFAD92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ll Battery"/>
        </a:ext>
      </dgm:extLst>
    </dgm:pt>
    <dgm:pt modelId="{F78A0451-F3C1-46E1-B068-F3E1DB49A068}" type="pres">
      <dgm:prSet presAssocID="{90997DF1-6A3C-4DFB-8C7F-53E59EFAD92A}" presName="spaceRect" presStyleCnt="0"/>
      <dgm:spPr/>
    </dgm:pt>
    <dgm:pt modelId="{F60E6989-DCE4-445D-999D-41E4F6152381}" type="pres">
      <dgm:prSet presAssocID="{90997DF1-6A3C-4DFB-8C7F-53E59EFAD92A}" presName="parTx" presStyleLbl="revTx" presStyleIdx="2" presStyleCnt="7">
        <dgm:presLayoutVars>
          <dgm:chMax val="0"/>
          <dgm:chPref val="0"/>
        </dgm:presLayoutVars>
      </dgm:prSet>
      <dgm:spPr/>
    </dgm:pt>
    <dgm:pt modelId="{3547D594-D583-47D0-B146-D78919642507}" type="pres">
      <dgm:prSet presAssocID="{05FB3E46-6009-48B7-8C22-EDE332923F71}" presName="sibTrans" presStyleCnt="0"/>
      <dgm:spPr/>
    </dgm:pt>
    <dgm:pt modelId="{33210523-1DD8-44C7-B6EB-15ECE95FCFA9}" type="pres">
      <dgm:prSet presAssocID="{B6D965B3-DC7B-4BE4-A215-F4EB28F0E49B}" presName="compNode" presStyleCnt="0"/>
      <dgm:spPr/>
    </dgm:pt>
    <dgm:pt modelId="{C5486A49-3DFF-4311-A771-2541C5E77CF5}" type="pres">
      <dgm:prSet presAssocID="{B6D965B3-DC7B-4BE4-A215-F4EB28F0E49B}" presName="bgRect" presStyleLbl="bgShp" presStyleIdx="3" presStyleCnt="7"/>
      <dgm:spPr/>
    </dgm:pt>
    <dgm:pt modelId="{89DED621-3CB5-4895-8560-58484A896A15}" type="pres">
      <dgm:prSet presAssocID="{B6D965B3-DC7B-4BE4-A215-F4EB28F0E49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router"/>
        </a:ext>
      </dgm:extLst>
    </dgm:pt>
    <dgm:pt modelId="{B2A97EBD-2E48-4D5E-B710-C6FEE50553AB}" type="pres">
      <dgm:prSet presAssocID="{B6D965B3-DC7B-4BE4-A215-F4EB28F0E49B}" presName="spaceRect" presStyleCnt="0"/>
      <dgm:spPr/>
    </dgm:pt>
    <dgm:pt modelId="{D5BF4B5C-6558-4846-A4CA-472636EC2115}" type="pres">
      <dgm:prSet presAssocID="{B6D965B3-DC7B-4BE4-A215-F4EB28F0E49B}" presName="parTx" presStyleLbl="revTx" presStyleIdx="3" presStyleCnt="7">
        <dgm:presLayoutVars>
          <dgm:chMax val="0"/>
          <dgm:chPref val="0"/>
        </dgm:presLayoutVars>
      </dgm:prSet>
      <dgm:spPr/>
    </dgm:pt>
    <dgm:pt modelId="{0F5E8553-4A63-4664-8C5D-F33D6280B7A9}" type="pres">
      <dgm:prSet presAssocID="{8BDF817C-4BEE-483D-BE8F-20A72E5A5E67}" presName="sibTrans" presStyleCnt="0"/>
      <dgm:spPr/>
    </dgm:pt>
    <dgm:pt modelId="{E128584A-192E-48C4-80A7-E32514C6AE24}" type="pres">
      <dgm:prSet presAssocID="{8CF51CDB-0588-42D6-85E4-81DDB6EACA8A}" presName="compNode" presStyleCnt="0"/>
      <dgm:spPr/>
    </dgm:pt>
    <dgm:pt modelId="{8E765FDD-F9B8-44E1-A8CA-D99F78E49A6B}" type="pres">
      <dgm:prSet presAssocID="{8CF51CDB-0588-42D6-85E4-81DDB6EACA8A}" presName="bgRect" presStyleLbl="bgShp" presStyleIdx="4" presStyleCnt="7"/>
      <dgm:spPr/>
    </dgm:pt>
    <dgm:pt modelId="{8D48BFCA-251F-4C56-9619-20F082FA0B47}" type="pres">
      <dgm:prSet presAssocID="{8CF51CDB-0588-42D6-85E4-81DDB6EACA8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rmometer"/>
        </a:ext>
      </dgm:extLst>
    </dgm:pt>
    <dgm:pt modelId="{AC1D5D52-B604-401D-9F42-089E138965E2}" type="pres">
      <dgm:prSet presAssocID="{8CF51CDB-0588-42D6-85E4-81DDB6EACA8A}" presName="spaceRect" presStyleCnt="0"/>
      <dgm:spPr/>
    </dgm:pt>
    <dgm:pt modelId="{C22702D8-2A33-46AE-9D02-B7EBDD3C5AB8}" type="pres">
      <dgm:prSet presAssocID="{8CF51CDB-0588-42D6-85E4-81DDB6EACA8A}" presName="parTx" presStyleLbl="revTx" presStyleIdx="4" presStyleCnt="7">
        <dgm:presLayoutVars>
          <dgm:chMax val="0"/>
          <dgm:chPref val="0"/>
        </dgm:presLayoutVars>
      </dgm:prSet>
      <dgm:spPr/>
    </dgm:pt>
    <dgm:pt modelId="{5AD8FD3A-61DB-4F74-A441-A346727A4FDC}" type="pres">
      <dgm:prSet presAssocID="{705DFB6C-929C-44BE-8822-BE5E894E9611}" presName="sibTrans" presStyleCnt="0"/>
      <dgm:spPr/>
    </dgm:pt>
    <dgm:pt modelId="{4153FD57-FF49-4A6E-AB14-E67FECC3C898}" type="pres">
      <dgm:prSet presAssocID="{6CCACEC5-EDA8-46D1-AF26-CE399965D1B2}" presName="compNode" presStyleCnt="0"/>
      <dgm:spPr/>
    </dgm:pt>
    <dgm:pt modelId="{A49A96E5-2127-4320-8A82-D697D0E049F1}" type="pres">
      <dgm:prSet presAssocID="{6CCACEC5-EDA8-46D1-AF26-CE399965D1B2}" presName="bgRect" presStyleLbl="bgShp" presStyleIdx="5" presStyleCnt="7"/>
      <dgm:spPr/>
    </dgm:pt>
    <dgm:pt modelId="{D500BF94-27E5-4663-A422-BF18FCAEA9E8}" type="pres">
      <dgm:prSet presAssocID="{6CCACEC5-EDA8-46D1-AF26-CE399965D1B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i-Fi"/>
        </a:ext>
      </dgm:extLst>
    </dgm:pt>
    <dgm:pt modelId="{F70EF24D-EA4F-46E0-842A-5EAFC3E81DDF}" type="pres">
      <dgm:prSet presAssocID="{6CCACEC5-EDA8-46D1-AF26-CE399965D1B2}" presName="spaceRect" presStyleCnt="0"/>
      <dgm:spPr/>
    </dgm:pt>
    <dgm:pt modelId="{95FC5E0D-BC02-4A72-85D7-5704122F96A7}" type="pres">
      <dgm:prSet presAssocID="{6CCACEC5-EDA8-46D1-AF26-CE399965D1B2}" presName="parTx" presStyleLbl="revTx" presStyleIdx="5" presStyleCnt="7">
        <dgm:presLayoutVars>
          <dgm:chMax val="0"/>
          <dgm:chPref val="0"/>
        </dgm:presLayoutVars>
      </dgm:prSet>
      <dgm:spPr/>
    </dgm:pt>
    <dgm:pt modelId="{B648401D-D230-411A-9ADD-27D7E9E3E5CB}" type="pres">
      <dgm:prSet presAssocID="{4DF17A96-9798-4A05-A4B9-6A2E2AB078CE}" presName="sibTrans" presStyleCnt="0"/>
      <dgm:spPr/>
    </dgm:pt>
    <dgm:pt modelId="{160D0308-CF7A-47B8-B182-A0BF7B2156A4}" type="pres">
      <dgm:prSet presAssocID="{D8B3C7AB-8F01-41F8-B890-FA0B987770CD}" presName="compNode" presStyleCnt="0"/>
      <dgm:spPr/>
    </dgm:pt>
    <dgm:pt modelId="{09F14C3E-D374-4FD9-82F1-0AFF1D5CCA5C}" type="pres">
      <dgm:prSet presAssocID="{D8B3C7AB-8F01-41F8-B890-FA0B987770CD}" presName="bgRect" presStyleLbl="bgShp" presStyleIdx="6" presStyleCnt="7"/>
      <dgm:spPr/>
    </dgm:pt>
    <dgm:pt modelId="{5EBAC061-0CBC-4905-B4B2-1B91F4F92539}" type="pres">
      <dgm:prSet presAssocID="{D8B3C7AB-8F01-41F8-B890-FA0B987770C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rt with Pulse"/>
        </a:ext>
      </dgm:extLst>
    </dgm:pt>
    <dgm:pt modelId="{DC7CB012-4839-46FC-BE39-26F0E79D0BF8}" type="pres">
      <dgm:prSet presAssocID="{D8B3C7AB-8F01-41F8-B890-FA0B987770CD}" presName="spaceRect" presStyleCnt="0"/>
      <dgm:spPr/>
    </dgm:pt>
    <dgm:pt modelId="{E6FF33CA-85AF-4ABA-8E03-6F4EDAEC19DC}" type="pres">
      <dgm:prSet presAssocID="{D8B3C7AB-8F01-41F8-B890-FA0B987770CD}" presName="parTx" presStyleLbl="revTx" presStyleIdx="6" presStyleCnt="7">
        <dgm:presLayoutVars>
          <dgm:chMax val="0"/>
          <dgm:chPref val="0"/>
        </dgm:presLayoutVars>
      </dgm:prSet>
      <dgm:spPr/>
    </dgm:pt>
  </dgm:ptLst>
  <dgm:cxnLst>
    <dgm:cxn modelId="{3F663A0E-D0BF-427E-B6A9-5504DBD8EE7F}" type="presOf" srcId="{8CF51CDB-0588-42D6-85E4-81DDB6EACA8A}" destId="{C22702D8-2A33-46AE-9D02-B7EBDD3C5AB8}" srcOrd="0" destOrd="0" presId="urn:microsoft.com/office/officeart/2018/2/layout/IconVerticalSolidList"/>
    <dgm:cxn modelId="{2FD28015-A449-4529-B682-1803B2143772}" type="presOf" srcId="{B7770386-E874-4EA8-9A27-3D9987D16A8C}" destId="{ED49DDFF-0FE4-4592-8D94-18572275DBC2}" srcOrd="0" destOrd="0" presId="urn:microsoft.com/office/officeart/2018/2/layout/IconVerticalSolidList"/>
    <dgm:cxn modelId="{517E7D37-09D6-4699-A8B2-3AFE25B07A64}" srcId="{D1F9D1EE-137B-48B4-B9FE-BB6CA24208E7}" destId="{35102A03-24EE-494F-8E1C-C96CBF45B357}" srcOrd="1" destOrd="0" parTransId="{621EC07C-3EF8-4378-A083-34954631B426}" sibTransId="{48E31BC9-A7B1-41A6-A547-DD80199CDA81}"/>
    <dgm:cxn modelId="{9C5B613E-E33E-44C7-9845-E7EF7CECC76E}" srcId="{D1F9D1EE-137B-48B4-B9FE-BB6CA24208E7}" destId="{B6D965B3-DC7B-4BE4-A215-F4EB28F0E49B}" srcOrd="3" destOrd="0" parTransId="{BB67D56C-E34C-4A7E-886D-FED030EEF6C2}" sibTransId="{8BDF817C-4BEE-483D-BE8F-20A72E5A5E67}"/>
    <dgm:cxn modelId="{B4CB2657-19C0-4F4F-8958-F78C69C2F4B5}" srcId="{D1F9D1EE-137B-48B4-B9FE-BB6CA24208E7}" destId="{6CCACEC5-EDA8-46D1-AF26-CE399965D1B2}" srcOrd="5" destOrd="0" parTransId="{73B6C8F8-EAEC-4CFD-9BA0-47533D2B48A8}" sibTransId="{4DF17A96-9798-4A05-A4B9-6A2E2AB078CE}"/>
    <dgm:cxn modelId="{46B48F79-9FED-4621-A8B9-720573BAFB61}" type="presOf" srcId="{90997DF1-6A3C-4DFB-8C7F-53E59EFAD92A}" destId="{F60E6989-DCE4-445D-999D-41E4F6152381}" srcOrd="0" destOrd="0" presId="urn:microsoft.com/office/officeart/2018/2/layout/IconVerticalSolidList"/>
    <dgm:cxn modelId="{A8F2917A-7676-4B53-8C09-65AEFA45C407}" type="presOf" srcId="{35102A03-24EE-494F-8E1C-C96CBF45B357}" destId="{DB0318D5-8886-4E2E-AA0D-38C8F3DAD940}" srcOrd="0" destOrd="0" presId="urn:microsoft.com/office/officeart/2018/2/layout/IconVerticalSolidList"/>
    <dgm:cxn modelId="{5E21EF7E-BEF4-4672-BAC5-37C4F5A5FA2A}" srcId="{D1F9D1EE-137B-48B4-B9FE-BB6CA24208E7}" destId="{90997DF1-6A3C-4DFB-8C7F-53E59EFAD92A}" srcOrd="2" destOrd="0" parTransId="{66F548E7-DE88-4164-98B8-3DFC6A800C07}" sibTransId="{05FB3E46-6009-48B7-8C22-EDE332923F71}"/>
    <dgm:cxn modelId="{C3FA608B-C8F2-4D6D-B05B-CA94B85BCA09}" srcId="{D1F9D1EE-137B-48B4-B9FE-BB6CA24208E7}" destId="{8CF51CDB-0588-42D6-85E4-81DDB6EACA8A}" srcOrd="4" destOrd="0" parTransId="{29449721-0C09-423F-9B1B-BF2404579B40}" sibTransId="{705DFB6C-929C-44BE-8822-BE5E894E9611}"/>
    <dgm:cxn modelId="{779FACA9-5179-4AF4-906C-EFDE82F66647}" type="presOf" srcId="{B6D965B3-DC7B-4BE4-A215-F4EB28F0E49B}" destId="{D5BF4B5C-6558-4846-A4CA-472636EC2115}" srcOrd="0" destOrd="0" presId="urn:microsoft.com/office/officeart/2018/2/layout/IconVerticalSolidList"/>
    <dgm:cxn modelId="{97779BB2-154F-4198-BCCD-15DBEF73677C}" srcId="{D1F9D1EE-137B-48B4-B9FE-BB6CA24208E7}" destId="{D8B3C7AB-8F01-41F8-B890-FA0B987770CD}" srcOrd="6" destOrd="0" parTransId="{3349FE11-7B9A-45B7-B041-1E31993494AF}" sibTransId="{EBB662A8-8153-401B-8F7E-E50BB8DDB783}"/>
    <dgm:cxn modelId="{10CBFED3-E39E-4328-9AF3-3A6600552D27}" type="presOf" srcId="{D8B3C7AB-8F01-41F8-B890-FA0B987770CD}" destId="{E6FF33CA-85AF-4ABA-8E03-6F4EDAEC19DC}" srcOrd="0" destOrd="0" presId="urn:microsoft.com/office/officeart/2018/2/layout/IconVerticalSolidList"/>
    <dgm:cxn modelId="{A01A81D4-C801-400E-9493-A746D9B50EBF}" type="presOf" srcId="{D1F9D1EE-137B-48B4-B9FE-BB6CA24208E7}" destId="{54CD6D43-2E6A-4A0B-85AF-E41B08E16246}" srcOrd="0" destOrd="0" presId="urn:microsoft.com/office/officeart/2018/2/layout/IconVerticalSolidList"/>
    <dgm:cxn modelId="{F477A9E2-453E-47B0-ADBE-398E56DE8B1D}" type="presOf" srcId="{6CCACEC5-EDA8-46D1-AF26-CE399965D1B2}" destId="{95FC5E0D-BC02-4A72-85D7-5704122F96A7}" srcOrd="0" destOrd="0" presId="urn:microsoft.com/office/officeart/2018/2/layout/IconVerticalSolidList"/>
    <dgm:cxn modelId="{D8CC25EE-A5FA-4EB8-BC76-FF3E416B2DED}" srcId="{D1F9D1EE-137B-48B4-B9FE-BB6CA24208E7}" destId="{B7770386-E874-4EA8-9A27-3D9987D16A8C}" srcOrd="0" destOrd="0" parTransId="{C23ED635-BD75-4AD5-A39C-AF8EEA59E56F}" sibTransId="{DEC1A9D1-4071-45BE-9134-ECCA77BB3444}"/>
    <dgm:cxn modelId="{5F7FD2C7-B14D-47BC-865F-E70F2204A36F}" type="presParOf" srcId="{54CD6D43-2E6A-4A0B-85AF-E41B08E16246}" destId="{0B27F721-8181-4B81-9579-5F9EF073263F}" srcOrd="0" destOrd="0" presId="urn:microsoft.com/office/officeart/2018/2/layout/IconVerticalSolidList"/>
    <dgm:cxn modelId="{B21DF280-077A-4669-8316-1A452D102EC8}" type="presParOf" srcId="{0B27F721-8181-4B81-9579-5F9EF073263F}" destId="{395156B6-0BB7-4575-807D-7548EDD8F8BA}" srcOrd="0" destOrd="0" presId="urn:microsoft.com/office/officeart/2018/2/layout/IconVerticalSolidList"/>
    <dgm:cxn modelId="{48D59503-DFC0-4BF4-BA93-F56625A716E0}" type="presParOf" srcId="{0B27F721-8181-4B81-9579-5F9EF073263F}" destId="{174E0538-CB08-4942-AA91-351B51CCF6C5}" srcOrd="1" destOrd="0" presId="urn:microsoft.com/office/officeart/2018/2/layout/IconVerticalSolidList"/>
    <dgm:cxn modelId="{6E22B6AB-7802-45F4-B3ED-EF040A70832F}" type="presParOf" srcId="{0B27F721-8181-4B81-9579-5F9EF073263F}" destId="{6B65F983-C819-4DA7-A7BE-BCA0B69660A1}" srcOrd="2" destOrd="0" presId="urn:microsoft.com/office/officeart/2018/2/layout/IconVerticalSolidList"/>
    <dgm:cxn modelId="{4C213585-ACEB-413D-8730-77FF11E9C5C4}" type="presParOf" srcId="{0B27F721-8181-4B81-9579-5F9EF073263F}" destId="{ED49DDFF-0FE4-4592-8D94-18572275DBC2}" srcOrd="3" destOrd="0" presId="urn:microsoft.com/office/officeart/2018/2/layout/IconVerticalSolidList"/>
    <dgm:cxn modelId="{1EE3760A-3B33-4914-894E-0113F4141A25}" type="presParOf" srcId="{54CD6D43-2E6A-4A0B-85AF-E41B08E16246}" destId="{BBA98252-F655-4DCB-BB02-38FE939D5280}" srcOrd="1" destOrd="0" presId="urn:microsoft.com/office/officeart/2018/2/layout/IconVerticalSolidList"/>
    <dgm:cxn modelId="{A6C985BA-9532-4BD1-86DA-47C2758E9568}" type="presParOf" srcId="{54CD6D43-2E6A-4A0B-85AF-E41B08E16246}" destId="{B86814EB-FB40-48EF-94D9-B31E352ECC56}" srcOrd="2" destOrd="0" presId="urn:microsoft.com/office/officeart/2018/2/layout/IconVerticalSolidList"/>
    <dgm:cxn modelId="{1CF9299E-D3AD-4AB6-8171-7DB01C16A36E}" type="presParOf" srcId="{B86814EB-FB40-48EF-94D9-B31E352ECC56}" destId="{1287AB67-DF64-423C-ADE2-1911C092E4CA}" srcOrd="0" destOrd="0" presId="urn:microsoft.com/office/officeart/2018/2/layout/IconVerticalSolidList"/>
    <dgm:cxn modelId="{1D6B6BA4-F7CA-4060-94E4-4750C724AFA5}" type="presParOf" srcId="{B86814EB-FB40-48EF-94D9-B31E352ECC56}" destId="{6E34426B-8A73-4DEF-95F5-B2C25FCF6760}" srcOrd="1" destOrd="0" presId="urn:microsoft.com/office/officeart/2018/2/layout/IconVerticalSolidList"/>
    <dgm:cxn modelId="{9F6F6F3B-57D3-4044-AF11-3B62D59715C4}" type="presParOf" srcId="{B86814EB-FB40-48EF-94D9-B31E352ECC56}" destId="{59AA8742-F871-4EAE-A20A-DBC5359DD976}" srcOrd="2" destOrd="0" presId="urn:microsoft.com/office/officeart/2018/2/layout/IconVerticalSolidList"/>
    <dgm:cxn modelId="{A4F840F4-3817-4420-AB8B-B32E67326D10}" type="presParOf" srcId="{B86814EB-FB40-48EF-94D9-B31E352ECC56}" destId="{DB0318D5-8886-4E2E-AA0D-38C8F3DAD940}" srcOrd="3" destOrd="0" presId="urn:microsoft.com/office/officeart/2018/2/layout/IconVerticalSolidList"/>
    <dgm:cxn modelId="{484386F2-68CC-41F8-946C-2AFE7FC9AAC5}" type="presParOf" srcId="{54CD6D43-2E6A-4A0B-85AF-E41B08E16246}" destId="{ADBE6768-4251-47A8-9157-8DB7B3C18BB1}" srcOrd="3" destOrd="0" presId="urn:microsoft.com/office/officeart/2018/2/layout/IconVerticalSolidList"/>
    <dgm:cxn modelId="{440427E3-7C46-4585-8A96-F6494D06C4A1}" type="presParOf" srcId="{54CD6D43-2E6A-4A0B-85AF-E41B08E16246}" destId="{D27E12E6-21D5-4A01-981D-BC936ED944ED}" srcOrd="4" destOrd="0" presId="urn:microsoft.com/office/officeart/2018/2/layout/IconVerticalSolidList"/>
    <dgm:cxn modelId="{F3328375-866E-4CB8-93E9-84AAC8AA44F1}" type="presParOf" srcId="{D27E12E6-21D5-4A01-981D-BC936ED944ED}" destId="{25B006F2-90B8-4F0F-8B26-A46DE13EBB40}" srcOrd="0" destOrd="0" presId="urn:microsoft.com/office/officeart/2018/2/layout/IconVerticalSolidList"/>
    <dgm:cxn modelId="{10537B90-D73A-476C-ADE2-1C52C8512CA2}" type="presParOf" srcId="{D27E12E6-21D5-4A01-981D-BC936ED944ED}" destId="{3A1AEE1E-11C5-462A-99A3-398A9AA89F46}" srcOrd="1" destOrd="0" presId="urn:microsoft.com/office/officeart/2018/2/layout/IconVerticalSolidList"/>
    <dgm:cxn modelId="{25728704-FB06-4C99-9FD0-9DAA227BA05B}" type="presParOf" srcId="{D27E12E6-21D5-4A01-981D-BC936ED944ED}" destId="{F78A0451-F3C1-46E1-B068-F3E1DB49A068}" srcOrd="2" destOrd="0" presId="urn:microsoft.com/office/officeart/2018/2/layout/IconVerticalSolidList"/>
    <dgm:cxn modelId="{89F5239A-4F57-4863-8505-030F80E9AF67}" type="presParOf" srcId="{D27E12E6-21D5-4A01-981D-BC936ED944ED}" destId="{F60E6989-DCE4-445D-999D-41E4F6152381}" srcOrd="3" destOrd="0" presId="urn:microsoft.com/office/officeart/2018/2/layout/IconVerticalSolidList"/>
    <dgm:cxn modelId="{055E55B6-9987-4C88-BA26-2B70A84E39A1}" type="presParOf" srcId="{54CD6D43-2E6A-4A0B-85AF-E41B08E16246}" destId="{3547D594-D583-47D0-B146-D78919642507}" srcOrd="5" destOrd="0" presId="urn:microsoft.com/office/officeart/2018/2/layout/IconVerticalSolidList"/>
    <dgm:cxn modelId="{01FC60C0-BEF0-46CC-899C-0D4E1CB8596B}" type="presParOf" srcId="{54CD6D43-2E6A-4A0B-85AF-E41B08E16246}" destId="{33210523-1DD8-44C7-B6EB-15ECE95FCFA9}" srcOrd="6" destOrd="0" presId="urn:microsoft.com/office/officeart/2018/2/layout/IconVerticalSolidList"/>
    <dgm:cxn modelId="{96E069A2-5749-4E5B-AF71-95CD51894DC1}" type="presParOf" srcId="{33210523-1DD8-44C7-B6EB-15ECE95FCFA9}" destId="{C5486A49-3DFF-4311-A771-2541C5E77CF5}" srcOrd="0" destOrd="0" presId="urn:microsoft.com/office/officeart/2018/2/layout/IconVerticalSolidList"/>
    <dgm:cxn modelId="{EA9AAF47-1649-4E04-B6BF-A4320CD6E001}" type="presParOf" srcId="{33210523-1DD8-44C7-B6EB-15ECE95FCFA9}" destId="{89DED621-3CB5-4895-8560-58484A896A15}" srcOrd="1" destOrd="0" presId="urn:microsoft.com/office/officeart/2018/2/layout/IconVerticalSolidList"/>
    <dgm:cxn modelId="{1877BD84-9EF4-4326-9AC1-E54CED4D6B13}" type="presParOf" srcId="{33210523-1DD8-44C7-B6EB-15ECE95FCFA9}" destId="{B2A97EBD-2E48-4D5E-B710-C6FEE50553AB}" srcOrd="2" destOrd="0" presId="urn:microsoft.com/office/officeart/2018/2/layout/IconVerticalSolidList"/>
    <dgm:cxn modelId="{A8FAD799-5EE3-478D-A1BF-559C66B9D05D}" type="presParOf" srcId="{33210523-1DD8-44C7-B6EB-15ECE95FCFA9}" destId="{D5BF4B5C-6558-4846-A4CA-472636EC2115}" srcOrd="3" destOrd="0" presId="urn:microsoft.com/office/officeart/2018/2/layout/IconVerticalSolidList"/>
    <dgm:cxn modelId="{A4E35E8E-5746-4F70-AFB1-4D60C65906A9}" type="presParOf" srcId="{54CD6D43-2E6A-4A0B-85AF-E41B08E16246}" destId="{0F5E8553-4A63-4664-8C5D-F33D6280B7A9}" srcOrd="7" destOrd="0" presId="urn:microsoft.com/office/officeart/2018/2/layout/IconVerticalSolidList"/>
    <dgm:cxn modelId="{05E0CF9A-8664-4BF4-B10F-F2FD94B3905E}" type="presParOf" srcId="{54CD6D43-2E6A-4A0B-85AF-E41B08E16246}" destId="{E128584A-192E-48C4-80A7-E32514C6AE24}" srcOrd="8" destOrd="0" presId="urn:microsoft.com/office/officeart/2018/2/layout/IconVerticalSolidList"/>
    <dgm:cxn modelId="{4172E4AE-977D-4570-A817-FAF48FD2755B}" type="presParOf" srcId="{E128584A-192E-48C4-80A7-E32514C6AE24}" destId="{8E765FDD-F9B8-44E1-A8CA-D99F78E49A6B}" srcOrd="0" destOrd="0" presId="urn:microsoft.com/office/officeart/2018/2/layout/IconVerticalSolidList"/>
    <dgm:cxn modelId="{128203C4-C650-4183-9DBD-69A69AB5E29A}" type="presParOf" srcId="{E128584A-192E-48C4-80A7-E32514C6AE24}" destId="{8D48BFCA-251F-4C56-9619-20F082FA0B47}" srcOrd="1" destOrd="0" presId="urn:microsoft.com/office/officeart/2018/2/layout/IconVerticalSolidList"/>
    <dgm:cxn modelId="{4626F197-E9B4-4D67-BB1C-675E88AA2154}" type="presParOf" srcId="{E128584A-192E-48C4-80A7-E32514C6AE24}" destId="{AC1D5D52-B604-401D-9F42-089E138965E2}" srcOrd="2" destOrd="0" presId="urn:microsoft.com/office/officeart/2018/2/layout/IconVerticalSolidList"/>
    <dgm:cxn modelId="{D51F14BD-ACE3-4245-A710-CDFA014EE20B}" type="presParOf" srcId="{E128584A-192E-48C4-80A7-E32514C6AE24}" destId="{C22702D8-2A33-46AE-9D02-B7EBDD3C5AB8}" srcOrd="3" destOrd="0" presId="urn:microsoft.com/office/officeart/2018/2/layout/IconVerticalSolidList"/>
    <dgm:cxn modelId="{A7D55A84-F184-4F08-A7F3-B5FA4DDC7CBC}" type="presParOf" srcId="{54CD6D43-2E6A-4A0B-85AF-E41B08E16246}" destId="{5AD8FD3A-61DB-4F74-A441-A346727A4FDC}" srcOrd="9" destOrd="0" presId="urn:microsoft.com/office/officeart/2018/2/layout/IconVerticalSolidList"/>
    <dgm:cxn modelId="{26D07D41-1623-4AFC-B553-EFCA30ED46B8}" type="presParOf" srcId="{54CD6D43-2E6A-4A0B-85AF-E41B08E16246}" destId="{4153FD57-FF49-4A6E-AB14-E67FECC3C898}" srcOrd="10" destOrd="0" presId="urn:microsoft.com/office/officeart/2018/2/layout/IconVerticalSolidList"/>
    <dgm:cxn modelId="{AC578BD1-4EB3-47F0-A7E3-263BFA9E1ADF}" type="presParOf" srcId="{4153FD57-FF49-4A6E-AB14-E67FECC3C898}" destId="{A49A96E5-2127-4320-8A82-D697D0E049F1}" srcOrd="0" destOrd="0" presId="urn:microsoft.com/office/officeart/2018/2/layout/IconVerticalSolidList"/>
    <dgm:cxn modelId="{72CEC6A0-0B7A-4F46-80AF-6F8A46F34584}" type="presParOf" srcId="{4153FD57-FF49-4A6E-AB14-E67FECC3C898}" destId="{D500BF94-27E5-4663-A422-BF18FCAEA9E8}" srcOrd="1" destOrd="0" presId="urn:microsoft.com/office/officeart/2018/2/layout/IconVerticalSolidList"/>
    <dgm:cxn modelId="{CEF17A36-3C0E-4E82-8666-62DEADF9F9A7}" type="presParOf" srcId="{4153FD57-FF49-4A6E-AB14-E67FECC3C898}" destId="{F70EF24D-EA4F-46E0-842A-5EAFC3E81DDF}" srcOrd="2" destOrd="0" presId="urn:microsoft.com/office/officeart/2018/2/layout/IconVerticalSolidList"/>
    <dgm:cxn modelId="{FEF69C73-3A7A-4DF0-A816-7084D812B4DB}" type="presParOf" srcId="{4153FD57-FF49-4A6E-AB14-E67FECC3C898}" destId="{95FC5E0D-BC02-4A72-85D7-5704122F96A7}" srcOrd="3" destOrd="0" presId="urn:microsoft.com/office/officeart/2018/2/layout/IconVerticalSolidList"/>
    <dgm:cxn modelId="{8DA1AC85-FA43-4E4F-B9CF-84FFDA8A6A87}" type="presParOf" srcId="{54CD6D43-2E6A-4A0B-85AF-E41B08E16246}" destId="{B648401D-D230-411A-9ADD-27D7E9E3E5CB}" srcOrd="11" destOrd="0" presId="urn:microsoft.com/office/officeart/2018/2/layout/IconVerticalSolidList"/>
    <dgm:cxn modelId="{C11FAF7C-83F2-40BA-B9CA-C3B31026F1CD}" type="presParOf" srcId="{54CD6D43-2E6A-4A0B-85AF-E41B08E16246}" destId="{160D0308-CF7A-47B8-B182-A0BF7B2156A4}" srcOrd="12" destOrd="0" presId="urn:microsoft.com/office/officeart/2018/2/layout/IconVerticalSolidList"/>
    <dgm:cxn modelId="{61B3C09C-1F79-4710-8BF6-B884C57BB820}" type="presParOf" srcId="{160D0308-CF7A-47B8-B182-A0BF7B2156A4}" destId="{09F14C3E-D374-4FD9-82F1-0AFF1D5CCA5C}" srcOrd="0" destOrd="0" presId="urn:microsoft.com/office/officeart/2018/2/layout/IconVerticalSolidList"/>
    <dgm:cxn modelId="{F31AAFD2-E9B0-4D0D-83FE-F703D39C9D2B}" type="presParOf" srcId="{160D0308-CF7A-47B8-B182-A0BF7B2156A4}" destId="{5EBAC061-0CBC-4905-B4B2-1B91F4F92539}" srcOrd="1" destOrd="0" presId="urn:microsoft.com/office/officeart/2018/2/layout/IconVerticalSolidList"/>
    <dgm:cxn modelId="{8341BE21-F951-4B61-B6A6-10967CA8BBDA}" type="presParOf" srcId="{160D0308-CF7A-47B8-B182-A0BF7B2156A4}" destId="{DC7CB012-4839-46FC-BE39-26F0E79D0BF8}" srcOrd="2" destOrd="0" presId="urn:microsoft.com/office/officeart/2018/2/layout/IconVerticalSolidList"/>
    <dgm:cxn modelId="{CFC63738-8DB4-416D-AC59-D38D7273B1C4}" type="presParOf" srcId="{160D0308-CF7A-47B8-B182-A0BF7B2156A4}" destId="{E6FF33CA-85AF-4ABA-8E03-6F4EDAEC19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3FD803-220D-4D91-A0E1-1EA0260838B2}" type="doc">
      <dgm:prSet loTypeId="urn:microsoft.com/office/officeart/2016/7/layout/LinearBlockProcessNumbered" loCatId="process" qsTypeId="urn:microsoft.com/office/officeart/2005/8/quickstyle/simple4" qsCatId="simple" csTypeId="urn:microsoft.com/office/officeart/2005/8/colors/colorful5" csCatId="colorful"/>
      <dgm:spPr/>
      <dgm:t>
        <a:bodyPr/>
        <a:lstStyle/>
        <a:p>
          <a:endParaRPr lang="en-US"/>
        </a:p>
      </dgm:t>
    </dgm:pt>
    <dgm:pt modelId="{36B30E62-D821-4336-A334-DAAD2A31BB50}">
      <dgm:prSet/>
      <dgm:spPr/>
      <dgm:t>
        <a:bodyPr/>
        <a:lstStyle/>
        <a:p>
          <a:r>
            <a:rPr lang="en-IN"/>
            <a:t>Pin Vcc of MQ2 module with pin P9_5 or 6 of BBBW</a:t>
          </a:r>
          <a:endParaRPr lang="en-US"/>
        </a:p>
      </dgm:t>
    </dgm:pt>
    <dgm:pt modelId="{C2FD8083-8E67-4A6C-BF4E-7ABA24E56091}" type="parTrans" cxnId="{DDA0E5D2-78B9-4C7C-93AF-D6DE21A5EFAB}">
      <dgm:prSet/>
      <dgm:spPr/>
      <dgm:t>
        <a:bodyPr/>
        <a:lstStyle/>
        <a:p>
          <a:endParaRPr lang="en-US"/>
        </a:p>
      </dgm:t>
    </dgm:pt>
    <dgm:pt modelId="{4FA91F96-08C2-4BB1-B3B4-62E138FFE49C}" type="sibTrans" cxnId="{DDA0E5D2-78B9-4C7C-93AF-D6DE21A5EFAB}">
      <dgm:prSet phldrT="01" phldr="0"/>
      <dgm:spPr/>
      <dgm:t>
        <a:bodyPr/>
        <a:lstStyle/>
        <a:p>
          <a:r>
            <a:rPr lang="en-US"/>
            <a:t>01</a:t>
          </a:r>
        </a:p>
      </dgm:t>
    </dgm:pt>
    <dgm:pt modelId="{5D8E3C1B-0201-4F40-B75C-FB3DE4D1C85B}">
      <dgm:prSet/>
      <dgm:spPr/>
      <dgm:t>
        <a:bodyPr/>
        <a:lstStyle/>
        <a:p>
          <a:r>
            <a:rPr lang="en-IN"/>
            <a:t>Pin GND of MQ2 module with pin P9_45 or 46 of BBBW</a:t>
          </a:r>
          <a:endParaRPr lang="en-US"/>
        </a:p>
      </dgm:t>
    </dgm:pt>
    <dgm:pt modelId="{9414B024-47AB-4A3A-8AF0-F6811C5BC4F1}" type="parTrans" cxnId="{FB07DBB8-6D8F-475F-AF53-84B3A8FD124E}">
      <dgm:prSet/>
      <dgm:spPr/>
      <dgm:t>
        <a:bodyPr/>
        <a:lstStyle/>
        <a:p>
          <a:endParaRPr lang="en-US"/>
        </a:p>
      </dgm:t>
    </dgm:pt>
    <dgm:pt modelId="{C0A70DDE-ADC0-49A2-B6A2-2C612E00051D}" type="sibTrans" cxnId="{FB07DBB8-6D8F-475F-AF53-84B3A8FD124E}">
      <dgm:prSet phldrT="02" phldr="0"/>
      <dgm:spPr/>
      <dgm:t>
        <a:bodyPr/>
        <a:lstStyle/>
        <a:p>
          <a:r>
            <a:rPr lang="en-US"/>
            <a:t>02</a:t>
          </a:r>
        </a:p>
      </dgm:t>
    </dgm:pt>
    <dgm:pt modelId="{CC8F19F8-B3B1-463C-99FE-8C9AC238E63A}">
      <dgm:prSet/>
      <dgm:spPr/>
      <dgm:t>
        <a:bodyPr/>
        <a:lstStyle/>
        <a:p>
          <a:r>
            <a:rPr lang="en-IN"/>
            <a:t>Pin A0 of MQ2 module with Pin P9_33/35/36/37/38/39/40 of BBW</a:t>
          </a:r>
          <a:endParaRPr lang="en-US"/>
        </a:p>
      </dgm:t>
    </dgm:pt>
    <dgm:pt modelId="{8717EFF0-6226-4093-B431-E2F7E6674D18}" type="parTrans" cxnId="{48FB22B7-68E4-4C50-B1A5-2A6BE749B5B0}">
      <dgm:prSet/>
      <dgm:spPr/>
      <dgm:t>
        <a:bodyPr/>
        <a:lstStyle/>
        <a:p>
          <a:endParaRPr lang="en-US"/>
        </a:p>
      </dgm:t>
    </dgm:pt>
    <dgm:pt modelId="{80B8BF41-6835-4756-A081-5F02C9986018}" type="sibTrans" cxnId="{48FB22B7-68E4-4C50-B1A5-2A6BE749B5B0}">
      <dgm:prSet phldrT="03" phldr="0"/>
      <dgm:spPr/>
      <dgm:t>
        <a:bodyPr/>
        <a:lstStyle/>
        <a:p>
          <a:r>
            <a:rPr lang="en-US"/>
            <a:t>03</a:t>
          </a:r>
        </a:p>
      </dgm:t>
    </dgm:pt>
    <dgm:pt modelId="{F18302BB-AD2A-405F-93C5-ED2F8086B7BF}" type="pres">
      <dgm:prSet presAssocID="{9A3FD803-220D-4D91-A0E1-1EA0260838B2}" presName="Name0" presStyleCnt="0">
        <dgm:presLayoutVars>
          <dgm:animLvl val="lvl"/>
          <dgm:resizeHandles val="exact"/>
        </dgm:presLayoutVars>
      </dgm:prSet>
      <dgm:spPr/>
    </dgm:pt>
    <dgm:pt modelId="{FCC52E87-5A4D-43FA-872C-57A4F3418750}" type="pres">
      <dgm:prSet presAssocID="{36B30E62-D821-4336-A334-DAAD2A31BB50}" presName="compositeNode" presStyleCnt="0">
        <dgm:presLayoutVars>
          <dgm:bulletEnabled val="1"/>
        </dgm:presLayoutVars>
      </dgm:prSet>
      <dgm:spPr/>
    </dgm:pt>
    <dgm:pt modelId="{1969816C-0F6F-47F0-A03B-4668A921E95F}" type="pres">
      <dgm:prSet presAssocID="{36B30E62-D821-4336-A334-DAAD2A31BB50}" presName="bgRect" presStyleLbl="alignNode1" presStyleIdx="0" presStyleCnt="3"/>
      <dgm:spPr/>
    </dgm:pt>
    <dgm:pt modelId="{45102A72-CCD0-44EA-A49A-A242D8BAADAE}" type="pres">
      <dgm:prSet presAssocID="{4FA91F96-08C2-4BB1-B3B4-62E138FFE49C}" presName="sibTransNodeRect" presStyleLbl="alignNode1" presStyleIdx="0" presStyleCnt="3">
        <dgm:presLayoutVars>
          <dgm:chMax val="0"/>
          <dgm:bulletEnabled val="1"/>
        </dgm:presLayoutVars>
      </dgm:prSet>
      <dgm:spPr/>
    </dgm:pt>
    <dgm:pt modelId="{4D02733C-3C16-41D8-8332-ED6DB84D9E4C}" type="pres">
      <dgm:prSet presAssocID="{36B30E62-D821-4336-A334-DAAD2A31BB50}" presName="nodeRect" presStyleLbl="alignNode1" presStyleIdx="0" presStyleCnt="3">
        <dgm:presLayoutVars>
          <dgm:bulletEnabled val="1"/>
        </dgm:presLayoutVars>
      </dgm:prSet>
      <dgm:spPr/>
    </dgm:pt>
    <dgm:pt modelId="{36E0FF69-EBB7-4EC7-AAEA-635897F0B4AE}" type="pres">
      <dgm:prSet presAssocID="{4FA91F96-08C2-4BB1-B3B4-62E138FFE49C}" presName="sibTrans" presStyleCnt="0"/>
      <dgm:spPr/>
    </dgm:pt>
    <dgm:pt modelId="{E83BD515-54EA-4A53-83E5-B22F789E5D32}" type="pres">
      <dgm:prSet presAssocID="{5D8E3C1B-0201-4F40-B75C-FB3DE4D1C85B}" presName="compositeNode" presStyleCnt="0">
        <dgm:presLayoutVars>
          <dgm:bulletEnabled val="1"/>
        </dgm:presLayoutVars>
      </dgm:prSet>
      <dgm:spPr/>
    </dgm:pt>
    <dgm:pt modelId="{BD6B7341-4D94-44CD-AE99-B0F5D7ADDA77}" type="pres">
      <dgm:prSet presAssocID="{5D8E3C1B-0201-4F40-B75C-FB3DE4D1C85B}" presName="bgRect" presStyleLbl="alignNode1" presStyleIdx="1" presStyleCnt="3"/>
      <dgm:spPr/>
    </dgm:pt>
    <dgm:pt modelId="{52A823E4-ADCC-4226-B7F4-EB08B2C0DEDE}" type="pres">
      <dgm:prSet presAssocID="{C0A70DDE-ADC0-49A2-B6A2-2C612E00051D}" presName="sibTransNodeRect" presStyleLbl="alignNode1" presStyleIdx="1" presStyleCnt="3">
        <dgm:presLayoutVars>
          <dgm:chMax val="0"/>
          <dgm:bulletEnabled val="1"/>
        </dgm:presLayoutVars>
      </dgm:prSet>
      <dgm:spPr/>
    </dgm:pt>
    <dgm:pt modelId="{BFC36688-4136-4E8F-9E9F-1F32CD862BE6}" type="pres">
      <dgm:prSet presAssocID="{5D8E3C1B-0201-4F40-B75C-FB3DE4D1C85B}" presName="nodeRect" presStyleLbl="alignNode1" presStyleIdx="1" presStyleCnt="3">
        <dgm:presLayoutVars>
          <dgm:bulletEnabled val="1"/>
        </dgm:presLayoutVars>
      </dgm:prSet>
      <dgm:spPr/>
    </dgm:pt>
    <dgm:pt modelId="{192D08DA-AB3B-4EF8-A817-7424D34A6BDD}" type="pres">
      <dgm:prSet presAssocID="{C0A70DDE-ADC0-49A2-B6A2-2C612E00051D}" presName="sibTrans" presStyleCnt="0"/>
      <dgm:spPr/>
    </dgm:pt>
    <dgm:pt modelId="{3D93F35B-3A5A-4F32-81A3-64410A2F4B06}" type="pres">
      <dgm:prSet presAssocID="{CC8F19F8-B3B1-463C-99FE-8C9AC238E63A}" presName="compositeNode" presStyleCnt="0">
        <dgm:presLayoutVars>
          <dgm:bulletEnabled val="1"/>
        </dgm:presLayoutVars>
      </dgm:prSet>
      <dgm:spPr/>
    </dgm:pt>
    <dgm:pt modelId="{C28B5110-4B42-4A8C-A6AA-E18611575F51}" type="pres">
      <dgm:prSet presAssocID="{CC8F19F8-B3B1-463C-99FE-8C9AC238E63A}" presName="bgRect" presStyleLbl="alignNode1" presStyleIdx="2" presStyleCnt="3"/>
      <dgm:spPr/>
    </dgm:pt>
    <dgm:pt modelId="{69294FDA-2C00-44A7-8A6D-1D3919940B64}" type="pres">
      <dgm:prSet presAssocID="{80B8BF41-6835-4756-A081-5F02C9986018}" presName="sibTransNodeRect" presStyleLbl="alignNode1" presStyleIdx="2" presStyleCnt="3">
        <dgm:presLayoutVars>
          <dgm:chMax val="0"/>
          <dgm:bulletEnabled val="1"/>
        </dgm:presLayoutVars>
      </dgm:prSet>
      <dgm:spPr/>
    </dgm:pt>
    <dgm:pt modelId="{34555878-0065-4E31-9D4E-41687496DEEB}" type="pres">
      <dgm:prSet presAssocID="{CC8F19F8-B3B1-463C-99FE-8C9AC238E63A}" presName="nodeRect" presStyleLbl="alignNode1" presStyleIdx="2" presStyleCnt="3">
        <dgm:presLayoutVars>
          <dgm:bulletEnabled val="1"/>
        </dgm:presLayoutVars>
      </dgm:prSet>
      <dgm:spPr/>
    </dgm:pt>
  </dgm:ptLst>
  <dgm:cxnLst>
    <dgm:cxn modelId="{445FB90E-0C93-40D6-9E83-DEA724567C5F}" type="presOf" srcId="{80B8BF41-6835-4756-A081-5F02C9986018}" destId="{69294FDA-2C00-44A7-8A6D-1D3919940B64}" srcOrd="0" destOrd="0" presId="urn:microsoft.com/office/officeart/2016/7/layout/LinearBlockProcessNumbered"/>
    <dgm:cxn modelId="{E8F0D242-1EB6-4E26-AA06-C8B8524E6463}" type="presOf" srcId="{5D8E3C1B-0201-4F40-B75C-FB3DE4D1C85B}" destId="{BFC36688-4136-4E8F-9E9F-1F32CD862BE6}" srcOrd="1" destOrd="0" presId="urn:microsoft.com/office/officeart/2016/7/layout/LinearBlockProcessNumbered"/>
    <dgm:cxn modelId="{8C4FDB48-9B7E-463B-B654-41FFEBF2ABAA}" type="presOf" srcId="{36B30E62-D821-4336-A334-DAAD2A31BB50}" destId="{1969816C-0F6F-47F0-A03B-4668A921E95F}" srcOrd="0" destOrd="0" presId="urn:microsoft.com/office/officeart/2016/7/layout/LinearBlockProcessNumbered"/>
    <dgm:cxn modelId="{948DE373-B228-465C-81A4-EF889E3F20D4}" type="presOf" srcId="{36B30E62-D821-4336-A334-DAAD2A31BB50}" destId="{4D02733C-3C16-41D8-8332-ED6DB84D9E4C}" srcOrd="1" destOrd="0" presId="urn:microsoft.com/office/officeart/2016/7/layout/LinearBlockProcessNumbered"/>
    <dgm:cxn modelId="{DB181355-26A5-442D-ACB9-242FF26117A2}" type="presOf" srcId="{CC8F19F8-B3B1-463C-99FE-8C9AC238E63A}" destId="{34555878-0065-4E31-9D4E-41687496DEEB}" srcOrd="1" destOrd="0" presId="urn:microsoft.com/office/officeart/2016/7/layout/LinearBlockProcessNumbered"/>
    <dgm:cxn modelId="{C9EBA299-CDF2-4554-A9AA-8E83BE22FBD0}" type="presOf" srcId="{4FA91F96-08C2-4BB1-B3B4-62E138FFE49C}" destId="{45102A72-CCD0-44EA-A49A-A242D8BAADAE}" srcOrd="0" destOrd="0" presId="urn:microsoft.com/office/officeart/2016/7/layout/LinearBlockProcessNumbered"/>
    <dgm:cxn modelId="{48FB22B7-68E4-4C50-B1A5-2A6BE749B5B0}" srcId="{9A3FD803-220D-4D91-A0E1-1EA0260838B2}" destId="{CC8F19F8-B3B1-463C-99FE-8C9AC238E63A}" srcOrd="2" destOrd="0" parTransId="{8717EFF0-6226-4093-B431-E2F7E6674D18}" sibTransId="{80B8BF41-6835-4756-A081-5F02C9986018}"/>
    <dgm:cxn modelId="{0B2B1CB8-417B-4F37-8ABD-679455AC7B3E}" type="presOf" srcId="{5D8E3C1B-0201-4F40-B75C-FB3DE4D1C85B}" destId="{BD6B7341-4D94-44CD-AE99-B0F5D7ADDA77}" srcOrd="0" destOrd="0" presId="urn:microsoft.com/office/officeart/2016/7/layout/LinearBlockProcessNumbered"/>
    <dgm:cxn modelId="{FB07DBB8-6D8F-475F-AF53-84B3A8FD124E}" srcId="{9A3FD803-220D-4D91-A0E1-1EA0260838B2}" destId="{5D8E3C1B-0201-4F40-B75C-FB3DE4D1C85B}" srcOrd="1" destOrd="0" parTransId="{9414B024-47AB-4A3A-8AF0-F6811C5BC4F1}" sibTransId="{C0A70DDE-ADC0-49A2-B6A2-2C612E00051D}"/>
    <dgm:cxn modelId="{60CFA1CE-9D43-4424-99E3-DC7C5AAB022D}" type="presOf" srcId="{9A3FD803-220D-4D91-A0E1-1EA0260838B2}" destId="{F18302BB-AD2A-405F-93C5-ED2F8086B7BF}" srcOrd="0" destOrd="0" presId="urn:microsoft.com/office/officeart/2016/7/layout/LinearBlockProcessNumbered"/>
    <dgm:cxn modelId="{1FE6B6D2-FF74-43AB-BCA9-324A7048B37B}" type="presOf" srcId="{CC8F19F8-B3B1-463C-99FE-8C9AC238E63A}" destId="{C28B5110-4B42-4A8C-A6AA-E18611575F51}" srcOrd="0" destOrd="0" presId="urn:microsoft.com/office/officeart/2016/7/layout/LinearBlockProcessNumbered"/>
    <dgm:cxn modelId="{DDA0E5D2-78B9-4C7C-93AF-D6DE21A5EFAB}" srcId="{9A3FD803-220D-4D91-A0E1-1EA0260838B2}" destId="{36B30E62-D821-4336-A334-DAAD2A31BB50}" srcOrd="0" destOrd="0" parTransId="{C2FD8083-8E67-4A6C-BF4E-7ABA24E56091}" sibTransId="{4FA91F96-08C2-4BB1-B3B4-62E138FFE49C}"/>
    <dgm:cxn modelId="{8FDA37E6-9735-4216-8F9C-123E44521249}" type="presOf" srcId="{C0A70DDE-ADC0-49A2-B6A2-2C612E00051D}" destId="{52A823E4-ADCC-4226-B7F4-EB08B2C0DEDE}" srcOrd="0" destOrd="0" presId="urn:microsoft.com/office/officeart/2016/7/layout/LinearBlockProcessNumbered"/>
    <dgm:cxn modelId="{7246EA4F-1CB5-460C-951A-2B233319EC78}" type="presParOf" srcId="{F18302BB-AD2A-405F-93C5-ED2F8086B7BF}" destId="{FCC52E87-5A4D-43FA-872C-57A4F3418750}" srcOrd="0" destOrd="0" presId="urn:microsoft.com/office/officeart/2016/7/layout/LinearBlockProcessNumbered"/>
    <dgm:cxn modelId="{2FA3195A-60CB-4602-8588-508102BF9B31}" type="presParOf" srcId="{FCC52E87-5A4D-43FA-872C-57A4F3418750}" destId="{1969816C-0F6F-47F0-A03B-4668A921E95F}" srcOrd="0" destOrd="0" presId="urn:microsoft.com/office/officeart/2016/7/layout/LinearBlockProcessNumbered"/>
    <dgm:cxn modelId="{AAFED9C0-CEA9-4E86-963A-82C26B87CD41}" type="presParOf" srcId="{FCC52E87-5A4D-43FA-872C-57A4F3418750}" destId="{45102A72-CCD0-44EA-A49A-A242D8BAADAE}" srcOrd="1" destOrd="0" presId="urn:microsoft.com/office/officeart/2016/7/layout/LinearBlockProcessNumbered"/>
    <dgm:cxn modelId="{B3639DC0-611A-4134-BED5-9CF195F119E6}" type="presParOf" srcId="{FCC52E87-5A4D-43FA-872C-57A4F3418750}" destId="{4D02733C-3C16-41D8-8332-ED6DB84D9E4C}" srcOrd="2" destOrd="0" presId="urn:microsoft.com/office/officeart/2016/7/layout/LinearBlockProcessNumbered"/>
    <dgm:cxn modelId="{05429874-4791-479B-86A7-14708868C1CB}" type="presParOf" srcId="{F18302BB-AD2A-405F-93C5-ED2F8086B7BF}" destId="{36E0FF69-EBB7-4EC7-AAEA-635897F0B4AE}" srcOrd="1" destOrd="0" presId="urn:microsoft.com/office/officeart/2016/7/layout/LinearBlockProcessNumbered"/>
    <dgm:cxn modelId="{43CF1AAE-E051-489D-87A5-A7A2F9712700}" type="presParOf" srcId="{F18302BB-AD2A-405F-93C5-ED2F8086B7BF}" destId="{E83BD515-54EA-4A53-83E5-B22F789E5D32}" srcOrd="2" destOrd="0" presId="urn:microsoft.com/office/officeart/2016/7/layout/LinearBlockProcessNumbered"/>
    <dgm:cxn modelId="{63D70FB4-3901-432B-8837-B7E9B7DC71CA}" type="presParOf" srcId="{E83BD515-54EA-4A53-83E5-B22F789E5D32}" destId="{BD6B7341-4D94-44CD-AE99-B0F5D7ADDA77}" srcOrd="0" destOrd="0" presId="urn:microsoft.com/office/officeart/2016/7/layout/LinearBlockProcessNumbered"/>
    <dgm:cxn modelId="{C11F47CE-0A23-4A80-BCCF-51B881BE62CB}" type="presParOf" srcId="{E83BD515-54EA-4A53-83E5-B22F789E5D32}" destId="{52A823E4-ADCC-4226-B7F4-EB08B2C0DEDE}" srcOrd="1" destOrd="0" presId="urn:microsoft.com/office/officeart/2016/7/layout/LinearBlockProcessNumbered"/>
    <dgm:cxn modelId="{EA5D8153-BA2D-4060-B289-DAEAC33768E9}" type="presParOf" srcId="{E83BD515-54EA-4A53-83E5-B22F789E5D32}" destId="{BFC36688-4136-4E8F-9E9F-1F32CD862BE6}" srcOrd="2" destOrd="0" presId="urn:microsoft.com/office/officeart/2016/7/layout/LinearBlockProcessNumbered"/>
    <dgm:cxn modelId="{6457CD22-7DAA-4547-AEBD-60CAE48DB618}" type="presParOf" srcId="{F18302BB-AD2A-405F-93C5-ED2F8086B7BF}" destId="{192D08DA-AB3B-4EF8-A817-7424D34A6BDD}" srcOrd="3" destOrd="0" presId="urn:microsoft.com/office/officeart/2016/7/layout/LinearBlockProcessNumbered"/>
    <dgm:cxn modelId="{5E5BE2DA-0255-4DFC-A35A-B3C2FBF2D035}" type="presParOf" srcId="{F18302BB-AD2A-405F-93C5-ED2F8086B7BF}" destId="{3D93F35B-3A5A-4F32-81A3-64410A2F4B06}" srcOrd="4" destOrd="0" presId="urn:microsoft.com/office/officeart/2016/7/layout/LinearBlockProcessNumbered"/>
    <dgm:cxn modelId="{1D7EE4F7-A866-45E5-82AA-64E05C946C81}" type="presParOf" srcId="{3D93F35B-3A5A-4F32-81A3-64410A2F4B06}" destId="{C28B5110-4B42-4A8C-A6AA-E18611575F51}" srcOrd="0" destOrd="0" presId="urn:microsoft.com/office/officeart/2016/7/layout/LinearBlockProcessNumbered"/>
    <dgm:cxn modelId="{5D33E5C8-4102-41FB-9A56-5C230379699A}" type="presParOf" srcId="{3D93F35B-3A5A-4F32-81A3-64410A2F4B06}" destId="{69294FDA-2C00-44A7-8A6D-1D3919940B64}" srcOrd="1" destOrd="0" presId="urn:microsoft.com/office/officeart/2016/7/layout/LinearBlockProcessNumbered"/>
    <dgm:cxn modelId="{E3621E5D-DBCD-4D56-8EF5-C1C9938E1ED3}" type="presParOf" srcId="{3D93F35B-3A5A-4F32-81A3-64410A2F4B06}" destId="{34555878-0065-4E31-9D4E-41687496DEE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FB02A5-CC45-418E-A42A-80E15AFB6224}"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48C087D5-0A74-44DF-956E-E4F7F8659368}">
      <dgm:prSet/>
      <dgm:spPr/>
      <dgm:t>
        <a:bodyPr/>
        <a:lstStyle/>
        <a:p>
          <a:r>
            <a:rPr lang="en-US" b="1"/>
            <a:t>Each of the gas sensors outputs an analog value from 0 to 4095. To convert this value into voltage, use the following equation.</a:t>
          </a:r>
          <a:endParaRPr lang="en-US"/>
        </a:p>
      </dgm:t>
    </dgm:pt>
    <dgm:pt modelId="{D691A693-FF50-40A0-B8D3-90927F2864DD}" type="parTrans" cxnId="{39D7BA94-5ADA-4706-9C3C-5F117A85119F}">
      <dgm:prSet/>
      <dgm:spPr/>
      <dgm:t>
        <a:bodyPr/>
        <a:lstStyle/>
        <a:p>
          <a:endParaRPr lang="en-US"/>
        </a:p>
      </dgm:t>
    </dgm:pt>
    <dgm:pt modelId="{08E13485-F871-4668-8FB3-899E82D05FC7}" type="sibTrans" cxnId="{39D7BA94-5ADA-4706-9C3C-5F117A85119F}">
      <dgm:prSet/>
      <dgm:spPr/>
      <dgm:t>
        <a:bodyPr/>
        <a:lstStyle/>
        <a:p>
          <a:endParaRPr lang="en-US"/>
        </a:p>
      </dgm:t>
    </dgm:pt>
    <dgm:pt modelId="{6A170B22-2BD2-4BC2-A2F0-46236B8DE28B}">
      <dgm:prSet/>
      <dgm:spPr/>
      <dgm:t>
        <a:bodyPr/>
        <a:lstStyle/>
        <a:p>
          <a:r>
            <a:rPr lang="en-IN" b="1"/>
            <a:t>Sensor Voltage = AnalogReading * 5V / 4095</a:t>
          </a:r>
          <a:endParaRPr lang="en-US"/>
        </a:p>
      </dgm:t>
    </dgm:pt>
    <dgm:pt modelId="{841E1DF1-1E66-445C-B4C1-3080EF5A7975}" type="parTrans" cxnId="{017DCC28-49D7-49CF-8B1F-6448EA5B1EBB}">
      <dgm:prSet/>
      <dgm:spPr/>
      <dgm:t>
        <a:bodyPr/>
        <a:lstStyle/>
        <a:p>
          <a:endParaRPr lang="en-US"/>
        </a:p>
      </dgm:t>
    </dgm:pt>
    <dgm:pt modelId="{5123172C-161D-4006-81B3-BFD9F60DEB3F}" type="sibTrans" cxnId="{017DCC28-49D7-49CF-8B1F-6448EA5B1EBB}">
      <dgm:prSet/>
      <dgm:spPr/>
      <dgm:t>
        <a:bodyPr/>
        <a:lstStyle/>
        <a:p>
          <a:endParaRPr lang="en-US"/>
        </a:p>
      </dgm:t>
    </dgm:pt>
    <dgm:pt modelId="{8BD485EE-ADD2-4C02-98EC-2A05BDA044C6}">
      <dgm:prSet/>
      <dgm:spPr/>
      <dgm:t>
        <a:bodyPr/>
        <a:lstStyle/>
        <a:p>
          <a:r>
            <a:rPr lang="en-IN" b="1" dirty="0"/>
            <a:t>CO sensor: PPM = 3.027*e^(1.0698*sensor Voltage)</a:t>
          </a:r>
          <a:endParaRPr lang="en-US" dirty="0"/>
        </a:p>
      </dgm:t>
    </dgm:pt>
    <dgm:pt modelId="{10A647EB-D29E-4567-AD5E-65D98FFE5F4E}" type="parTrans" cxnId="{59F993CE-B69A-4912-AD8B-580BFABCFE7D}">
      <dgm:prSet/>
      <dgm:spPr/>
      <dgm:t>
        <a:bodyPr/>
        <a:lstStyle/>
        <a:p>
          <a:endParaRPr lang="en-US"/>
        </a:p>
      </dgm:t>
    </dgm:pt>
    <dgm:pt modelId="{0563CF8F-EFFB-41DB-99CD-47709A76280D}" type="sibTrans" cxnId="{59F993CE-B69A-4912-AD8B-580BFABCFE7D}">
      <dgm:prSet/>
      <dgm:spPr/>
      <dgm:t>
        <a:bodyPr/>
        <a:lstStyle/>
        <a:p>
          <a:endParaRPr lang="en-US"/>
        </a:p>
      </dgm:t>
    </dgm:pt>
    <dgm:pt modelId="{BB34A562-25A6-41F8-B587-B5CAE1957328}" type="pres">
      <dgm:prSet presAssocID="{95FB02A5-CC45-418E-A42A-80E15AFB6224}" presName="vert0" presStyleCnt="0">
        <dgm:presLayoutVars>
          <dgm:dir/>
          <dgm:animOne val="branch"/>
          <dgm:animLvl val="lvl"/>
        </dgm:presLayoutVars>
      </dgm:prSet>
      <dgm:spPr/>
    </dgm:pt>
    <dgm:pt modelId="{8E0CBD59-0008-4994-A86F-98CF7DD0542C}" type="pres">
      <dgm:prSet presAssocID="{48C087D5-0A74-44DF-956E-E4F7F8659368}" presName="thickLine" presStyleLbl="alignNode1" presStyleIdx="0" presStyleCnt="3"/>
      <dgm:spPr/>
    </dgm:pt>
    <dgm:pt modelId="{C4BD3BB9-00F0-41B2-85B2-5B29C2DF3DAB}" type="pres">
      <dgm:prSet presAssocID="{48C087D5-0A74-44DF-956E-E4F7F8659368}" presName="horz1" presStyleCnt="0"/>
      <dgm:spPr/>
    </dgm:pt>
    <dgm:pt modelId="{6E35A5AF-47E2-41DC-B0B6-85896FAFFFC1}" type="pres">
      <dgm:prSet presAssocID="{48C087D5-0A74-44DF-956E-E4F7F8659368}" presName="tx1" presStyleLbl="revTx" presStyleIdx="0" presStyleCnt="3"/>
      <dgm:spPr/>
    </dgm:pt>
    <dgm:pt modelId="{226CA65E-E09B-4C84-925F-DB793F662A07}" type="pres">
      <dgm:prSet presAssocID="{48C087D5-0A74-44DF-956E-E4F7F8659368}" presName="vert1" presStyleCnt="0"/>
      <dgm:spPr/>
    </dgm:pt>
    <dgm:pt modelId="{030603E4-5C71-491F-8617-F93BC6B5FBBC}" type="pres">
      <dgm:prSet presAssocID="{6A170B22-2BD2-4BC2-A2F0-46236B8DE28B}" presName="thickLine" presStyleLbl="alignNode1" presStyleIdx="1" presStyleCnt="3"/>
      <dgm:spPr/>
    </dgm:pt>
    <dgm:pt modelId="{DF646050-7C96-4EB5-9A9C-9850080042D5}" type="pres">
      <dgm:prSet presAssocID="{6A170B22-2BD2-4BC2-A2F0-46236B8DE28B}" presName="horz1" presStyleCnt="0"/>
      <dgm:spPr/>
    </dgm:pt>
    <dgm:pt modelId="{9B5C84C6-97C1-49BD-8AFE-716B7CA20CC7}" type="pres">
      <dgm:prSet presAssocID="{6A170B22-2BD2-4BC2-A2F0-46236B8DE28B}" presName="tx1" presStyleLbl="revTx" presStyleIdx="1" presStyleCnt="3"/>
      <dgm:spPr/>
    </dgm:pt>
    <dgm:pt modelId="{63712DF7-2856-441E-ABFB-590F9B6F9CCA}" type="pres">
      <dgm:prSet presAssocID="{6A170B22-2BD2-4BC2-A2F0-46236B8DE28B}" presName="vert1" presStyleCnt="0"/>
      <dgm:spPr/>
    </dgm:pt>
    <dgm:pt modelId="{B37223A8-B1A9-4C05-9D22-BC675F596CC2}" type="pres">
      <dgm:prSet presAssocID="{8BD485EE-ADD2-4C02-98EC-2A05BDA044C6}" presName="thickLine" presStyleLbl="alignNode1" presStyleIdx="2" presStyleCnt="3"/>
      <dgm:spPr/>
    </dgm:pt>
    <dgm:pt modelId="{6334E19B-6872-4C50-8BFB-E90F7986FC05}" type="pres">
      <dgm:prSet presAssocID="{8BD485EE-ADD2-4C02-98EC-2A05BDA044C6}" presName="horz1" presStyleCnt="0"/>
      <dgm:spPr/>
    </dgm:pt>
    <dgm:pt modelId="{DE96C7DC-D564-43F5-9F76-DB5C36C83A3D}" type="pres">
      <dgm:prSet presAssocID="{8BD485EE-ADD2-4C02-98EC-2A05BDA044C6}" presName="tx1" presStyleLbl="revTx" presStyleIdx="2" presStyleCnt="3"/>
      <dgm:spPr/>
    </dgm:pt>
    <dgm:pt modelId="{C9570CDA-D74A-45A9-9C72-B91D55DE3FB3}" type="pres">
      <dgm:prSet presAssocID="{8BD485EE-ADD2-4C02-98EC-2A05BDA044C6}" presName="vert1" presStyleCnt="0"/>
      <dgm:spPr/>
    </dgm:pt>
  </dgm:ptLst>
  <dgm:cxnLst>
    <dgm:cxn modelId="{801E2D11-C7F8-444A-9E46-BB5681BFC259}" type="presOf" srcId="{95FB02A5-CC45-418E-A42A-80E15AFB6224}" destId="{BB34A562-25A6-41F8-B587-B5CAE1957328}" srcOrd="0" destOrd="0" presId="urn:microsoft.com/office/officeart/2008/layout/LinedList"/>
    <dgm:cxn modelId="{017DCC28-49D7-49CF-8B1F-6448EA5B1EBB}" srcId="{95FB02A5-CC45-418E-A42A-80E15AFB6224}" destId="{6A170B22-2BD2-4BC2-A2F0-46236B8DE28B}" srcOrd="1" destOrd="0" parTransId="{841E1DF1-1E66-445C-B4C1-3080EF5A7975}" sibTransId="{5123172C-161D-4006-81B3-BFD9F60DEB3F}"/>
    <dgm:cxn modelId="{63A1E678-BD29-45D8-9372-D57F4D11F4CF}" type="presOf" srcId="{48C087D5-0A74-44DF-956E-E4F7F8659368}" destId="{6E35A5AF-47E2-41DC-B0B6-85896FAFFFC1}" srcOrd="0" destOrd="0" presId="urn:microsoft.com/office/officeart/2008/layout/LinedList"/>
    <dgm:cxn modelId="{39D7BA94-5ADA-4706-9C3C-5F117A85119F}" srcId="{95FB02A5-CC45-418E-A42A-80E15AFB6224}" destId="{48C087D5-0A74-44DF-956E-E4F7F8659368}" srcOrd="0" destOrd="0" parTransId="{D691A693-FF50-40A0-B8D3-90927F2864DD}" sibTransId="{08E13485-F871-4668-8FB3-899E82D05FC7}"/>
    <dgm:cxn modelId="{8B4732AD-F9CD-416C-9974-D6BE4CEC2FB5}" type="presOf" srcId="{8BD485EE-ADD2-4C02-98EC-2A05BDA044C6}" destId="{DE96C7DC-D564-43F5-9F76-DB5C36C83A3D}" srcOrd="0" destOrd="0" presId="urn:microsoft.com/office/officeart/2008/layout/LinedList"/>
    <dgm:cxn modelId="{59F993CE-B69A-4912-AD8B-580BFABCFE7D}" srcId="{95FB02A5-CC45-418E-A42A-80E15AFB6224}" destId="{8BD485EE-ADD2-4C02-98EC-2A05BDA044C6}" srcOrd="2" destOrd="0" parTransId="{10A647EB-D29E-4567-AD5E-65D98FFE5F4E}" sibTransId="{0563CF8F-EFFB-41DB-99CD-47709A76280D}"/>
    <dgm:cxn modelId="{01FF38D3-D259-4415-8B92-33ED3AFD3855}" type="presOf" srcId="{6A170B22-2BD2-4BC2-A2F0-46236B8DE28B}" destId="{9B5C84C6-97C1-49BD-8AFE-716B7CA20CC7}" srcOrd="0" destOrd="0" presId="urn:microsoft.com/office/officeart/2008/layout/LinedList"/>
    <dgm:cxn modelId="{797A17E3-8894-49CC-8682-40ECA2484E99}" type="presParOf" srcId="{BB34A562-25A6-41F8-B587-B5CAE1957328}" destId="{8E0CBD59-0008-4994-A86F-98CF7DD0542C}" srcOrd="0" destOrd="0" presId="urn:microsoft.com/office/officeart/2008/layout/LinedList"/>
    <dgm:cxn modelId="{7A6F97AD-89C0-4D19-88CD-69343E0BA1D2}" type="presParOf" srcId="{BB34A562-25A6-41F8-B587-B5CAE1957328}" destId="{C4BD3BB9-00F0-41B2-85B2-5B29C2DF3DAB}" srcOrd="1" destOrd="0" presId="urn:microsoft.com/office/officeart/2008/layout/LinedList"/>
    <dgm:cxn modelId="{D4B95796-4477-4A28-B629-5DE7B1A92EC7}" type="presParOf" srcId="{C4BD3BB9-00F0-41B2-85B2-5B29C2DF3DAB}" destId="{6E35A5AF-47E2-41DC-B0B6-85896FAFFFC1}" srcOrd="0" destOrd="0" presId="urn:microsoft.com/office/officeart/2008/layout/LinedList"/>
    <dgm:cxn modelId="{7070A164-6C30-49B7-AACA-BA3B9E78D68C}" type="presParOf" srcId="{C4BD3BB9-00F0-41B2-85B2-5B29C2DF3DAB}" destId="{226CA65E-E09B-4C84-925F-DB793F662A07}" srcOrd="1" destOrd="0" presId="urn:microsoft.com/office/officeart/2008/layout/LinedList"/>
    <dgm:cxn modelId="{9086552A-EB95-4162-B94D-8EB8D2C469B8}" type="presParOf" srcId="{BB34A562-25A6-41F8-B587-B5CAE1957328}" destId="{030603E4-5C71-491F-8617-F93BC6B5FBBC}" srcOrd="2" destOrd="0" presId="urn:microsoft.com/office/officeart/2008/layout/LinedList"/>
    <dgm:cxn modelId="{8897B3D3-4920-46BD-A4E9-091A15321711}" type="presParOf" srcId="{BB34A562-25A6-41F8-B587-B5CAE1957328}" destId="{DF646050-7C96-4EB5-9A9C-9850080042D5}" srcOrd="3" destOrd="0" presId="urn:microsoft.com/office/officeart/2008/layout/LinedList"/>
    <dgm:cxn modelId="{FB2471EC-7730-4F6B-8297-8DDDA68ABCD4}" type="presParOf" srcId="{DF646050-7C96-4EB5-9A9C-9850080042D5}" destId="{9B5C84C6-97C1-49BD-8AFE-716B7CA20CC7}" srcOrd="0" destOrd="0" presId="urn:microsoft.com/office/officeart/2008/layout/LinedList"/>
    <dgm:cxn modelId="{C5C49241-5D73-4651-98AB-AF74519A1A26}" type="presParOf" srcId="{DF646050-7C96-4EB5-9A9C-9850080042D5}" destId="{63712DF7-2856-441E-ABFB-590F9B6F9CCA}" srcOrd="1" destOrd="0" presId="urn:microsoft.com/office/officeart/2008/layout/LinedList"/>
    <dgm:cxn modelId="{1E6D124E-7DAB-4244-93D8-5F80F8B15217}" type="presParOf" srcId="{BB34A562-25A6-41F8-B587-B5CAE1957328}" destId="{B37223A8-B1A9-4C05-9D22-BC675F596CC2}" srcOrd="4" destOrd="0" presId="urn:microsoft.com/office/officeart/2008/layout/LinedList"/>
    <dgm:cxn modelId="{CBF83EBE-E751-4600-9C3B-CF60A721B5F7}" type="presParOf" srcId="{BB34A562-25A6-41F8-B587-B5CAE1957328}" destId="{6334E19B-6872-4C50-8BFB-E90F7986FC05}" srcOrd="5" destOrd="0" presId="urn:microsoft.com/office/officeart/2008/layout/LinedList"/>
    <dgm:cxn modelId="{86298098-3887-4FAE-A8BD-E24D6A67DAE3}" type="presParOf" srcId="{6334E19B-6872-4C50-8BFB-E90F7986FC05}" destId="{DE96C7DC-D564-43F5-9F76-DB5C36C83A3D}" srcOrd="0" destOrd="0" presId="urn:microsoft.com/office/officeart/2008/layout/LinedList"/>
    <dgm:cxn modelId="{A8BCB501-F0B9-417F-A192-0BF71673D0F9}" type="presParOf" srcId="{6334E19B-6872-4C50-8BFB-E90F7986FC05}" destId="{C9570CDA-D74A-45A9-9C72-B91D55DE3F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9E73E-DBA2-4E1E-B2AF-A3CF0AD86623}">
      <dsp:nvSpPr>
        <dsp:cNvPr id="0" name=""/>
        <dsp:cNvSpPr/>
      </dsp:nvSpPr>
      <dsp:spPr>
        <a:xfrm>
          <a:off x="0" y="459238"/>
          <a:ext cx="4996207" cy="11536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dirty="0"/>
            <a:t>Introduction of Smoke Sensor</a:t>
          </a:r>
          <a:endParaRPr lang="en-US" sz="2900" kern="1200" dirty="0"/>
        </a:p>
      </dsp:txBody>
      <dsp:txXfrm>
        <a:off x="56315" y="515553"/>
        <a:ext cx="4883577" cy="1040990"/>
      </dsp:txXfrm>
    </dsp:sp>
    <dsp:sp modelId="{311D773F-AACA-416F-BCB3-7A94C232AEEF}">
      <dsp:nvSpPr>
        <dsp:cNvPr id="0" name=""/>
        <dsp:cNvSpPr/>
      </dsp:nvSpPr>
      <dsp:spPr>
        <a:xfrm>
          <a:off x="0" y="1696378"/>
          <a:ext cx="4996207" cy="1153620"/>
        </a:xfrm>
        <a:prstGeom prst="roundRect">
          <a:avLst/>
        </a:prstGeom>
        <a:solidFill>
          <a:schemeClr val="accent2">
            <a:hueOff val="-498924"/>
            <a:satOff val="-225"/>
            <a:lumOff val="235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Requirement</a:t>
          </a:r>
          <a:endParaRPr lang="en-US" sz="2900" kern="1200"/>
        </a:p>
      </dsp:txBody>
      <dsp:txXfrm>
        <a:off x="56315" y="1752693"/>
        <a:ext cx="4883577" cy="1040990"/>
      </dsp:txXfrm>
    </dsp:sp>
    <dsp:sp modelId="{8CCBAC06-D68C-4929-B589-CCFB2A065068}">
      <dsp:nvSpPr>
        <dsp:cNvPr id="0" name=""/>
        <dsp:cNvSpPr/>
      </dsp:nvSpPr>
      <dsp:spPr>
        <a:xfrm>
          <a:off x="0" y="2933517"/>
          <a:ext cx="4996207" cy="1153620"/>
        </a:xfrm>
        <a:prstGeom prst="roundRect">
          <a:avLst/>
        </a:prstGeom>
        <a:solidFill>
          <a:schemeClr val="accent2">
            <a:hueOff val="-997848"/>
            <a:satOff val="-449"/>
            <a:lumOff val="470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Interfacing with Beaglebone black Wireless</a:t>
          </a:r>
          <a:endParaRPr lang="en-US" sz="2900" kern="1200"/>
        </a:p>
      </dsp:txBody>
      <dsp:txXfrm>
        <a:off x="56315" y="2989832"/>
        <a:ext cx="4883577" cy="1040990"/>
      </dsp:txXfrm>
    </dsp:sp>
    <dsp:sp modelId="{CE1DB2F6-E7F9-4C32-A6B6-C9875B5FFED2}">
      <dsp:nvSpPr>
        <dsp:cNvPr id="0" name=""/>
        <dsp:cNvSpPr/>
      </dsp:nvSpPr>
      <dsp:spPr>
        <a:xfrm>
          <a:off x="0" y="4170658"/>
          <a:ext cx="4996207" cy="1153620"/>
        </a:xfrm>
        <a:prstGeom prst="roundRect">
          <a:avLst/>
        </a:prstGeom>
        <a:solidFill>
          <a:schemeClr val="accent2">
            <a:hueOff val="-1496772"/>
            <a:satOff val="-674"/>
            <a:lumOff val="705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Coding </a:t>
          </a:r>
          <a:endParaRPr lang="en-US" sz="2900" kern="1200"/>
        </a:p>
      </dsp:txBody>
      <dsp:txXfrm>
        <a:off x="56315" y="4226973"/>
        <a:ext cx="4883577" cy="1040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630CD-6D2C-4ECB-83E4-25EEE638F13F}">
      <dsp:nvSpPr>
        <dsp:cNvPr id="0" name=""/>
        <dsp:cNvSpPr/>
      </dsp:nvSpPr>
      <dsp:spPr>
        <a:xfrm>
          <a:off x="0" y="1573077"/>
          <a:ext cx="4996207" cy="453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DA436B1-533E-4DD2-A311-81D3D28BE6E3}">
      <dsp:nvSpPr>
        <dsp:cNvPr id="0" name=""/>
        <dsp:cNvSpPr/>
      </dsp:nvSpPr>
      <dsp:spPr>
        <a:xfrm>
          <a:off x="249810" y="1307397"/>
          <a:ext cx="3497344" cy="531360"/>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en-IN" sz="1800" kern="1200"/>
            <a:t>Smoke Sensor MQ2</a:t>
          </a:r>
          <a:endParaRPr lang="en-US" sz="1800" kern="1200"/>
        </a:p>
      </dsp:txBody>
      <dsp:txXfrm>
        <a:off x="275749" y="1333336"/>
        <a:ext cx="3445466" cy="479482"/>
      </dsp:txXfrm>
    </dsp:sp>
    <dsp:sp modelId="{0A7FCBBD-E77A-4B88-8AC6-1B53C6CD98AE}">
      <dsp:nvSpPr>
        <dsp:cNvPr id="0" name=""/>
        <dsp:cNvSpPr/>
      </dsp:nvSpPr>
      <dsp:spPr>
        <a:xfrm>
          <a:off x="0" y="2389557"/>
          <a:ext cx="4996207" cy="453600"/>
        </a:xfrm>
        <a:prstGeom prst="rect">
          <a:avLst/>
        </a:prstGeom>
        <a:solidFill>
          <a:schemeClr val="lt1">
            <a:alpha val="90000"/>
            <a:hueOff val="0"/>
            <a:satOff val="0"/>
            <a:lumOff val="0"/>
            <a:alphaOff val="0"/>
          </a:schemeClr>
        </a:solidFill>
        <a:ln w="9525" cap="flat" cmpd="sng" algn="ctr">
          <a:solidFill>
            <a:schemeClr val="accent5">
              <a:hueOff val="-505235"/>
              <a:satOff val="225"/>
              <a:lumOff val="-2352"/>
              <a:alphaOff val="0"/>
            </a:schemeClr>
          </a:solidFill>
          <a:prstDash val="solid"/>
        </a:ln>
        <a:effectLst/>
      </dsp:spPr>
      <dsp:style>
        <a:lnRef idx="1">
          <a:scrgbClr r="0" g="0" b="0"/>
        </a:lnRef>
        <a:fillRef idx="1">
          <a:scrgbClr r="0" g="0" b="0"/>
        </a:fillRef>
        <a:effectRef idx="0">
          <a:scrgbClr r="0" g="0" b="0"/>
        </a:effectRef>
        <a:fontRef idx="minor"/>
      </dsp:style>
    </dsp:sp>
    <dsp:sp modelId="{B6685592-9F8E-4C78-9944-FFFD41D41DED}">
      <dsp:nvSpPr>
        <dsp:cNvPr id="0" name=""/>
        <dsp:cNvSpPr/>
      </dsp:nvSpPr>
      <dsp:spPr>
        <a:xfrm>
          <a:off x="249810" y="2123878"/>
          <a:ext cx="3497344" cy="531360"/>
        </a:xfrm>
        <a:prstGeom prst="roundRect">
          <a:avLst/>
        </a:prstGeom>
        <a:solidFill>
          <a:schemeClr val="accent5">
            <a:hueOff val="-505235"/>
            <a:satOff val="225"/>
            <a:lumOff val="-235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en-IN" sz="1800" kern="1200"/>
            <a:t>Jumper Wires</a:t>
          </a:r>
          <a:endParaRPr lang="en-US" sz="1800" kern="1200"/>
        </a:p>
      </dsp:txBody>
      <dsp:txXfrm>
        <a:off x="275749" y="2149817"/>
        <a:ext cx="3445466" cy="479482"/>
      </dsp:txXfrm>
    </dsp:sp>
    <dsp:sp modelId="{6AAFA84E-D7D9-4E5B-991D-491E5AC9D9B6}">
      <dsp:nvSpPr>
        <dsp:cNvPr id="0" name=""/>
        <dsp:cNvSpPr/>
      </dsp:nvSpPr>
      <dsp:spPr>
        <a:xfrm>
          <a:off x="0" y="3206037"/>
          <a:ext cx="4996207" cy="453600"/>
        </a:xfrm>
        <a:prstGeom prst="rect">
          <a:avLst/>
        </a:prstGeom>
        <a:solidFill>
          <a:schemeClr val="lt1">
            <a:alpha val="90000"/>
            <a:hueOff val="0"/>
            <a:satOff val="0"/>
            <a:lumOff val="0"/>
            <a:alphaOff val="0"/>
          </a:schemeClr>
        </a:solidFill>
        <a:ln w="9525" cap="flat" cmpd="sng" algn="ctr">
          <a:solidFill>
            <a:schemeClr val="accent5">
              <a:hueOff val="-1010471"/>
              <a:satOff val="449"/>
              <a:lumOff val="-4705"/>
              <a:alphaOff val="0"/>
            </a:schemeClr>
          </a:solidFill>
          <a:prstDash val="solid"/>
        </a:ln>
        <a:effectLst/>
      </dsp:spPr>
      <dsp:style>
        <a:lnRef idx="1">
          <a:scrgbClr r="0" g="0" b="0"/>
        </a:lnRef>
        <a:fillRef idx="1">
          <a:scrgbClr r="0" g="0" b="0"/>
        </a:fillRef>
        <a:effectRef idx="0">
          <a:scrgbClr r="0" g="0" b="0"/>
        </a:effectRef>
        <a:fontRef idx="minor"/>
      </dsp:style>
    </dsp:sp>
    <dsp:sp modelId="{7D35EBA4-27C4-4491-A3FA-C971D4B7C1AB}">
      <dsp:nvSpPr>
        <dsp:cNvPr id="0" name=""/>
        <dsp:cNvSpPr/>
      </dsp:nvSpPr>
      <dsp:spPr>
        <a:xfrm>
          <a:off x="249810" y="2940357"/>
          <a:ext cx="3497344" cy="531360"/>
        </a:xfrm>
        <a:prstGeom prst="roundRect">
          <a:avLst/>
        </a:prstGeom>
        <a:solidFill>
          <a:schemeClr val="accent5">
            <a:hueOff val="-1010471"/>
            <a:satOff val="449"/>
            <a:lumOff val="-470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en-IN" sz="1800" kern="1200"/>
            <a:t>Beagle bone Black Wireless</a:t>
          </a:r>
          <a:endParaRPr lang="en-US" sz="1800" kern="1200"/>
        </a:p>
      </dsp:txBody>
      <dsp:txXfrm>
        <a:off x="275749" y="2966296"/>
        <a:ext cx="3445466" cy="479482"/>
      </dsp:txXfrm>
    </dsp:sp>
    <dsp:sp modelId="{26006E3C-9118-4255-8C5A-E713BF231836}">
      <dsp:nvSpPr>
        <dsp:cNvPr id="0" name=""/>
        <dsp:cNvSpPr/>
      </dsp:nvSpPr>
      <dsp:spPr>
        <a:xfrm>
          <a:off x="0" y="4022518"/>
          <a:ext cx="4996207" cy="453600"/>
        </a:xfrm>
        <a:prstGeom prst="rect">
          <a:avLst/>
        </a:prstGeom>
        <a:solidFill>
          <a:schemeClr val="lt1">
            <a:alpha val="90000"/>
            <a:hueOff val="0"/>
            <a:satOff val="0"/>
            <a:lumOff val="0"/>
            <a:alphaOff val="0"/>
          </a:schemeClr>
        </a:solidFill>
        <a:ln w="9525" cap="flat" cmpd="sng" algn="ctr">
          <a:solidFill>
            <a:schemeClr val="accent5">
              <a:hueOff val="-1515706"/>
              <a:satOff val="674"/>
              <a:lumOff val="-7057"/>
              <a:alphaOff val="0"/>
            </a:schemeClr>
          </a:solidFill>
          <a:prstDash val="solid"/>
        </a:ln>
        <a:effectLst/>
      </dsp:spPr>
      <dsp:style>
        <a:lnRef idx="1">
          <a:scrgbClr r="0" g="0" b="0"/>
        </a:lnRef>
        <a:fillRef idx="1">
          <a:scrgbClr r="0" g="0" b="0"/>
        </a:fillRef>
        <a:effectRef idx="0">
          <a:scrgbClr r="0" g="0" b="0"/>
        </a:effectRef>
        <a:fontRef idx="minor"/>
      </dsp:style>
    </dsp:sp>
    <dsp:sp modelId="{8080ECC6-846D-4A79-9039-A5EECA8B0999}">
      <dsp:nvSpPr>
        <dsp:cNvPr id="0" name=""/>
        <dsp:cNvSpPr/>
      </dsp:nvSpPr>
      <dsp:spPr>
        <a:xfrm>
          <a:off x="249810" y="3756838"/>
          <a:ext cx="3497344" cy="531360"/>
        </a:xfrm>
        <a:prstGeom prst="roundRect">
          <a:avLst/>
        </a:prstGeom>
        <a:solidFill>
          <a:schemeClr val="accent5">
            <a:hueOff val="-1515706"/>
            <a:satOff val="674"/>
            <a:lumOff val="-705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en-IN" sz="1800" kern="1200"/>
            <a:t>A Personal Computer/Laptop</a:t>
          </a:r>
          <a:endParaRPr lang="en-US" sz="1800" kern="1200"/>
        </a:p>
      </dsp:txBody>
      <dsp:txXfrm>
        <a:off x="275749" y="3782777"/>
        <a:ext cx="3445466"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3204E-DC04-42F6-9B5C-60F4B27F985C}">
      <dsp:nvSpPr>
        <dsp:cNvPr id="0" name=""/>
        <dsp:cNvSpPr/>
      </dsp:nvSpPr>
      <dsp:spPr>
        <a:xfrm>
          <a:off x="0" y="1972"/>
          <a:ext cx="10213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9573F2-AE39-4C06-9409-0E0FDBA1FC53}">
      <dsp:nvSpPr>
        <dsp:cNvPr id="0" name=""/>
        <dsp:cNvSpPr/>
      </dsp:nvSpPr>
      <dsp:spPr>
        <a:xfrm>
          <a:off x="0" y="1972"/>
          <a:ext cx="10213200" cy="1345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MQ2 gas sensor is also known as chemiresistor. It contains a sensing material whose resistance changes when it comes in contact with the gas. This change in the value of resistance is used for the detection of gas.</a:t>
          </a:r>
        </a:p>
      </dsp:txBody>
      <dsp:txXfrm>
        <a:off x="0" y="1972"/>
        <a:ext cx="10213200" cy="1345415"/>
      </dsp:txXfrm>
    </dsp:sp>
    <dsp:sp modelId="{454CAFBA-8834-402B-A2ED-369BBE480C60}">
      <dsp:nvSpPr>
        <dsp:cNvPr id="0" name=""/>
        <dsp:cNvSpPr/>
      </dsp:nvSpPr>
      <dsp:spPr>
        <a:xfrm>
          <a:off x="0" y="1347387"/>
          <a:ext cx="10213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736E57-C34D-4C10-A849-5814BC3606A9}">
      <dsp:nvSpPr>
        <dsp:cNvPr id="0" name=""/>
        <dsp:cNvSpPr/>
      </dsp:nvSpPr>
      <dsp:spPr>
        <a:xfrm>
          <a:off x="0" y="1347387"/>
          <a:ext cx="10213200" cy="1345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MQ2 is a metal oxide semiconductor type gas sensor. Concentrations of gas in the gas is measured using a voltage divider network present in the sensor. </a:t>
          </a:r>
        </a:p>
      </dsp:txBody>
      <dsp:txXfrm>
        <a:off x="0" y="1347387"/>
        <a:ext cx="10213200" cy="1345415"/>
      </dsp:txXfrm>
    </dsp:sp>
    <dsp:sp modelId="{B2B2793A-A2A1-466A-A08F-4AD212B441F4}">
      <dsp:nvSpPr>
        <dsp:cNvPr id="0" name=""/>
        <dsp:cNvSpPr/>
      </dsp:nvSpPr>
      <dsp:spPr>
        <a:xfrm>
          <a:off x="0" y="2692803"/>
          <a:ext cx="10213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AF7E4-EA67-4B5D-B711-951C9C83E849}">
      <dsp:nvSpPr>
        <dsp:cNvPr id="0" name=""/>
        <dsp:cNvSpPr/>
      </dsp:nvSpPr>
      <dsp:spPr>
        <a:xfrm>
          <a:off x="0" y="2692803"/>
          <a:ext cx="10213200" cy="1345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This sensor works on 5V DC voltage. It can detect gases in the concentration of range 200 to 10000ppm.</a:t>
          </a:r>
        </a:p>
      </dsp:txBody>
      <dsp:txXfrm>
        <a:off x="0" y="2692803"/>
        <a:ext cx="10213200" cy="13454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156B6-0BB7-4575-807D-7548EDD8F8BA}">
      <dsp:nvSpPr>
        <dsp:cNvPr id="0" name=""/>
        <dsp:cNvSpPr/>
      </dsp:nvSpPr>
      <dsp:spPr>
        <a:xfrm>
          <a:off x="0" y="493"/>
          <a:ext cx="6668792" cy="679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4E0538-CB08-4942-AA91-351B51CCF6C5}">
      <dsp:nvSpPr>
        <dsp:cNvPr id="0" name=""/>
        <dsp:cNvSpPr/>
      </dsp:nvSpPr>
      <dsp:spPr>
        <a:xfrm>
          <a:off x="205593" y="153414"/>
          <a:ext cx="373806" cy="373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49DDFF-0FE4-4592-8D94-18572275DBC2}">
      <dsp:nvSpPr>
        <dsp:cNvPr id="0" name=""/>
        <dsp:cNvSpPr/>
      </dsp:nvSpPr>
      <dsp:spPr>
        <a:xfrm>
          <a:off x="784994" y="493"/>
          <a:ext cx="5883797" cy="67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29" tIns="71929" rIns="71929" bIns="71929" numCol="1" spcCol="1270" anchor="ctr" anchorCtr="0">
          <a:noAutofit/>
        </a:bodyPr>
        <a:lstStyle/>
        <a:p>
          <a:pPr marL="0" lvl="0" indent="0" algn="l" defTabSz="711200">
            <a:lnSpc>
              <a:spcPct val="90000"/>
            </a:lnSpc>
            <a:spcBef>
              <a:spcPct val="0"/>
            </a:spcBef>
            <a:spcAft>
              <a:spcPct val="35000"/>
            </a:spcAft>
            <a:buNone/>
          </a:pPr>
          <a:r>
            <a:rPr lang="en-US" sz="1600" kern="1200"/>
            <a:t>Operating Voltage is +5V</a:t>
          </a:r>
        </a:p>
      </dsp:txBody>
      <dsp:txXfrm>
        <a:off x="784994" y="493"/>
        <a:ext cx="5883797" cy="679648"/>
      </dsp:txXfrm>
    </dsp:sp>
    <dsp:sp modelId="{1287AB67-DF64-423C-ADE2-1911C092E4CA}">
      <dsp:nvSpPr>
        <dsp:cNvPr id="0" name=""/>
        <dsp:cNvSpPr/>
      </dsp:nvSpPr>
      <dsp:spPr>
        <a:xfrm>
          <a:off x="0" y="850054"/>
          <a:ext cx="6668792" cy="679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34426B-8A73-4DEF-95F5-B2C25FCF6760}">
      <dsp:nvSpPr>
        <dsp:cNvPr id="0" name=""/>
        <dsp:cNvSpPr/>
      </dsp:nvSpPr>
      <dsp:spPr>
        <a:xfrm>
          <a:off x="205593" y="1002975"/>
          <a:ext cx="373806" cy="373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0318D5-8886-4E2E-AA0D-38C8F3DAD940}">
      <dsp:nvSpPr>
        <dsp:cNvPr id="0" name=""/>
        <dsp:cNvSpPr/>
      </dsp:nvSpPr>
      <dsp:spPr>
        <a:xfrm>
          <a:off x="784994" y="850054"/>
          <a:ext cx="5883797" cy="67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29" tIns="71929" rIns="71929" bIns="71929" numCol="1" spcCol="1270" anchor="ctr" anchorCtr="0">
          <a:noAutofit/>
        </a:bodyPr>
        <a:lstStyle/>
        <a:p>
          <a:pPr marL="0" lvl="0" indent="0" algn="l" defTabSz="711200">
            <a:lnSpc>
              <a:spcPct val="90000"/>
            </a:lnSpc>
            <a:spcBef>
              <a:spcPct val="0"/>
            </a:spcBef>
            <a:spcAft>
              <a:spcPct val="35000"/>
            </a:spcAft>
            <a:buNone/>
          </a:pPr>
          <a:r>
            <a:rPr lang="en-US" sz="1600" kern="1200"/>
            <a:t>Can be used to Measure or detect LPG, Alcohol, Propane, Hydrogen, CO and even methane</a:t>
          </a:r>
        </a:p>
      </dsp:txBody>
      <dsp:txXfrm>
        <a:off x="784994" y="850054"/>
        <a:ext cx="5883797" cy="679648"/>
      </dsp:txXfrm>
    </dsp:sp>
    <dsp:sp modelId="{25B006F2-90B8-4F0F-8B26-A46DE13EBB40}">
      <dsp:nvSpPr>
        <dsp:cNvPr id="0" name=""/>
        <dsp:cNvSpPr/>
      </dsp:nvSpPr>
      <dsp:spPr>
        <a:xfrm>
          <a:off x="0" y="1699615"/>
          <a:ext cx="6668792" cy="679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AEE1E-11C5-462A-99A3-398A9AA89F46}">
      <dsp:nvSpPr>
        <dsp:cNvPr id="0" name=""/>
        <dsp:cNvSpPr/>
      </dsp:nvSpPr>
      <dsp:spPr>
        <a:xfrm>
          <a:off x="205593" y="1852535"/>
          <a:ext cx="373806" cy="373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0E6989-DCE4-445D-999D-41E4F6152381}">
      <dsp:nvSpPr>
        <dsp:cNvPr id="0" name=""/>
        <dsp:cNvSpPr/>
      </dsp:nvSpPr>
      <dsp:spPr>
        <a:xfrm>
          <a:off x="784994" y="1699615"/>
          <a:ext cx="5883797" cy="67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29" tIns="71929" rIns="71929" bIns="71929" numCol="1" spcCol="1270" anchor="ctr" anchorCtr="0">
          <a:noAutofit/>
        </a:bodyPr>
        <a:lstStyle/>
        <a:p>
          <a:pPr marL="0" lvl="0" indent="0" algn="l" defTabSz="711200">
            <a:lnSpc>
              <a:spcPct val="90000"/>
            </a:lnSpc>
            <a:spcBef>
              <a:spcPct val="0"/>
            </a:spcBef>
            <a:spcAft>
              <a:spcPct val="35000"/>
            </a:spcAft>
            <a:buNone/>
          </a:pPr>
          <a:r>
            <a:rPr lang="en-US" sz="1600" kern="1200"/>
            <a:t>Analog output voltage: 0V to 5V</a:t>
          </a:r>
        </a:p>
      </dsp:txBody>
      <dsp:txXfrm>
        <a:off x="784994" y="1699615"/>
        <a:ext cx="5883797" cy="679648"/>
      </dsp:txXfrm>
    </dsp:sp>
    <dsp:sp modelId="{C5486A49-3DFF-4311-A771-2541C5E77CF5}">
      <dsp:nvSpPr>
        <dsp:cNvPr id="0" name=""/>
        <dsp:cNvSpPr/>
      </dsp:nvSpPr>
      <dsp:spPr>
        <a:xfrm>
          <a:off x="0" y="2549175"/>
          <a:ext cx="6668792" cy="679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DED621-3CB5-4895-8560-58484A896A15}">
      <dsp:nvSpPr>
        <dsp:cNvPr id="0" name=""/>
        <dsp:cNvSpPr/>
      </dsp:nvSpPr>
      <dsp:spPr>
        <a:xfrm>
          <a:off x="205593" y="2702096"/>
          <a:ext cx="373806" cy="373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BF4B5C-6558-4846-A4CA-472636EC2115}">
      <dsp:nvSpPr>
        <dsp:cNvPr id="0" name=""/>
        <dsp:cNvSpPr/>
      </dsp:nvSpPr>
      <dsp:spPr>
        <a:xfrm>
          <a:off x="784994" y="2549175"/>
          <a:ext cx="5883797" cy="67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29" tIns="71929" rIns="71929" bIns="71929" numCol="1" spcCol="1270" anchor="ctr" anchorCtr="0">
          <a:noAutofit/>
        </a:bodyPr>
        <a:lstStyle/>
        <a:p>
          <a:pPr marL="0" lvl="0" indent="0" algn="l" defTabSz="711200">
            <a:lnSpc>
              <a:spcPct val="90000"/>
            </a:lnSpc>
            <a:spcBef>
              <a:spcPct val="0"/>
            </a:spcBef>
            <a:spcAft>
              <a:spcPct val="35000"/>
            </a:spcAft>
            <a:buNone/>
          </a:pPr>
          <a:r>
            <a:rPr lang="en-US" sz="1600" kern="1200"/>
            <a:t>Digital Output Voltage: 0V or 5V (TTL Logic)</a:t>
          </a:r>
        </a:p>
      </dsp:txBody>
      <dsp:txXfrm>
        <a:off x="784994" y="2549175"/>
        <a:ext cx="5883797" cy="679648"/>
      </dsp:txXfrm>
    </dsp:sp>
    <dsp:sp modelId="{8E765FDD-F9B8-44E1-A8CA-D99F78E49A6B}">
      <dsp:nvSpPr>
        <dsp:cNvPr id="0" name=""/>
        <dsp:cNvSpPr/>
      </dsp:nvSpPr>
      <dsp:spPr>
        <a:xfrm>
          <a:off x="0" y="3398736"/>
          <a:ext cx="6668792" cy="679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48BFCA-251F-4C56-9619-20F082FA0B47}">
      <dsp:nvSpPr>
        <dsp:cNvPr id="0" name=""/>
        <dsp:cNvSpPr/>
      </dsp:nvSpPr>
      <dsp:spPr>
        <a:xfrm>
          <a:off x="205593" y="3551657"/>
          <a:ext cx="373806" cy="3738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2702D8-2A33-46AE-9D02-B7EBDD3C5AB8}">
      <dsp:nvSpPr>
        <dsp:cNvPr id="0" name=""/>
        <dsp:cNvSpPr/>
      </dsp:nvSpPr>
      <dsp:spPr>
        <a:xfrm>
          <a:off x="784994" y="3398736"/>
          <a:ext cx="5883797" cy="67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29" tIns="71929" rIns="71929" bIns="71929" numCol="1" spcCol="1270" anchor="ctr" anchorCtr="0">
          <a:noAutofit/>
        </a:bodyPr>
        <a:lstStyle/>
        <a:p>
          <a:pPr marL="0" lvl="0" indent="0" algn="l" defTabSz="711200">
            <a:lnSpc>
              <a:spcPct val="90000"/>
            </a:lnSpc>
            <a:spcBef>
              <a:spcPct val="0"/>
            </a:spcBef>
            <a:spcAft>
              <a:spcPct val="35000"/>
            </a:spcAft>
            <a:buNone/>
          </a:pPr>
          <a:r>
            <a:rPr lang="en-US" sz="1600" kern="1200"/>
            <a:t>Preheat duration 20 seconds</a:t>
          </a:r>
        </a:p>
      </dsp:txBody>
      <dsp:txXfrm>
        <a:off x="784994" y="3398736"/>
        <a:ext cx="5883797" cy="679648"/>
      </dsp:txXfrm>
    </dsp:sp>
    <dsp:sp modelId="{A49A96E5-2127-4320-8A82-D697D0E049F1}">
      <dsp:nvSpPr>
        <dsp:cNvPr id="0" name=""/>
        <dsp:cNvSpPr/>
      </dsp:nvSpPr>
      <dsp:spPr>
        <a:xfrm>
          <a:off x="0" y="4248297"/>
          <a:ext cx="6668792" cy="679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0BF94-27E5-4663-A422-BF18FCAEA9E8}">
      <dsp:nvSpPr>
        <dsp:cNvPr id="0" name=""/>
        <dsp:cNvSpPr/>
      </dsp:nvSpPr>
      <dsp:spPr>
        <a:xfrm>
          <a:off x="205593" y="4401217"/>
          <a:ext cx="373806" cy="3738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FC5E0D-BC02-4A72-85D7-5704122F96A7}">
      <dsp:nvSpPr>
        <dsp:cNvPr id="0" name=""/>
        <dsp:cNvSpPr/>
      </dsp:nvSpPr>
      <dsp:spPr>
        <a:xfrm>
          <a:off x="784994" y="4248297"/>
          <a:ext cx="5883797" cy="67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29" tIns="71929" rIns="71929" bIns="71929" numCol="1" spcCol="1270" anchor="ctr" anchorCtr="0">
          <a:noAutofit/>
        </a:bodyPr>
        <a:lstStyle/>
        <a:p>
          <a:pPr marL="0" lvl="0" indent="0" algn="l" defTabSz="711200">
            <a:lnSpc>
              <a:spcPct val="90000"/>
            </a:lnSpc>
            <a:spcBef>
              <a:spcPct val="0"/>
            </a:spcBef>
            <a:spcAft>
              <a:spcPct val="35000"/>
            </a:spcAft>
            <a:buNone/>
          </a:pPr>
          <a:r>
            <a:rPr lang="en-US" sz="1600" kern="1200"/>
            <a:t>Can be used as a Digital or analog sensor</a:t>
          </a:r>
        </a:p>
      </dsp:txBody>
      <dsp:txXfrm>
        <a:off x="784994" y="4248297"/>
        <a:ext cx="5883797" cy="679648"/>
      </dsp:txXfrm>
    </dsp:sp>
    <dsp:sp modelId="{09F14C3E-D374-4FD9-82F1-0AFF1D5CCA5C}">
      <dsp:nvSpPr>
        <dsp:cNvPr id="0" name=""/>
        <dsp:cNvSpPr/>
      </dsp:nvSpPr>
      <dsp:spPr>
        <a:xfrm>
          <a:off x="0" y="5097857"/>
          <a:ext cx="6668792" cy="679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AC061-0CBC-4905-B4B2-1B91F4F92539}">
      <dsp:nvSpPr>
        <dsp:cNvPr id="0" name=""/>
        <dsp:cNvSpPr/>
      </dsp:nvSpPr>
      <dsp:spPr>
        <a:xfrm>
          <a:off x="205593" y="5250778"/>
          <a:ext cx="373806" cy="3738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FF33CA-85AF-4ABA-8E03-6F4EDAEC19DC}">
      <dsp:nvSpPr>
        <dsp:cNvPr id="0" name=""/>
        <dsp:cNvSpPr/>
      </dsp:nvSpPr>
      <dsp:spPr>
        <a:xfrm>
          <a:off x="784994" y="5097857"/>
          <a:ext cx="5883797" cy="67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29" tIns="71929" rIns="71929" bIns="71929" numCol="1" spcCol="1270" anchor="ctr" anchorCtr="0">
          <a:noAutofit/>
        </a:bodyPr>
        <a:lstStyle/>
        <a:p>
          <a:pPr marL="0" lvl="0" indent="0" algn="l" defTabSz="711200">
            <a:lnSpc>
              <a:spcPct val="90000"/>
            </a:lnSpc>
            <a:spcBef>
              <a:spcPct val="0"/>
            </a:spcBef>
            <a:spcAft>
              <a:spcPct val="35000"/>
            </a:spcAft>
            <a:buNone/>
          </a:pPr>
          <a:r>
            <a:rPr lang="en-US" sz="1600" kern="1200"/>
            <a:t>The Sensitivity of Digital pin can be varied using the potentiometer.</a:t>
          </a:r>
        </a:p>
      </dsp:txBody>
      <dsp:txXfrm>
        <a:off x="784994" y="5097857"/>
        <a:ext cx="5883797" cy="679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9816C-0F6F-47F0-A03B-4668A921E95F}">
      <dsp:nvSpPr>
        <dsp:cNvPr id="0" name=""/>
        <dsp:cNvSpPr/>
      </dsp:nvSpPr>
      <dsp:spPr>
        <a:xfrm>
          <a:off x="783" y="0"/>
          <a:ext cx="3174567" cy="2925762"/>
        </a:xfrm>
        <a:prstGeom prst="rect">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13577" tIns="0" rIns="313577" bIns="330200" numCol="1" spcCol="1270" anchor="t" anchorCtr="0">
          <a:noAutofit/>
        </a:bodyPr>
        <a:lstStyle/>
        <a:p>
          <a:pPr marL="0" lvl="0" indent="0" algn="l" defTabSz="711200">
            <a:lnSpc>
              <a:spcPct val="90000"/>
            </a:lnSpc>
            <a:spcBef>
              <a:spcPct val="0"/>
            </a:spcBef>
            <a:spcAft>
              <a:spcPct val="35000"/>
            </a:spcAft>
            <a:buNone/>
          </a:pPr>
          <a:r>
            <a:rPr lang="en-IN" sz="1600" kern="1200"/>
            <a:t>Pin Vcc of MQ2 module with pin P9_5 or 6 of BBBW</a:t>
          </a:r>
          <a:endParaRPr lang="en-US" sz="1600" kern="1200"/>
        </a:p>
      </dsp:txBody>
      <dsp:txXfrm>
        <a:off x="783" y="1170304"/>
        <a:ext cx="3174567" cy="1755457"/>
      </dsp:txXfrm>
    </dsp:sp>
    <dsp:sp modelId="{45102A72-CCD0-44EA-A49A-A242D8BAADAE}">
      <dsp:nvSpPr>
        <dsp:cNvPr id="0" name=""/>
        <dsp:cNvSpPr/>
      </dsp:nvSpPr>
      <dsp:spPr>
        <a:xfrm>
          <a:off x="783" y="0"/>
          <a:ext cx="3174567" cy="1170304"/>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13577" tIns="165100" rIns="313577" bIns="165100" numCol="1" spcCol="1270" anchor="ctr" anchorCtr="0">
          <a:noAutofit/>
        </a:bodyPr>
        <a:lstStyle/>
        <a:p>
          <a:pPr marL="0" lvl="0" indent="0" algn="l" defTabSz="2667000">
            <a:lnSpc>
              <a:spcPct val="90000"/>
            </a:lnSpc>
            <a:spcBef>
              <a:spcPct val="0"/>
            </a:spcBef>
            <a:spcAft>
              <a:spcPct val="35000"/>
            </a:spcAft>
            <a:buNone/>
          </a:pPr>
          <a:r>
            <a:rPr lang="en-US" sz="6000" kern="1200"/>
            <a:t>01</a:t>
          </a:r>
        </a:p>
      </dsp:txBody>
      <dsp:txXfrm>
        <a:off x="783" y="0"/>
        <a:ext cx="3174567" cy="1170304"/>
      </dsp:txXfrm>
    </dsp:sp>
    <dsp:sp modelId="{BD6B7341-4D94-44CD-AE99-B0F5D7ADDA77}">
      <dsp:nvSpPr>
        <dsp:cNvPr id="0" name=""/>
        <dsp:cNvSpPr/>
      </dsp:nvSpPr>
      <dsp:spPr>
        <a:xfrm>
          <a:off x="3429316" y="0"/>
          <a:ext cx="3174567" cy="2925762"/>
        </a:xfrm>
        <a:prstGeom prst="rect">
          <a:avLst/>
        </a:prstGeom>
        <a:solidFill>
          <a:schemeClr val="accent5">
            <a:hueOff val="-757853"/>
            <a:satOff val="337"/>
            <a:lumOff val="-3529"/>
            <a:alphaOff val="0"/>
          </a:schemeClr>
        </a:solidFill>
        <a:ln w="9525" cap="flat" cmpd="sng" algn="ctr">
          <a:solidFill>
            <a:schemeClr val="accent5">
              <a:hueOff val="-757853"/>
              <a:satOff val="337"/>
              <a:lumOff val="-352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13577" tIns="0" rIns="313577" bIns="330200" numCol="1" spcCol="1270" anchor="t" anchorCtr="0">
          <a:noAutofit/>
        </a:bodyPr>
        <a:lstStyle/>
        <a:p>
          <a:pPr marL="0" lvl="0" indent="0" algn="l" defTabSz="711200">
            <a:lnSpc>
              <a:spcPct val="90000"/>
            </a:lnSpc>
            <a:spcBef>
              <a:spcPct val="0"/>
            </a:spcBef>
            <a:spcAft>
              <a:spcPct val="35000"/>
            </a:spcAft>
            <a:buNone/>
          </a:pPr>
          <a:r>
            <a:rPr lang="en-IN" sz="1600" kern="1200"/>
            <a:t>Pin GND of MQ2 module with pin P9_45 or 46 of BBBW</a:t>
          </a:r>
          <a:endParaRPr lang="en-US" sz="1600" kern="1200"/>
        </a:p>
      </dsp:txBody>
      <dsp:txXfrm>
        <a:off x="3429316" y="1170304"/>
        <a:ext cx="3174567" cy="1755457"/>
      </dsp:txXfrm>
    </dsp:sp>
    <dsp:sp modelId="{52A823E4-ADCC-4226-B7F4-EB08B2C0DEDE}">
      <dsp:nvSpPr>
        <dsp:cNvPr id="0" name=""/>
        <dsp:cNvSpPr/>
      </dsp:nvSpPr>
      <dsp:spPr>
        <a:xfrm>
          <a:off x="3429316" y="0"/>
          <a:ext cx="3174567" cy="1170304"/>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13577" tIns="165100" rIns="313577" bIns="165100" numCol="1" spcCol="1270" anchor="ctr" anchorCtr="0">
          <a:noAutofit/>
        </a:bodyPr>
        <a:lstStyle/>
        <a:p>
          <a:pPr marL="0" lvl="0" indent="0" algn="l" defTabSz="2667000">
            <a:lnSpc>
              <a:spcPct val="90000"/>
            </a:lnSpc>
            <a:spcBef>
              <a:spcPct val="0"/>
            </a:spcBef>
            <a:spcAft>
              <a:spcPct val="35000"/>
            </a:spcAft>
            <a:buNone/>
          </a:pPr>
          <a:r>
            <a:rPr lang="en-US" sz="6000" kern="1200"/>
            <a:t>02</a:t>
          </a:r>
        </a:p>
      </dsp:txBody>
      <dsp:txXfrm>
        <a:off x="3429316" y="0"/>
        <a:ext cx="3174567" cy="1170304"/>
      </dsp:txXfrm>
    </dsp:sp>
    <dsp:sp modelId="{C28B5110-4B42-4A8C-A6AA-E18611575F51}">
      <dsp:nvSpPr>
        <dsp:cNvPr id="0" name=""/>
        <dsp:cNvSpPr/>
      </dsp:nvSpPr>
      <dsp:spPr>
        <a:xfrm>
          <a:off x="6857848" y="0"/>
          <a:ext cx="3174567" cy="2925762"/>
        </a:xfrm>
        <a:prstGeom prst="rect">
          <a:avLst/>
        </a:prstGeom>
        <a:solidFill>
          <a:schemeClr val="accent5">
            <a:hueOff val="-1515706"/>
            <a:satOff val="674"/>
            <a:lumOff val="-7057"/>
            <a:alphaOff val="0"/>
          </a:schemeClr>
        </a:solidFill>
        <a:ln w="9525" cap="flat" cmpd="sng" algn="ctr">
          <a:solidFill>
            <a:schemeClr val="accent5">
              <a:hueOff val="-1515706"/>
              <a:satOff val="674"/>
              <a:lumOff val="-705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13577" tIns="0" rIns="313577" bIns="330200" numCol="1" spcCol="1270" anchor="t" anchorCtr="0">
          <a:noAutofit/>
        </a:bodyPr>
        <a:lstStyle/>
        <a:p>
          <a:pPr marL="0" lvl="0" indent="0" algn="l" defTabSz="711200">
            <a:lnSpc>
              <a:spcPct val="90000"/>
            </a:lnSpc>
            <a:spcBef>
              <a:spcPct val="0"/>
            </a:spcBef>
            <a:spcAft>
              <a:spcPct val="35000"/>
            </a:spcAft>
            <a:buNone/>
          </a:pPr>
          <a:r>
            <a:rPr lang="en-IN" sz="1600" kern="1200"/>
            <a:t>Pin A0 of MQ2 module with Pin P9_33/35/36/37/38/39/40 of BBW</a:t>
          </a:r>
          <a:endParaRPr lang="en-US" sz="1600" kern="1200"/>
        </a:p>
      </dsp:txBody>
      <dsp:txXfrm>
        <a:off x="6857848" y="1170304"/>
        <a:ext cx="3174567" cy="1755457"/>
      </dsp:txXfrm>
    </dsp:sp>
    <dsp:sp modelId="{69294FDA-2C00-44A7-8A6D-1D3919940B64}">
      <dsp:nvSpPr>
        <dsp:cNvPr id="0" name=""/>
        <dsp:cNvSpPr/>
      </dsp:nvSpPr>
      <dsp:spPr>
        <a:xfrm>
          <a:off x="6857848" y="0"/>
          <a:ext cx="3174567" cy="1170304"/>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13577" tIns="165100" rIns="313577" bIns="165100" numCol="1" spcCol="1270" anchor="ctr" anchorCtr="0">
          <a:noAutofit/>
        </a:bodyPr>
        <a:lstStyle/>
        <a:p>
          <a:pPr marL="0" lvl="0" indent="0" algn="l" defTabSz="2667000">
            <a:lnSpc>
              <a:spcPct val="90000"/>
            </a:lnSpc>
            <a:spcBef>
              <a:spcPct val="0"/>
            </a:spcBef>
            <a:spcAft>
              <a:spcPct val="35000"/>
            </a:spcAft>
            <a:buNone/>
          </a:pPr>
          <a:r>
            <a:rPr lang="en-US" sz="6000" kern="1200"/>
            <a:t>03</a:t>
          </a:r>
        </a:p>
      </dsp:txBody>
      <dsp:txXfrm>
        <a:off x="6857848" y="0"/>
        <a:ext cx="3174567" cy="1170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CBD59-0008-4994-A86F-98CF7DD0542C}">
      <dsp:nvSpPr>
        <dsp:cNvPr id="0" name=""/>
        <dsp:cNvSpPr/>
      </dsp:nvSpPr>
      <dsp:spPr>
        <a:xfrm>
          <a:off x="0" y="2821"/>
          <a:ext cx="6668792"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E35A5AF-47E2-41DC-B0B6-85896FAFFFC1}">
      <dsp:nvSpPr>
        <dsp:cNvPr id="0" name=""/>
        <dsp:cNvSpPr/>
      </dsp:nvSpPr>
      <dsp:spPr>
        <a:xfrm>
          <a:off x="0" y="2821"/>
          <a:ext cx="6668792" cy="1924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Each of the gas sensors outputs an analog value from 0 to 4095. To convert this value into voltage, use the following equation.</a:t>
          </a:r>
          <a:endParaRPr lang="en-US" sz="3000" kern="1200"/>
        </a:p>
      </dsp:txBody>
      <dsp:txXfrm>
        <a:off x="0" y="2821"/>
        <a:ext cx="6668792" cy="1924119"/>
      </dsp:txXfrm>
    </dsp:sp>
    <dsp:sp modelId="{030603E4-5C71-491F-8617-F93BC6B5FBBC}">
      <dsp:nvSpPr>
        <dsp:cNvPr id="0" name=""/>
        <dsp:cNvSpPr/>
      </dsp:nvSpPr>
      <dsp:spPr>
        <a:xfrm>
          <a:off x="0" y="1926940"/>
          <a:ext cx="6668792" cy="0"/>
        </a:xfrm>
        <a:prstGeom prst="lin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B5C84C6-97C1-49BD-8AFE-716B7CA20CC7}">
      <dsp:nvSpPr>
        <dsp:cNvPr id="0" name=""/>
        <dsp:cNvSpPr/>
      </dsp:nvSpPr>
      <dsp:spPr>
        <a:xfrm>
          <a:off x="0" y="1926940"/>
          <a:ext cx="6668792" cy="1924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1" kern="1200"/>
            <a:t>Sensor Voltage = AnalogReading * 5V / 4095</a:t>
          </a:r>
          <a:endParaRPr lang="en-US" sz="3000" kern="1200"/>
        </a:p>
      </dsp:txBody>
      <dsp:txXfrm>
        <a:off x="0" y="1926940"/>
        <a:ext cx="6668792" cy="1924119"/>
      </dsp:txXfrm>
    </dsp:sp>
    <dsp:sp modelId="{B37223A8-B1A9-4C05-9D22-BC675F596CC2}">
      <dsp:nvSpPr>
        <dsp:cNvPr id="0" name=""/>
        <dsp:cNvSpPr/>
      </dsp:nvSpPr>
      <dsp:spPr>
        <a:xfrm>
          <a:off x="0" y="3851059"/>
          <a:ext cx="6668792" cy="0"/>
        </a:xfrm>
        <a:prstGeom prst="line">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E96C7DC-D564-43F5-9F76-DB5C36C83A3D}">
      <dsp:nvSpPr>
        <dsp:cNvPr id="0" name=""/>
        <dsp:cNvSpPr/>
      </dsp:nvSpPr>
      <dsp:spPr>
        <a:xfrm>
          <a:off x="0" y="3851059"/>
          <a:ext cx="6668792" cy="1924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1" kern="1200" dirty="0"/>
            <a:t>CO sensor: PPM = 3.027*e^(1.0698*sensor Voltage)</a:t>
          </a:r>
          <a:endParaRPr lang="en-US" sz="3000" kern="1200" dirty="0"/>
        </a:p>
      </dsp:txBody>
      <dsp:txXfrm>
        <a:off x="0" y="3851059"/>
        <a:ext cx="6668792" cy="19241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3/24/2021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8784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3/24/2021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7644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3/24/2021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3564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3/24/2021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5999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3/24/2021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94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3/24/2021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9852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3/24/2021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50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3/24/2021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4076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3/24/2021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643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3/24/2021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99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3/24/2021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69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3/24/2021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53040343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pololu.com/file/0J309/MQ2.pdf" TargetMode="External"/><Relationship Id="rId2" Type="http://schemas.openxmlformats.org/officeDocument/2006/relationships/hyperlink" Target="https://datasheetspdf.com/pdf/622943/Hanwei/MQ-2/1" TargetMode="External"/><Relationship Id="rId1" Type="http://schemas.openxmlformats.org/officeDocument/2006/relationships/slideLayout" Target="../slideLayouts/slideLayout2.xml"/><Relationship Id="rId4" Type="http://schemas.openxmlformats.org/officeDocument/2006/relationships/hyperlink" Target="https://components101.com/sensors/mq2-gas-sensor"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subscription.packtpub.com/book/hardware_and_creative/9781783986026/1/ch01lvl1sec09/setting-up-the-hardwar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psc.gov/Safety-Education/Safety-Education-Centers/Carbon-Monoxide-Information-Center/Carbon-Monoxide-Questions-and-Answers" TargetMode="External"/><Relationship Id="rId2" Type="http://schemas.openxmlformats.org/officeDocument/2006/relationships/hyperlink" Target="https://www.epa.gov/indoor-air-quality-iaq/what-average-level-carbon-monoxide-homes#:~:text=Average%20levels%20in%20homes%20without,be%2030%20ppm%20or%20high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reate.arduino.cc/projecthub/biharilifehacker/how-to-make-smoke-detector-alarm-1c322b?ref=user&amp;ref_id=1321915&amp;offset=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mponents101.com/sensors/mq137-gas-sensor" TargetMode="External"/><Relationship Id="rId2" Type="http://schemas.openxmlformats.org/officeDocument/2006/relationships/hyperlink" Target="https://components101.com/sensors/mq135-gas-sensor-for-air-qua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63A3E-AD65-44B1-BBF8-0A55EAEBEF5D}"/>
              </a:ext>
            </a:extLst>
          </p:cNvPr>
          <p:cNvSpPr>
            <a:spLocks noGrp="1"/>
          </p:cNvSpPr>
          <p:nvPr>
            <p:ph type="ctrTitle"/>
          </p:nvPr>
        </p:nvSpPr>
        <p:spPr>
          <a:xfrm>
            <a:off x="7112369" y="1079500"/>
            <a:ext cx="4078800" cy="2138400"/>
          </a:xfrm>
        </p:spPr>
        <p:txBody>
          <a:bodyPr>
            <a:normAutofit fontScale="90000"/>
          </a:bodyPr>
          <a:lstStyle/>
          <a:p>
            <a:r>
              <a:rPr lang="en-IN" dirty="0"/>
              <a:t>Interfacing of Smoke Sensor With BBBW</a:t>
            </a:r>
          </a:p>
        </p:txBody>
      </p:sp>
      <p:sp>
        <p:nvSpPr>
          <p:cNvPr id="3" name="Subtitle 2">
            <a:extLst>
              <a:ext uri="{FF2B5EF4-FFF2-40B4-BE49-F238E27FC236}">
                <a16:creationId xmlns:a16="http://schemas.microsoft.com/office/drawing/2014/main" id="{2B0075FC-92A2-4913-830C-41DDAD208B2D}"/>
              </a:ext>
            </a:extLst>
          </p:cNvPr>
          <p:cNvSpPr>
            <a:spLocks noGrp="1"/>
          </p:cNvSpPr>
          <p:nvPr>
            <p:ph type="subTitle" idx="1"/>
          </p:nvPr>
        </p:nvSpPr>
        <p:spPr>
          <a:xfrm>
            <a:off x="7112369" y="4113213"/>
            <a:ext cx="4078800" cy="1655762"/>
          </a:xfrm>
        </p:spPr>
        <p:txBody>
          <a:bodyPr>
            <a:normAutofit/>
          </a:bodyPr>
          <a:lstStyle/>
          <a:p>
            <a:r>
              <a:rPr lang="en-IN" dirty="0"/>
              <a:t>Submitted By </a:t>
            </a:r>
          </a:p>
          <a:p>
            <a:r>
              <a:rPr lang="en-IN" dirty="0"/>
              <a:t>Amit Kumar</a:t>
            </a:r>
          </a:p>
        </p:txBody>
      </p:sp>
      <p:pic>
        <p:nvPicPr>
          <p:cNvPr id="36" name="Picture 3" descr="3D cubes suspended in the air">
            <a:extLst>
              <a:ext uri="{FF2B5EF4-FFF2-40B4-BE49-F238E27FC236}">
                <a16:creationId xmlns:a16="http://schemas.microsoft.com/office/drawing/2014/main" id="{0613257A-1233-4DF2-ABDC-9CD454AB8CA2}"/>
              </a:ext>
            </a:extLst>
          </p:cNvPr>
          <p:cNvPicPr>
            <a:picLocks noChangeAspect="1"/>
          </p:cNvPicPr>
          <p:nvPr/>
        </p:nvPicPr>
        <p:blipFill rotWithShape="1">
          <a:blip r:embed="rId2"/>
          <a:srcRect l="24900" r="16283" b="-1"/>
          <a:stretch/>
        </p:blipFill>
        <p:spPr>
          <a:xfrm>
            <a:off x="-15518" y="0"/>
            <a:ext cx="6111518" cy="6857990"/>
          </a:xfrm>
          <a:prstGeom prst="rect">
            <a:avLst/>
          </a:prstGeom>
        </p:spPr>
      </p:pic>
      <p:cxnSp>
        <p:nvCxnSpPr>
          <p:cNvPr id="37" name="Straight Connector 10">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6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E38A-DE23-4F0A-BB21-4563752D1D1A}"/>
              </a:ext>
            </a:extLst>
          </p:cNvPr>
          <p:cNvSpPr>
            <a:spLocks noGrp="1"/>
          </p:cNvSpPr>
          <p:nvPr>
            <p:ph type="title"/>
          </p:nvPr>
        </p:nvSpPr>
        <p:spPr/>
        <p:txBody>
          <a:bodyPr/>
          <a:lstStyle/>
          <a:p>
            <a:r>
              <a:rPr lang="en-IN" dirty="0"/>
              <a:t>Internal Parts of MQ2 sensor</a:t>
            </a:r>
          </a:p>
        </p:txBody>
      </p:sp>
      <p:pic>
        <p:nvPicPr>
          <p:cNvPr id="5" name="Content Placeholder 4" descr="Diagram&#10;&#10;Description automatically generated">
            <a:extLst>
              <a:ext uri="{FF2B5EF4-FFF2-40B4-BE49-F238E27FC236}">
                <a16:creationId xmlns:a16="http://schemas.microsoft.com/office/drawing/2014/main" id="{3D1D2EC7-CB6C-41F0-88BF-5351E3161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21" y="1508125"/>
            <a:ext cx="12014579" cy="5206574"/>
          </a:xfrm>
        </p:spPr>
      </p:pic>
    </p:spTree>
    <p:extLst>
      <p:ext uri="{BB962C8B-B14F-4D97-AF65-F5344CB8AC3E}">
        <p14:creationId xmlns:p14="http://schemas.microsoft.com/office/powerpoint/2010/main" val="339528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64B5-59DE-4580-9421-71F8BB0E589F}"/>
              </a:ext>
            </a:extLst>
          </p:cNvPr>
          <p:cNvSpPr>
            <a:spLocks noGrp="1"/>
          </p:cNvSpPr>
          <p:nvPr>
            <p:ph type="title"/>
          </p:nvPr>
        </p:nvSpPr>
        <p:spPr/>
        <p:txBody>
          <a:bodyPr/>
          <a:lstStyle/>
          <a:p>
            <a:r>
              <a:rPr lang="en-IN" dirty="0"/>
              <a:t>Working Of MQ2 Smoke Sensor </a:t>
            </a:r>
          </a:p>
        </p:txBody>
      </p:sp>
      <p:sp>
        <p:nvSpPr>
          <p:cNvPr id="3" name="Content Placeholder 2">
            <a:extLst>
              <a:ext uri="{FF2B5EF4-FFF2-40B4-BE49-F238E27FC236}">
                <a16:creationId xmlns:a16="http://schemas.microsoft.com/office/drawing/2014/main" id="{BE336007-D1D6-4AE0-BFA8-652980FF96B2}"/>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This sensor contains a sensing element, mainly aluminum-oxide based ceramic, coated with Tin dioxide, enclosed in a stainless-steel mesh. Sensing element has six connecting legs attached to it. Two leads are responsible for heating the sensing element, the other four are used for output signals.</a:t>
            </a:r>
          </a:p>
          <a:p>
            <a:r>
              <a:rPr lang="en-US" dirty="0">
                <a:latin typeface="Arial" panose="020B0604020202020204" pitchFamily="34" charset="0"/>
                <a:cs typeface="Arial" panose="020B0604020202020204" pitchFamily="34" charset="0"/>
              </a:rPr>
              <a:t>Oxygen gets adsorbed on the surface of sensing material when it is heated in air at high temperature. Then donor electrons present in tin oxide are attracted towards this oxygen, thus preventing the current flow.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05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73DB-91DD-45ED-A61F-F51EA3958B63}"/>
              </a:ext>
            </a:extLst>
          </p:cNvPr>
          <p:cNvSpPr>
            <a:spLocks noGrp="1"/>
          </p:cNvSpPr>
          <p:nvPr>
            <p:ph type="title"/>
          </p:nvPr>
        </p:nvSpPr>
        <p:spPr/>
        <p:txBody>
          <a:bodyPr/>
          <a:lstStyle/>
          <a:p>
            <a:r>
              <a:rPr lang="en-IN" dirty="0"/>
              <a:t>Working Of MQ2 Smoke Sensor </a:t>
            </a:r>
          </a:p>
        </p:txBody>
      </p:sp>
      <p:sp>
        <p:nvSpPr>
          <p:cNvPr id="3" name="Content Placeholder 2">
            <a:extLst>
              <a:ext uri="{FF2B5EF4-FFF2-40B4-BE49-F238E27FC236}">
                <a16:creationId xmlns:a16="http://schemas.microsoft.com/office/drawing/2014/main" id="{5BC7C724-4959-4C36-A267-5642C2C7E0DD}"/>
              </a:ext>
            </a:extLst>
          </p:cNvPr>
          <p:cNvSpPr>
            <a:spLocks noGrp="1"/>
          </p:cNvSpPr>
          <p:nvPr>
            <p:ph idx="1"/>
          </p:nvPr>
        </p:nvSpPr>
        <p:spPr/>
        <p:txBody>
          <a:bodyPr/>
          <a:lstStyle/>
          <a:p>
            <a:r>
              <a:rPr lang="en-US" b="0" i="0" dirty="0">
                <a:solidFill>
                  <a:srgbClr val="666666"/>
                </a:solidFill>
                <a:effectLst/>
                <a:latin typeface="Arial" panose="020B0604020202020204" pitchFamily="34" charset="0"/>
              </a:rPr>
              <a:t>When reducing gases are present, these oxygen atoms react with the reducing gases thereby decreasing the surface density of the adsorbed oxygen. Now current can flow through the sensor, which generated analog voltage values.</a:t>
            </a:r>
          </a:p>
          <a:p>
            <a:r>
              <a:rPr lang="en-US" dirty="0">
                <a:latin typeface="Arial" panose="020B0604020202020204" pitchFamily="34" charset="0"/>
                <a:cs typeface="Arial" panose="020B0604020202020204" pitchFamily="34" charset="0"/>
              </a:rPr>
              <a:t>These voltage values are measured to know the concentration of gas. Voltage values are higher when the concentration of gas is high.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58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2" name="Straight Connector 1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53" name="Group 2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3" name="Group 2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57" name="Rectangle 2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C60B23F-63B8-4107-9EDA-298AEFC1E594}"/>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r>
              <a:rPr lang="en-US" sz="4800"/>
              <a:t>Technical Data</a:t>
            </a:r>
          </a:p>
        </p:txBody>
      </p:sp>
      <p:grpSp>
        <p:nvGrpSpPr>
          <p:cNvPr id="58" name="Group 29">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31" name="Rectangle 30">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31">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60"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63"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6" name="Straight Connector 41">
            <a:extLst>
              <a:ext uri="{FF2B5EF4-FFF2-40B4-BE49-F238E27FC236}">
                <a16:creationId xmlns:a16="http://schemas.microsoft.com/office/drawing/2014/main" id="{4E653B57-2620-424D-ADAF-60975D8F8C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97495A87-765F-4CD8-9E98-9A8CD9ED58F7}"/>
              </a:ext>
            </a:extLst>
          </p:cNvPr>
          <p:cNvPicPr>
            <a:picLocks noGrp="1" noChangeAspect="1"/>
          </p:cNvPicPr>
          <p:nvPr>
            <p:ph sz="half" idx="1"/>
          </p:nvPr>
        </p:nvPicPr>
        <p:blipFill rotWithShape="1">
          <a:blip r:embed="rId2"/>
          <a:srcRect r="-2" b="1250"/>
          <a:stretch/>
        </p:blipFill>
        <p:spPr>
          <a:xfrm>
            <a:off x="5410961" y="0"/>
            <a:ext cx="6240051" cy="6710516"/>
          </a:xfrm>
          <a:prstGeom prst="rect">
            <a:avLst/>
          </a:prstGeom>
        </p:spPr>
      </p:pic>
    </p:spTree>
    <p:extLst>
      <p:ext uri="{BB962C8B-B14F-4D97-AF65-F5344CB8AC3E}">
        <p14:creationId xmlns:p14="http://schemas.microsoft.com/office/powerpoint/2010/main" val="405125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FA629-18D8-4C90-922E-3306D7D8EAA5}"/>
              </a:ext>
            </a:extLst>
          </p:cNvPr>
          <p:cNvSpPr>
            <a:spLocks noGrp="1"/>
          </p:cNvSpPr>
          <p:nvPr>
            <p:ph type="title"/>
          </p:nvPr>
        </p:nvSpPr>
        <p:spPr>
          <a:xfrm>
            <a:off x="990000" y="946800"/>
            <a:ext cx="2802386" cy="4689475"/>
          </a:xfrm>
        </p:spPr>
        <p:txBody>
          <a:bodyPr anchor="t">
            <a:normAutofit/>
          </a:bodyPr>
          <a:lstStyle/>
          <a:p>
            <a:r>
              <a:rPr lang="en-IN" dirty="0"/>
              <a:t>Features of MQ2 </a:t>
            </a:r>
          </a:p>
        </p:txBody>
      </p:sp>
      <p:cxnSp>
        <p:nvCxnSpPr>
          <p:cNvPr id="13" name="Straight Connector 12">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4">
            <a:extLst>
              <a:ext uri="{FF2B5EF4-FFF2-40B4-BE49-F238E27FC236}">
                <a16:creationId xmlns:a16="http://schemas.microsoft.com/office/drawing/2014/main" id="{76E7FBDF-E1C0-41BA-A25E-90B308028F76}"/>
              </a:ext>
            </a:extLst>
          </p:cNvPr>
          <p:cNvGraphicFramePr>
            <a:graphicFrameLocks noGrp="1"/>
          </p:cNvGraphicFramePr>
          <p:nvPr>
            <p:ph idx="1"/>
            <p:extLst>
              <p:ext uri="{D42A27DB-BD31-4B8C-83A1-F6EECF244321}">
                <p14:modId xmlns:p14="http://schemas.microsoft.com/office/powerpoint/2010/main" val="517628375"/>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14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9214-D9E9-458D-80CF-09779E16BCF4}"/>
              </a:ext>
            </a:extLst>
          </p:cNvPr>
          <p:cNvSpPr>
            <a:spLocks noGrp="1"/>
          </p:cNvSpPr>
          <p:nvPr>
            <p:ph type="title"/>
          </p:nvPr>
        </p:nvSpPr>
        <p:spPr/>
        <p:txBody>
          <a:bodyPr/>
          <a:lstStyle/>
          <a:p>
            <a:r>
              <a:rPr lang="en-IN" dirty="0"/>
              <a:t>Pin Configuration of MQ2 </a:t>
            </a:r>
          </a:p>
        </p:txBody>
      </p:sp>
      <p:graphicFrame>
        <p:nvGraphicFramePr>
          <p:cNvPr id="4" name="Content Placeholder 3">
            <a:extLst>
              <a:ext uri="{FF2B5EF4-FFF2-40B4-BE49-F238E27FC236}">
                <a16:creationId xmlns:a16="http://schemas.microsoft.com/office/drawing/2014/main" id="{85FFEB6E-6FF6-40CF-AD40-066C2668B261}"/>
              </a:ext>
            </a:extLst>
          </p:cNvPr>
          <p:cNvGraphicFramePr>
            <a:graphicFrameLocks noGrp="1"/>
          </p:cNvGraphicFramePr>
          <p:nvPr>
            <p:ph idx="1"/>
            <p:extLst>
              <p:ext uri="{D42A27DB-BD31-4B8C-83A1-F6EECF244321}">
                <p14:modId xmlns:p14="http://schemas.microsoft.com/office/powerpoint/2010/main" val="3606352271"/>
              </p:ext>
            </p:extLst>
          </p:nvPr>
        </p:nvGraphicFramePr>
        <p:xfrm>
          <a:off x="989400" y="1674969"/>
          <a:ext cx="10213201" cy="4261807"/>
        </p:xfrm>
        <a:graphic>
          <a:graphicData uri="http://schemas.openxmlformats.org/drawingml/2006/table">
            <a:tbl>
              <a:tblPr/>
              <a:tblGrid>
                <a:gridCol w="1862982">
                  <a:extLst>
                    <a:ext uri="{9D8B030D-6E8A-4147-A177-3AD203B41FA5}">
                      <a16:colId xmlns:a16="http://schemas.microsoft.com/office/drawing/2014/main" val="2185579599"/>
                    </a:ext>
                  </a:extLst>
                </a:gridCol>
                <a:gridCol w="1665027">
                  <a:extLst>
                    <a:ext uri="{9D8B030D-6E8A-4147-A177-3AD203B41FA5}">
                      <a16:colId xmlns:a16="http://schemas.microsoft.com/office/drawing/2014/main" val="2443680518"/>
                    </a:ext>
                  </a:extLst>
                </a:gridCol>
                <a:gridCol w="6685192">
                  <a:extLst>
                    <a:ext uri="{9D8B030D-6E8A-4147-A177-3AD203B41FA5}">
                      <a16:colId xmlns:a16="http://schemas.microsoft.com/office/drawing/2014/main" val="1175978184"/>
                    </a:ext>
                  </a:extLst>
                </a:gridCol>
              </a:tblGrid>
              <a:tr h="232965">
                <a:tc>
                  <a:txBody>
                    <a:bodyPr/>
                    <a:lstStyle/>
                    <a:p>
                      <a:pPr fontAlgn="t"/>
                      <a:r>
                        <a:rPr lang="en-IN" sz="1100" b="1">
                          <a:effectLst/>
                        </a:rPr>
                        <a:t>Pin No:</a:t>
                      </a:r>
                      <a:endParaRPr lang="en-IN" sz="1100">
                        <a:effectLst/>
                      </a:endParaRP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b="1" dirty="0">
                          <a:effectLst/>
                        </a:rPr>
                        <a:t>Pin Name:</a:t>
                      </a:r>
                      <a:endParaRPr lang="en-IN" sz="1100" dirty="0">
                        <a:effectLst/>
                      </a:endParaRP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b="1" dirty="0">
                          <a:effectLst/>
                        </a:rPr>
                        <a:t>Description</a:t>
                      </a:r>
                      <a:endParaRPr lang="en-IN" sz="1100" dirty="0">
                        <a:effectLst/>
                      </a:endParaRP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79692035"/>
                  </a:ext>
                </a:extLst>
              </a:tr>
              <a:tr h="232965">
                <a:tc gridSpan="3">
                  <a:txBody>
                    <a:bodyPr/>
                    <a:lstStyle/>
                    <a:p>
                      <a:pPr fontAlgn="t"/>
                      <a:r>
                        <a:rPr lang="en-IN" sz="1100" b="1">
                          <a:effectLst/>
                        </a:rPr>
                        <a:t>For Module</a:t>
                      </a:r>
                      <a:endParaRPr lang="en-IN" sz="1100">
                        <a:effectLst/>
                      </a:endParaRP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49539262"/>
                  </a:ext>
                </a:extLst>
              </a:tr>
              <a:tr h="906478">
                <a:tc>
                  <a:txBody>
                    <a:bodyPr/>
                    <a:lstStyle/>
                    <a:p>
                      <a:pPr fontAlgn="t"/>
                      <a:r>
                        <a:rPr lang="en-IN" sz="1600">
                          <a:effectLst/>
                        </a:rPr>
                        <a:t>1</a:t>
                      </a: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a:effectLst/>
                        </a:rPr>
                        <a:t>Vcc</a:t>
                      </a: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r>
                        <a:rPr lang="en-US" sz="1600">
                          <a:effectLst/>
                        </a:rPr>
                        <a:t>This pin powers the module, typically the operating voltage is +5V</a:t>
                      </a:r>
                      <a:endParaRPr lang="en-IN" sz="1600"/>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62228736"/>
                  </a:ext>
                </a:extLst>
              </a:tr>
              <a:tr h="566549">
                <a:tc>
                  <a:txBody>
                    <a:bodyPr/>
                    <a:lstStyle/>
                    <a:p>
                      <a:pPr fontAlgn="t"/>
                      <a:r>
                        <a:rPr lang="en-IN" sz="1600">
                          <a:effectLst/>
                        </a:rPr>
                        <a:t>2</a:t>
                      </a: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a:effectLst/>
                        </a:rPr>
                        <a:t>Ground</a:t>
                      </a: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r>
                        <a:rPr lang="en-US" sz="1600">
                          <a:effectLst/>
                        </a:rPr>
                        <a:t>Used to connect the module to system ground</a:t>
                      </a:r>
                      <a:endParaRPr lang="en-IN" sz="1600"/>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46658257"/>
                  </a:ext>
                </a:extLst>
              </a:tr>
              <a:tr h="1416372">
                <a:tc>
                  <a:txBody>
                    <a:bodyPr/>
                    <a:lstStyle/>
                    <a:p>
                      <a:pPr fontAlgn="t"/>
                      <a:r>
                        <a:rPr lang="en-IN" sz="1600" dirty="0">
                          <a:effectLst/>
                        </a:rPr>
                        <a:t>3</a:t>
                      </a: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a:effectLst/>
                        </a:rPr>
                        <a:t>Digital Out</a:t>
                      </a: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r>
                        <a:rPr lang="en-US" sz="1600" dirty="0">
                          <a:effectLst/>
                        </a:rPr>
                        <a:t>You can also use this sensor to get digital output from this pin, by setting a threshold value using the potentiometer</a:t>
                      </a:r>
                      <a:endParaRPr lang="en-IN" sz="1600" dirty="0"/>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58726871"/>
                  </a:ext>
                </a:extLst>
              </a:tr>
              <a:tr h="906478">
                <a:tc>
                  <a:txBody>
                    <a:bodyPr/>
                    <a:lstStyle/>
                    <a:p>
                      <a:pPr fontAlgn="t"/>
                      <a:r>
                        <a:rPr lang="en-IN" sz="1600" dirty="0">
                          <a:effectLst/>
                        </a:rPr>
                        <a:t>4</a:t>
                      </a: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dirty="0">
                          <a:effectLst/>
                        </a:rPr>
                        <a:t>Analog Out</a:t>
                      </a:r>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r>
                        <a:rPr lang="en-US" sz="1600" dirty="0">
                          <a:effectLst/>
                        </a:rPr>
                        <a:t>This pin outputs 0-5V analog voltage based on the intensity of the gas </a:t>
                      </a:r>
                      <a:endParaRPr lang="en-IN" sz="1600" dirty="0"/>
                    </a:p>
                  </a:txBody>
                  <a:tcPr marL="53869" marR="53869" marT="26935" marB="2693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82945540"/>
                  </a:ext>
                </a:extLst>
              </a:tr>
            </a:tbl>
          </a:graphicData>
        </a:graphic>
      </p:graphicFrame>
    </p:spTree>
    <p:extLst>
      <p:ext uri="{BB962C8B-B14F-4D97-AF65-F5344CB8AC3E}">
        <p14:creationId xmlns:p14="http://schemas.microsoft.com/office/powerpoint/2010/main" val="288421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6E41-D757-45AB-9018-86DD436C6EA3}"/>
              </a:ext>
            </a:extLst>
          </p:cNvPr>
          <p:cNvSpPr>
            <a:spLocks noGrp="1"/>
          </p:cNvSpPr>
          <p:nvPr>
            <p:ph type="title"/>
          </p:nvPr>
        </p:nvSpPr>
        <p:spPr>
          <a:xfrm>
            <a:off x="989400" y="163277"/>
            <a:ext cx="10213200" cy="751123"/>
          </a:xfrm>
        </p:spPr>
        <p:txBody>
          <a:bodyPr anchor="t"/>
          <a:lstStyle/>
          <a:p>
            <a:r>
              <a:rPr lang="en-IN" dirty="0"/>
              <a:t>BBBW pin </a:t>
            </a:r>
            <a:r>
              <a:rPr lang="en-IN" dirty="0" err="1"/>
              <a:t>Congiguration</a:t>
            </a:r>
            <a:endParaRPr lang="en-IN" dirty="0"/>
          </a:p>
        </p:txBody>
      </p:sp>
      <p:pic>
        <p:nvPicPr>
          <p:cNvPr id="4" name="Content Placeholder 3">
            <a:extLst>
              <a:ext uri="{FF2B5EF4-FFF2-40B4-BE49-F238E27FC236}">
                <a16:creationId xmlns:a16="http://schemas.microsoft.com/office/drawing/2014/main" id="{26A677B0-1D0A-4C5D-8159-372007497F76}"/>
              </a:ext>
            </a:extLst>
          </p:cNvPr>
          <p:cNvPicPr>
            <a:picLocks noGrp="1" noChangeAspect="1"/>
          </p:cNvPicPr>
          <p:nvPr>
            <p:ph idx="1"/>
          </p:nvPr>
        </p:nvPicPr>
        <p:blipFill>
          <a:blip r:embed="rId2"/>
          <a:stretch>
            <a:fillRect/>
          </a:stretch>
        </p:blipFill>
        <p:spPr>
          <a:xfrm>
            <a:off x="0" y="941695"/>
            <a:ext cx="12192000" cy="5943601"/>
          </a:xfrm>
          <a:prstGeom prst="rect">
            <a:avLst/>
          </a:prstGeom>
        </p:spPr>
      </p:pic>
    </p:spTree>
    <p:extLst>
      <p:ext uri="{BB962C8B-B14F-4D97-AF65-F5344CB8AC3E}">
        <p14:creationId xmlns:p14="http://schemas.microsoft.com/office/powerpoint/2010/main" val="149039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47E21-5A51-481A-BB08-1D1576853775}"/>
              </a:ext>
            </a:extLst>
          </p:cNvPr>
          <p:cNvSpPr>
            <a:spLocks noGrp="1"/>
          </p:cNvSpPr>
          <p:nvPr>
            <p:ph type="title"/>
          </p:nvPr>
        </p:nvSpPr>
        <p:spPr>
          <a:xfrm>
            <a:off x="989400" y="396000"/>
            <a:ext cx="10213200" cy="1119600"/>
          </a:xfrm>
        </p:spPr>
        <p:txBody>
          <a:bodyPr>
            <a:normAutofit/>
          </a:bodyPr>
          <a:lstStyle/>
          <a:p>
            <a:pPr algn="ctr"/>
            <a:r>
              <a:rPr lang="en-IN" dirty="0"/>
              <a:t>Connection for interfacing BBBW with MQ2</a:t>
            </a:r>
            <a:endParaRPr lang="en-IN"/>
          </a:p>
        </p:txBody>
      </p:sp>
      <p:cxnSp>
        <p:nvCxnSpPr>
          <p:cNvPr id="11" name="Straight Connector 10">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4BB210E-8DDF-4F52-AE38-7D0E122CA8DB}"/>
              </a:ext>
            </a:extLst>
          </p:cNvPr>
          <p:cNvGraphicFramePr>
            <a:graphicFrameLocks noGrp="1"/>
          </p:cNvGraphicFramePr>
          <p:nvPr>
            <p:ph idx="1"/>
            <p:extLst>
              <p:ext uri="{D42A27DB-BD31-4B8C-83A1-F6EECF244321}">
                <p14:modId xmlns:p14="http://schemas.microsoft.com/office/powerpoint/2010/main" val="48242957"/>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60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electronics, circuit&#10;&#10;Description automatically generated">
            <a:extLst>
              <a:ext uri="{FF2B5EF4-FFF2-40B4-BE49-F238E27FC236}">
                <a16:creationId xmlns:a16="http://schemas.microsoft.com/office/drawing/2014/main" id="{A7C85AC9-4B42-4DCA-98C6-36BCE650D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39" y="0"/>
            <a:ext cx="7521677" cy="6858000"/>
          </a:xfrm>
          <a:prstGeom prst="rect">
            <a:avLst/>
          </a:prstGeom>
        </p:spPr>
      </p:pic>
    </p:spTree>
    <p:extLst>
      <p:ext uri="{BB962C8B-B14F-4D97-AF65-F5344CB8AC3E}">
        <p14:creationId xmlns:p14="http://schemas.microsoft.com/office/powerpoint/2010/main" val="243469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A8D00-6F2F-48D0-90EF-89A86529F2FF}"/>
              </a:ext>
            </a:extLst>
          </p:cNvPr>
          <p:cNvSpPr>
            <a:spLocks noGrp="1"/>
          </p:cNvSpPr>
          <p:nvPr>
            <p:ph type="title"/>
          </p:nvPr>
        </p:nvSpPr>
        <p:spPr>
          <a:xfrm>
            <a:off x="990000" y="946800"/>
            <a:ext cx="2802386" cy="4689475"/>
          </a:xfrm>
        </p:spPr>
        <p:txBody>
          <a:bodyPr anchor="t">
            <a:normAutofit/>
          </a:bodyPr>
          <a:lstStyle/>
          <a:p>
            <a:r>
              <a:rPr lang="en-IN" sz="4000" dirty="0"/>
              <a:t>Calculation for MQ2 Sensor Data</a:t>
            </a:r>
          </a:p>
        </p:txBody>
      </p:sp>
      <p:cxnSp>
        <p:nvCxnSpPr>
          <p:cNvPr id="14"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307CE8F9-1DB5-42A3-B022-B809454F9543}"/>
              </a:ext>
            </a:extLst>
          </p:cNvPr>
          <p:cNvGraphicFramePr>
            <a:graphicFrameLocks noGrp="1"/>
          </p:cNvGraphicFramePr>
          <p:nvPr>
            <p:ph idx="1"/>
            <p:extLst>
              <p:ext uri="{D42A27DB-BD31-4B8C-83A1-F6EECF244321}">
                <p14:modId xmlns:p14="http://schemas.microsoft.com/office/powerpoint/2010/main" val="458249832"/>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61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CEBE0-6078-409C-9D21-A221F40138AD}"/>
              </a:ext>
            </a:extLst>
          </p:cNvPr>
          <p:cNvSpPr>
            <a:spLocks noGrp="1"/>
          </p:cNvSpPr>
          <p:nvPr>
            <p:ph type="title"/>
          </p:nvPr>
        </p:nvSpPr>
        <p:spPr>
          <a:xfrm>
            <a:off x="1080001" y="1079500"/>
            <a:ext cx="3904750" cy="4689475"/>
          </a:xfrm>
        </p:spPr>
        <p:txBody>
          <a:bodyPr anchor="ctr">
            <a:normAutofit/>
          </a:bodyPr>
          <a:lstStyle/>
          <a:p>
            <a:pPr algn="ctr"/>
            <a:r>
              <a:rPr lang="en-IN" sz="4800"/>
              <a:t>Objectives</a:t>
            </a:r>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4296177-7F6C-497D-BBE1-CD4311F0AD4E}"/>
              </a:ext>
            </a:extLst>
          </p:cNvPr>
          <p:cNvGraphicFramePr>
            <a:graphicFrameLocks noGrp="1"/>
          </p:cNvGraphicFramePr>
          <p:nvPr>
            <p:ph idx="1"/>
            <p:extLst>
              <p:ext uri="{D42A27DB-BD31-4B8C-83A1-F6EECF244321}">
                <p14:modId xmlns:p14="http://schemas.microsoft.com/office/powerpoint/2010/main" val="1102444245"/>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3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14E7-05B9-4C82-9519-0969FA66F627}"/>
              </a:ext>
            </a:extLst>
          </p:cNvPr>
          <p:cNvSpPr>
            <a:spLocks noGrp="1"/>
          </p:cNvSpPr>
          <p:nvPr>
            <p:ph type="title"/>
          </p:nvPr>
        </p:nvSpPr>
        <p:spPr/>
        <p:txBody>
          <a:bodyPr/>
          <a:lstStyle/>
          <a:p>
            <a:r>
              <a:rPr lang="en-IN" dirty="0"/>
              <a:t>CO concentration in Air</a:t>
            </a:r>
          </a:p>
        </p:txBody>
      </p:sp>
      <p:graphicFrame>
        <p:nvGraphicFramePr>
          <p:cNvPr id="4" name="Table 4">
            <a:extLst>
              <a:ext uri="{FF2B5EF4-FFF2-40B4-BE49-F238E27FC236}">
                <a16:creationId xmlns:a16="http://schemas.microsoft.com/office/drawing/2014/main" id="{DCA8C012-6AB3-4CC9-9E2E-2AE0E78D7C55}"/>
              </a:ext>
            </a:extLst>
          </p:cNvPr>
          <p:cNvGraphicFramePr>
            <a:graphicFrameLocks noGrp="1"/>
          </p:cNvGraphicFramePr>
          <p:nvPr>
            <p:ph idx="1"/>
            <p:extLst>
              <p:ext uri="{D42A27DB-BD31-4B8C-83A1-F6EECF244321}">
                <p14:modId xmlns:p14="http://schemas.microsoft.com/office/powerpoint/2010/main" val="2993392679"/>
              </p:ext>
            </p:extLst>
          </p:nvPr>
        </p:nvGraphicFramePr>
        <p:xfrm>
          <a:off x="989013" y="1685925"/>
          <a:ext cx="10213974" cy="3623055"/>
        </p:xfrm>
        <a:graphic>
          <a:graphicData uri="http://schemas.openxmlformats.org/drawingml/2006/table">
            <a:tbl>
              <a:tblPr firstRow="1" bandRow="1">
                <a:tableStyleId>{073A0DAA-6AF3-43AB-8588-CEC1D06C72B9}</a:tableStyleId>
              </a:tblPr>
              <a:tblGrid>
                <a:gridCol w="5106987">
                  <a:extLst>
                    <a:ext uri="{9D8B030D-6E8A-4147-A177-3AD203B41FA5}">
                      <a16:colId xmlns:a16="http://schemas.microsoft.com/office/drawing/2014/main" val="2441578314"/>
                    </a:ext>
                  </a:extLst>
                </a:gridCol>
                <a:gridCol w="5106987">
                  <a:extLst>
                    <a:ext uri="{9D8B030D-6E8A-4147-A177-3AD203B41FA5}">
                      <a16:colId xmlns:a16="http://schemas.microsoft.com/office/drawing/2014/main" val="2245762739"/>
                    </a:ext>
                  </a:extLst>
                </a:gridCol>
              </a:tblGrid>
              <a:tr h="724611">
                <a:tc>
                  <a:txBody>
                    <a:bodyPr/>
                    <a:lstStyle/>
                    <a:p>
                      <a:endParaRPr lang="en-IN" dirty="0"/>
                    </a:p>
                  </a:txBody>
                  <a:tcPr/>
                </a:tc>
                <a:tc>
                  <a:txBody>
                    <a:bodyPr/>
                    <a:lstStyle/>
                    <a:p>
                      <a:r>
                        <a:rPr lang="en-IN" dirty="0"/>
                        <a:t>Concentration (ppm)</a:t>
                      </a:r>
                    </a:p>
                  </a:txBody>
                  <a:tcPr/>
                </a:tc>
                <a:extLst>
                  <a:ext uri="{0D108BD9-81ED-4DB2-BD59-A6C34878D82A}">
                    <a16:rowId xmlns:a16="http://schemas.microsoft.com/office/drawing/2014/main" val="3155048627"/>
                  </a:ext>
                </a:extLst>
              </a:tr>
              <a:tr h="724611">
                <a:tc>
                  <a:txBody>
                    <a:bodyPr/>
                    <a:lstStyle/>
                    <a:p>
                      <a:r>
                        <a:rPr lang="en-IN" dirty="0"/>
                        <a:t>House Without LPG  </a:t>
                      </a:r>
                    </a:p>
                  </a:txBody>
                  <a:tcPr/>
                </a:tc>
                <a:tc>
                  <a:txBody>
                    <a:bodyPr/>
                    <a:lstStyle/>
                    <a:p>
                      <a:r>
                        <a:rPr lang="en-IN" dirty="0"/>
                        <a:t>0.5 to 5 ppm</a:t>
                      </a:r>
                    </a:p>
                  </a:txBody>
                  <a:tcPr/>
                </a:tc>
                <a:extLst>
                  <a:ext uri="{0D108BD9-81ED-4DB2-BD59-A6C34878D82A}">
                    <a16:rowId xmlns:a16="http://schemas.microsoft.com/office/drawing/2014/main" val="1479792910"/>
                  </a:ext>
                </a:extLst>
              </a:tr>
              <a:tr h="724611">
                <a:tc>
                  <a:txBody>
                    <a:bodyPr/>
                    <a:lstStyle/>
                    <a:p>
                      <a:r>
                        <a:rPr lang="en-IN" dirty="0"/>
                        <a:t>House with LPG cooking kit</a:t>
                      </a:r>
                    </a:p>
                  </a:txBody>
                  <a:tcPr/>
                </a:tc>
                <a:tc>
                  <a:txBody>
                    <a:bodyPr/>
                    <a:lstStyle/>
                    <a:p>
                      <a:r>
                        <a:rPr lang="en-IN" dirty="0"/>
                        <a:t>5 to 30 ppm </a:t>
                      </a:r>
                    </a:p>
                  </a:txBody>
                  <a:tcPr/>
                </a:tc>
                <a:extLst>
                  <a:ext uri="{0D108BD9-81ED-4DB2-BD59-A6C34878D82A}">
                    <a16:rowId xmlns:a16="http://schemas.microsoft.com/office/drawing/2014/main" val="872641718"/>
                  </a:ext>
                </a:extLst>
              </a:tr>
              <a:tr h="724611">
                <a:tc>
                  <a:txBody>
                    <a:bodyPr/>
                    <a:lstStyle/>
                    <a:p>
                      <a:r>
                        <a:rPr lang="en-IN" dirty="0"/>
                        <a:t>Dangerous Level</a:t>
                      </a:r>
                    </a:p>
                  </a:txBody>
                  <a:tcPr/>
                </a:tc>
                <a:tc>
                  <a:txBody>
                    <a:bodyPr/>
                    <a:lstStyle/>
                    <a:p>
                      <a:r>
                        <a:rPr lang="en-IN" dirty="0"/>
                        <a:t>&gt; 70 ppm</a:t>
                      </a:r>
                    </a:p>
                  </a:txBody>
                  <a:tcPr/>
                </a:tc>
                <a:extLst>
                  <a:ext uri="{0D108BD9-81ED-4DB2-BD59-A6C34878D82A}">
                    <a16:rowId xmlns:a16="http://schemas.microsoft.com/office/drawing/2014/main" val="874378343"/>
                  </a:ext>
                </a:extLst>
              </a:tr>
              <a:tr h="724611">
                <a:tc>
                  <a:txBody>
                    <a:bodyPr/>
                    <a:lstStyle/>
                    <a:p>
                      <a:r>
                        <a:rPr lang="en-IN" dirty="0"/>
                        <a:t>Fatal Or death level</a:t>
                      </a:r>
                    </a:p>
                  </a:txBody>
                  <a:tcPr/>
                </a:tc>
                <a:tc>
                  <a:txBody>
                    <a:bodyPr/>
                    <a:lstStyle/>
                    <a:p>
                      <a:r>
                        <a:rPr lang="en-IN" dirty="0"/>
                        <a:t>&gt; 150 ppm</a:t>
                      </a:r>
                    </a:p>
                  </a:txBody>
                  <a:tcPr/>
                </a:tc>
                <a:extLst>
                  <a:ext uri="{0D108BD9-81ED-4DB2-BD59-A6C34878D82A}">
                    <a16:rowId xmlns:a16="http://schemas.microsoft.com/office/drawing/2014/main" val="4088185815"/>
                  </a:ext>
                </a:extLst>
              </a:tr>
            </a:tbl>
          </a:graphicData>
        </a:graphic>
      </p:graphicFrame>
    </p:spTree>
    <p:extLst>
      <p:ext uri="{BB962C8B-B14F-4D97-AF65-F5344CB8AC3E}">
        <p14:creationId xmlns:p14="http://schemas.microsoft.com/office/powerpoint/2010/main" val="1639505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16A7-2A64-4C5F-9585-90F28CC5FA74}"/>
              </a:ext>
            </a:extLst>
          </p:cNvPr>
          <p:cNvSpPr>
            <a:spLocks noGrp="1"/>
          </p:cNvSpPr>
          <p:nvPr>
            <p:ph type="title"/>
          </p:nvPr>
        </p:nvSpPr>
        <p:spPr/>
        <p:txBody>
          <a:bodyPr anchor="t"/>
          <a:lstStyle/>
          <a:p>
            <a:r>
              <a:rPr lang="en-IN" dirty="0"/>
              <a:t>Coding for Interfacing sensor with BBBW</a:t>
            </a:r>
          </a:p>
        </p:txBody>
      </p:sp>
      <p:sp>
        <p:nvSpPr>
          <p:cNvPr id="3" name="Content Placeholder 2">
            <a:extLst>
              <a:ext uri="{FF2B5EF4-FFF2-40B4-BE49-F238E27FC236}">
                <a16:creationId xmlns:a16="http://schemas.microsoft.com/office/drawing/2014/main" id="{5B62EA45-AED2-4710-A1E2-773F7E67B2F0}"/>
              </a:ext>
            </a:extLst>
          </p:cNvPr>
          <p:cNvSpPr>
            <a:spLocks noGrp="1"/>
          </p:cNvSpPr>
          <p:nvPr>
            <p:ph idx="1"/>
          </p:nvPr>
        </p:nvSpPr>
        <p:spPr>
          <a:xfrm>
            <a:off x="989400" y="1091821"/>
            <a:ext cx="10213200" cy="5766179"/>
          </a:xfrm>
        </p:spPr>
        <p:txBody>
          <a:bodyPr>
            <a:normAutofit fontScale="70000" lnSpcReduction="20000"/>
          </a:bodyPr>
          <a:lstStyle/>
          <a:p>
            <a:r>
              <a:rPr lang="en-US" b="1" dirty="0">
                <a:solidFill>
                  <a:schemeClr val="tx1"/>
                </a:solidFill>
                <a:effectLst/>
                <a:latin typeface="Consolas" panose="020B0609020204030204" pitchFamily="49" charset="0"/>
              </a:rPr>
              <a:t>#include &lt;iostream&gt; </a:t>
            </a:r>
            <a:r>
              <a:rPr lang="en-US" b="1" dirty="0">
                <a:solidFill>
                  <a:srgbClr val="00B050"/>
                </a:solidFill>
                <a:effectLst/>
                <a:latin typeface="Consolas" panose="020B0609020204030204" pitchFamily="49" charset="0"/>
              </a:rPr>
              <a:t>//provides basic input and output services for C++ programs.</a:t>
            </a:r>
          </a:p>
          <a:p>
            <a:r>
              <a:rPr lang="en-US" b="1" dirty="0">
                <a:solidFill>
                  <a:schemeClr val="tx1"/>
                </a:solidFill>
                <a:effectLst/>
                <a:latin typeface="Consolas" panose="020B0609020204030204" pitchFamily="49" charset="0"/>
              </a:rPr>
              <a:t>#include &lt;</a:t>
            </a:r>
            <a:r>
              <a:rPr lang="en-US" b="1" dirty="0" err="1">
                <a:solidFill>
                  <a:schemeClr val="tx1"/>
                </a:solidFill>
                <a:effectLst/>
                <a:latin typeface="Consolas" panose="020B0609020204030204" pitchFamily="49" charset="0"/>
              </a:rPr>
              <a:t>unistd.h</a:t>
            </a:r>
            <a:r>
              <a:rPr lang="en-US" b="1" dirty="0">
                <a:solidFill>
                  <a:schemeClr val="tx1"/>
                </a:solidFill>
                <a:effectLst/>
                <a:latin typeface="Consolas" panose="020B0609020204030204" pitchFamily="49" charset="0"/>
              </a:rPr>
              <a:t>&gt; </a:t>
            </a:r>
            <a:r>
              <a:rPr lang="en-US" b="1" dirty="0">
                <a:solidFill>
                  <a:srgbClr val="00B050"/>
                </a:solidFill>
                <a:effectLst/>
                <a:latin typeface="Consolas" panose="020B0609020204030204" pitchFamily="49" charset="0"/>
              </a:rPr>
              <a:t>//provides access to the POSIX operating system API</a:t>
            </a:r>
            <a:r>
              <a:rPr lang="en-US" b="1" dirty="0">
                <a:solidFill>
                  <a:schemeClr val="tx1"/>
                </a:solidFill>
                <a:effectLst/>
                <a:latin typeface="Consolas" panose="020B0609020204030204" pitchFamily="49" charset="0"/>
              </a:rPr>
              <a:t>.</a:t>
            </a:r>
          </a:p>
          <a:p>
            <a:r>
              <a:rPr lang="en-US" b="1" dirty="0">
                <a:solidFill>
                  <a:schemeClr val="tx1"/>
                </a:solidFill>
                <a:effectLst/>
                <a:latin typeface="Consolas" panose="020B0609020204030204" pitchFamily="49" charset="0"/>
              </a:rPr>
              <a:t>#include &lt;</a:t>
            </a:r>
            <a:r>
              <a:rPr lang="en-US" b="1" dirty="0" err="1">
                <a:solidFill>
                  <a:schemeClr val="tx1"/>
                </a:solidFill>
                <a:effectLst/>
                <a:latin typeface="Consolas" panose="020B0609020204030204" pitchFamily="49" charset="0"/>
              </a:rPr>
              <a:t>fstream</a:t>
            </a:r>
            <a:r>
              <a:rPr lang="en-US" b="1" dirty="0">
                <a:solidFill>
                  <a:schemeClr val="tx1"/>
                </a:solidFill>
                <a:effectLst/>
                <a:latin typeface="Consolas" panose="020B0609020204030204" pitchFamily="49" charset="0"/>
              </a:rPr>
              <a:t>&gt;  </a:t>
            </a:r>
            <a:r>
              <a:rPr lang="en-US" b="1" dirty="0">
                <a:solidFill>
                  <a:srgbClr val="00B050"/>
                </a:solidFill>
                <a:effectLst/>
                <a:latin typeface="Consolas" panose="020B0609020204030204" pitchFamily="49" charset="0"/>
              </a:rPr>
              <a:t>//performs input/output operations on the file</a:t>
            </a:r>
          </a:p>
          <a:p>
            <a:r>
              <a:rPr lang="en-US" b="1" dirty="0">
                <a:solidFill>
                  <a:schemeClr val="tx1"/>
                </a:solidFill>
                <a:effectLst/>
                <a:latin typeface="Consolas" panose="020B0609020204030204" pitchFamily="49" charset="0"/>
              </a:rPr>
              <a:t>#include &lt;</a:t>
            </a:r>
            <a:r>
              <a:rPr lang="en-US" b="1" dirty="0" err="1">
                <a:solidFill>
                  <a:schemeClr val="tx1"/>
                </a:solidFill>
                <a:effectLst/>
                <a:latin typeface="Consolas" panose="020B0609020204030204" pitchFamily="49" charset="0"/>
              </a:rPr>
              <a:t>math.h</a:t>
            </a:r>
            <a:r>
              <a:rPr lang="en-US" b="1" dirty="0">
                <a:solidFill>
                  <a:schemeClr val="tx1"/>
                </a:solidFill>
                <a:effectLst/>
                <a:latin typeface="Consolas" panose="020B0609020204030204" pitchFamily="49" charset="0"/>
              </a:rPr>
              <a:t>&gt;  </a:t>
            </a:r>
            <a:r>
              <a:rPr lang="en-US" b="1" dirty="0">
                <a:solidFill>
                  <a:srgbClr val="00B050"/>
                </a:solidFill>
                <a:effectLst/>
                <a:latin typeface="Consolas" panose="020B0609020204030204" pitchFamily="49" charset="0"/>
              </a:rPr>
              <a:t>// for mathematical operation</a:t>
            </a:r>
          </a:p>
          <a:p>
            <a:r>
              <a:rPr lang="en-IN" b="1" dirty="0">
                <a:latin typeface="Arial Black" panose="020B0A04020102020204" pitchFamily="34" charset="0"/>
              </a:rPr>
              <a:t>using namespace std;</a:t>
            </a:r>
          </a:p>
          <a:p>
            <a:endParaRPr lang="en-IN" b="1" dirty="0">
              <a:latin typeface="Arial Black" panose="020B0A04020102020204" pitchFamily="34" charset="0"/>
            </a:endParaRPr>
          </a:p>
          <a:p>
            <a:r>
              <a:rPr lang="en-IN" b="1" dirty="0">
                <a:latin typeface="Arial Black" panose="020B0A04020102020204" pitchFamily="34" charset="0"/>
              </a:rPr>
              <a:t>int </a:t>
            </a:r>
            <a:r>
              <a:rPr lang="en-IN" b="1" dirty="0" err="1">
                <a:latin typeface="Arial Black" panose="020B0A04020102020204" pitchFamily="34" charset="0"/>
              </a:rPr>
              <a:t>sensor_val</a:t>
            </a:r>
            <a:r>
              <a:rPr lang="en-IN" b="1" dirty="0">
                <a:latin typeface="Arial Black" panose="020B0A04020102020204" pitchFamily="34" charset="0"/>
              </a:rPr>
              <a:t>()  </a:t>
            </a:r>
            <a:r>
              <a:rPr lang="en-IN" b="1" dirty="0">
                <a:solidFill>
                  <a:srgbClr val="00B050">
                    <a:alpha val="60000"/>
                  </a:srgbClr>
                </a:solidFill>
                <a:latin typeface="Arial Black" panose="020B0A04020102020204" pitchFamily="34" charset="0"/>
              </a:rPr>
              <a:t>// generating a function for smoke sensor</a:t>
            </a:r>
          </a:p>
          <a:p>
            <a:r>
              <a:rPr lang="en-IN" b="1" dirty="0">
                <a:latin typeface="Arial Black" panose="020B0A04020102020204" pitchFamily="34" charset="0"/>
              </a:rPr>
              <a:t>{</a:t>
            </a:r>
          </a:p>
          <a:p>
            <a:r>
              <a:rPr lang="en-IN" b="1" dirty="0">
                <a:latin typeface="Arial Black" panose="020B0A04020102020204" pitchFamily="34" charset="0"/>
              </a:rPr>
              <a:t>   int </a:t>
            </a:r>
            <a:r>
              <a:rPr lang="en-IN" b="1" dirty="0" err="1">
                <a:latin typeface="Arial Black" panose="020B0A04020102020204" pitchFamily="34" charset="0"/>
              </a:rPr>
              <a:t>Smoke_sensor</a:t>
            </a:r>
            <a:r>
              <a:rPr lang="en-IN" b="1" dirty="0">
                <a:latin typeface="Arial Black" panose="020B0A04020102020204" pitchFamily="34" charset="0"/>
              </a:rPr>
              <a:t>;  </a:t>
            </a:r>
            <a:r>
              <a:rPr lang="en-IN" b="1" dirty="0">
                <a:solidFill>
                  <a:srgbClr val="00B050">
                    <a:alpha val="60000"/>
                  </a:srgbClr>
                </a:solidFill>
                <a:latin typeface="Arial Black" panose="020B0A04020102020204" pitchFamily="34" charset="0"/>
              </a:rPr>
              <a:t>// generating a local variable to store sensor data</a:t>
            </a:r>
          </a:p>
          <a:p>
            <a:r>
              <a:rPr lang="en-IN" b="1" dirty="0">
                <a:latin typeface="Arial Black" panose="020B0A04020102020204" pitchFamily="34" charset="0"/>
              </a:rPr>
              <a:t>   </a:t>
            </a:r>
            <a:r>
              <a:rPr lang="en-IN" b="1" dirty="0" err="1">
                <a:latin typeface="Arial Black" panose="020B0A04020102020204" pitchFamily="34" charset="0"/>
              </a:rPr>
              <a:t>fstream</a:t>
            </a:r>
            <a:r>
              <a:rPr lang="en-IN" b="1" dirty="0">
                <a:latin typeface="Arial Black" panose="020B0A04020102020204" pitchFamily="34" charset="0"/>
              </a:rPr>
              <a:t> f; </a:t>
            </a:r>
            <a:r>
              <a:rPr lang="en-IN" b="1" dirty="0">
                <a:solidFill>
                  <a:srgbClr val="00B050">
                    <a:alpha val="60000"/>
                  </a:srgbClr>
                </a:solidFill>
                <a:latin typeface="Arial Black" panose="020B0A04020102020204" pitchFamily="34" charset="0"/>
              </a:rPr>
              <a:t>// generating a stream for file</a:t>
            </a:r>
          </a:p>
          <a:p>
            <a:r>
              <a:rPr lang="en-IN" b="1" dirty="0">
                <a:latin typeface="Arial Black" panose="020B0A04020102020204" pitchFamily="34" charset="0"/>
              </a:rPr>
              <a:t>   </a:t>
            </a:r>
            <a:r>
              <a:rPr lang="en-IN" b="1" dirty="0" err="1">
                <a:latin typeface="Arial Black" panose="020B0A04020102020204" pitchFamily="34" charset="0"/>
              </a:rPr>
              <a:t>f.open</a:t>
            </a:r>
            <a:r>
              <a:rPr lang="en-IN" b="1" dirty="0">
                <a:latin typeface="Arial Black" panose="020B0A04020102020204" pitchFamily="34" charset="0"/>
              </a:rPr>
              <a:t>("/sys/bus/</a:t>
            </a:r>
            <a:r>
              <a:rPr lang="en-IN" b="1" dirty="0" err="1">
                <a:latin typeface="Arial Black" panose="020B0A04020102020204" pitchFamily="34" charset="0"/>
              </a:rPr>
              <a:t>iio</a:t>
            </a:r>
            <a:r>
              <a:rPr lang="en-IN" b="1" dirty="0">
                <a:latin typeface="Arial Black" panose="020B0A04020102020204" pitchFamily="34" charset="0"/>
              </a:rPr>
              <a:t>/devices/iio:device0/in_voltage1_raw"); </a:t>
            </a:r>
            <a:r>
              <a:rPr lang="en-IN" b="1" dirty="0">
                <a:solidFill>
                  <a:srgbClr val="00B050">
                    <a:alpha val="60000"/>
                  </a:srgbClr>
                </a:solidFill>
                <a:latin typeface="Arial Black" panose="020B0A04020102020204" pitchFamily="34" charset="0"/>
              </a:rPr>
              <a:t>//  config P9_40 AIN of BBBW </a:t>
            </a:r>
          </a:p>
          <a:p>
            <a:r>
              <a:rPr lang="en-IN" b="1" dirty="0">
                <a:latin typeface="Arial Black" panose="020B0A04020102020204" pitchFamily="34" charset="0"/>
              </a:rPr>
              <a:t>   f&gt;&gt;</a:t>
            </a:r>
            <a:r>
              <a:rPr lang="en-IN" b="1" dirty="0" err="1">
                <a:latin typeface="Arial Black" panose="020B0A04020102020204" pitchFamily="34" charset="0"/>
              </a:rPr>
              <a:t>Smoke_sensor</a:t>
            </a:r>
            <a:r>
              <a:rPr lang="en-IN" b="1" dirty="0">
                <a:latin typeface="Arial Black" panose="020B0A04020102020204" pitchFamily="34" charset="0"/>
              </a:rPr>
              <a:t>; </a:t>
            </a:r>
            <a:r>
              <a:rPr lang="en-IN" b="1" dirty="0">
                <a:solidFill>
                  <a:srgbClr val="00B050">
                    <a:alpha val="60000"/>
                  </a:srgbClr>
                </a:solidFill>
                <a:latin typeface="Arial Black" panose="020B0A04020102020204" pitchFamily="34" charset="0"/>
              </a:rPr>
              <a:t>// giving file address to local variable</a:t>
            </a:r>
          </a:p>
          <a:p>
            <a:r>
              <a:rPr lang="en-IN" b="1" dirty="0">
                <a:latin typeface="Arial Black" panose="020B0A04020102020204" pitchFamily="34" charset="0"/>
              </a:rPr>
              <a:t>   return (int)</a:t>
            </a:r>
            <a:r>
              <a:rPr lang="en-IN" b="1" dirty="0" err="1">
                <a:latin typeface="Arial Black" panose="020B0A04020102020204" pitchFamily="34" charset="0"/>
              </a:rPr>
              <a:t>Smoke_sensor</a:t>
            </a:r>
            <a:r>
              <a:rPr lang="en-IN" b="1" dirty="0">
                <a:latin typeface="Arial Black" panose="020B0A04020102020204" pitchFamily="34" charset="0"/>
              </a:rPr>
              <a:t>; </a:t>
            </a:r>
            <a:r>
              <a:rPr lang="en-IN" b="1" dirty="0">
                <a:solidFill>
                  <a:srgbClr val="00B050">
                    <a:alpha val="60000"/>
                  </a:srgbClr>
                </a:solidFill>
                <a:latin typeface="Arial Black" panose="020B0A04020102020204" pitchFamily="34" charset="0"/>
              </a:rPr>
              <a:t>//returning integer value to </a:t>
            </a:r>
            <a:r>
              <a:rPr lang="en-IN" b="1" dirty="0" err="1">
                <a:solidFill>
                  <a:srgbClr val="00B050">
                    <a:alpha val="60000"/>
                  </a:srgbClr>
                </a:solidFill>
                <a:latin typeface="Arial Black" panose="020B0A04020102020204" pitchFamily="34" charset="0"/>
              </a:rPr>
              <a:t>sensor_val</a:t>
            </a:r>
            <a:r>
              <a:rPr lang="en-IN" b="1" dirty="0">
                <a:solidFill>
                  <a:srgbClr val="00B050">
                    <a:alpha val="60000"/>
                  </a:srgbClr>
                </a:solidFill>
                <a:latin typeface="Arial Black" panose="020B0A04020102020204" pitchFamily="34" charset="0"/>
              </a:rPr>
              <a:t> function</a:t>
            </a:r>
          </a:p>
          <a:p>
            <a:r>
              <a:rPr lang="en-IN" b="1" dirty="0">
                <a:solidFill>
                  <a:srgbClr val="00B050">
                    <a:alpha val="60000"/>
                  </a:srgbClr>
                </a:solidFill>
                <a:latin typeface="Arial Black" panose="020B0A04020102020204" pitchFamily="34" charset="0"/>
              </a:rPr>
              <a:t>}</a:t>
            </a:r>
          </a:p>
        </p:txBody>
      </p:sp>
    </p:spTree>
    <p:extLst>
      <p:ext uri="{BB962C8B-B14F-4D97-AF65-F5344CB8AC3E}">
        <p14:creationId xmlns:p14="http://schemas.microsoft.com/office/powerpoint/2010/main" val="3895006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57DA-4217-4547-AF60-1EE6B63C328B}"/>
              </a:ext>
            </a:extLst>
          </p:cNvPr>
          <p:cNvSpPr>
            <a:spLocks noGrp="1"/>
          </p:cNvSpPr>
          <p:nvPr>
            <p:ph type="title"/>
          </p:nvPr>
        </p:nvSpPr>
        <p:spPr>
          <a:xfrm>
            <a:off x="1166821" y="176925"/>
            <a:ext cx="10213200" cy="736595"/>
          </a:xfrm>
        </p:spPr>
        <p:txBody>
          <a:bodyPr anchor="t"/>
          <a:lstStyle/>
          <a:p>
            <a:r>
              <a:rPr lang="en-IN" dirty="0"/>
              <a:t>Coding for Interfacing sensor with BBBW</a:t>
            </a:r>
          </a:p>
        </p:txBody>
      </p:sp>
      <p:sp>
        <p:nvSpPr>
          <p:cNvPr id="3" name="Content Placeholder 2">
            <a:extLst>
              <a:ext uri="{FF2B5EF4-FFF2-40B4-BE49-F238E27FC236}">
                <a16:creationId xmlns:a16="http://schemas.microsoft.com/office/drawing/2014/main" id="{A1ED96AD-5046-45C2-89E7-5945C6A0E4DC}"/>
              </a:ext>
            </a:extLst>
          </p:cNvPr>
          <p:cNvSpPr>
            <a:spLocks noGrp="1"/>
          </p:cNvSpPr>
          <p:nvPr>
            <p:ph idx="1"/>
          </p:nvPr>
        </p:nvSpPr>
        <p:spPr>
          <a:xfrm>
            <a:off x="989400" y="913520"/>
            <a:ext cx="10213200" cy="5944479"/>
          </a:xfrm>
        </p:spPr>
        <p:txBody>
          <a:bodyPr>
            <a:noAutofit/>
          </a:bodyPr>
          <a:lstStyle/>
          <a:p>
            <a:r>
              <a:rPr lang="en-IN" sz="1800" b="1" dirty="0">
                <a:solidFill>
                  <a:schemeClr val="tx1"/>
                </a:solidFill>
                <a:effectLst/>
                <a:latin typeface="Consolas" panose="020B0609020204030204" pitchFamily="49" charset="0"/>
              </a:rPr>
              <a:t>int main() </a:t>
            </a:r>
          </a:p>
          <a:p>
            <a:r>
              <a:rPr lang="en-IN" sz="1800" b="1" dirty="0">
                <a:solidFill>
                  <a:schemeClr val="tx1"/>
                </a:solidFill>
                <a:effectLst/>
                <a:latin typeface="Consolas" panose="020B0609020204030204" pitchFamily="49" charset="0"/>
              </a:rPr>
              <a:t>{</a:t>
            </a:r>
          </a:p>
          <a:p>
            <a:r>
              <a:rPr lang="en-IN" sz="1800" b="1" dirty="0">
                <a:solidFill>
                  <a:schemeClr val="tx1"/>
                </a:solidFill>
                <a:effectLst/>
                <a:latin typeface="Consolas" panose="020B0609020204030204" pitchFamily="49" charset="0"/>
              </a:rPr>
              <a:t>  float </a:t>
            </a:r>
            <a:r>
              <a:rPr lang="en-IN" sz="1800" b="1" dirty="0" err="1">
                <a:solidFill>
                  <a:schemeClr val="tx1"/>
                </a:solidFill>
                <a:effectLst/>
                <a:latin typeface="Consolas" panose="020B0609020204030204" pitchFamily="49" charset="0"/>
              </a:rPr>
              <a:t>dex,sensor_output,b</a:t>
            </a:r>
            <a:r>
              <a:rPr lang="en-IN" sz="1800" b="1" dirty="0">
                <a:solidFill>
                  <a:schemeClr val="tx1"/>
                </a:solidFill>
                <a:effectLst/>
                <a:latin typeface="Consolas" panose="020B0609020204030204" pitchFamily="49" charset="0"/>
              </a:rPr>
              <a:t> ; </a:t>
            </a:r>
            <a:r>
              <a:rPr lang="en-IN" sz="1800" b="1" dirty="0">
                <a:solidFill>
                  <a:srgbClr val="00B050"/>
                </a:solidFill>
                <a:effectLst/>
                <a:latin typeface="Consolas" panose="020B0609020204030204" pitchFamily="49" charset="0"/>
              </a:rPr>
              <a:t>// declaring local variab</a:t>
            </a:r>
            <a:r>
              <a:rPr lang="en-IN" sz="1800" b="1" dirty="0">
                <a:solidFill>
                  <a:srgbClr val="00B050"/>
                </a:solidFill>
                <a:latin typeface="Consolas" panose="020B0609020204030204" pitchFamily="49" charset="0"/>
              </a:rPr>
              <a:t>le</a:t>
            </a:r>
            <a:endParaRPr lang="en-IN" sz="1800" b="1" dirty="0">
              <a:solidFill>
                <a:srgbClr val="00B050"/>
              </a:solidFill>
              <a:effectLst/>
              <a:latin typeface="Consolas" panose="020B0609020204030204" pitchFamily="49" charset="0"/>
            </a:endParaRPr>
          </a:p>
          <a:p>
            <a:r>
              <a:rPr lang="en-IN" sz="1800" b="1" dirty="0">
                <a:solidFill>
                  <a:schemeClr val="tx1"/>
                </a:solidFill>
                <a:effectLst/>
                <a:latin typeface="Consolas" panose="020B0609020204030204" pitchFamily="49" charset="0"/>
              </a:rPr>
              <a:t>   while(1)</a:t>
            </a:r>
          </a:p>
          <a:p>
            <a:r>
              <a:rPr lang="en-IN" sz="1800" b="1" dirty="0">
                <a:solidFill>
                  <a:schemeClr val="tx1"/>
                </a:solidFill>
                <a:effectLst/>
                <a:latin typeface="Consolas" panose="020B0609020204030204" pitchFamily="49" charset="0"/>
              </a:rPr>
              <a:t>   {</a:t>
            </a:r>
          </a:p>
          <a:p>
            <a:r>
              <a:rPr lang="en-IN" sz="1800" b="1" dirty="0">
                <a:solidFill>
                  <a:schemeClr val="tx1"/>
                </a:solidFill>
                <a:effectLst/>
                <a:latin typeface="Consolas" panose="020B0609020204030204" pitchFamily="49" charset="0"/>
              </a:rPr>
              <a:t>       </a:t>
            </a:r>
            <a:r>
              <a:rPr lang="en-IN" sz="1800" b="1" dirty="0" err="1">
                <a:solidFill>
                  <a:schemeClr val="tx1"/>
                </a:solidFill>
                <a:effectLst/>
                <a:latin typeface="Consolas" panose="020B0609020204030204" pitchFamily="49" charset="0"/>
              </a:rPr>
              <a:t>dex</a:t>
            </a:r>
            <a:r>
              <a:rPr lang="en-IN" sz="1800" b="1" dirty="0">
                <a:solidFill>
                  <a:schemeClr val="tx1"/>
                </a:solidFill>
                <a:effectLst/>
                <a:latin typeface="Consolas" panose="020B0609020204030204" pitchFamily="49" charset="0"/>
              </a:rPr>
              <a:t>= </a:t>
            </a:r>
            <a:r>
              <a:rPr lang="en-IN" sz="1800" b="1" dirty="0" err="1">
                <a:solidFill>
                  <a:schemeClr val="tx1"/>
                </a:solidFill>
                <a:effectLst/>
                <a:latin typeface="Consolas" panose="020B0609020204030204" pitchFamily="49" charset="0"/>
              </a:rPr>
              <a:t>sensor_val</a:t>
            </a:r>
            <a:r>
              <a:rPr lang="en-IN" sz="1800" b="1" dirty="0">
                <a:solidFill>
                  <a:schemeClr val="tx1"/>
                </a:solidFill>
                <a:effectLst/>
                <a:latin typeface="Consolas" panose="020B0609020204030204" pitchFamily="49" charset="0"/>
              </a:rPr>
              <a:t>();</a:t>
            </a:r>
          </a:p>
          <a:p>
            <a:r>
              <a:rPr lang="en-IN" sz="1800" b="1" dirty="0">
                <a:solidFill>
                  <a:schemeClr val="tx1"/>
                </a:solidFill>
                <a:effectLst/>
                <a:latin typeface="Consolas" panose="020B0609020204030204" pitchFamily="49" charset="0"/>
              </a:rPr>
              <a:t>      b=</a:t>
            </a:r>
            <a:r>
              <a:rPr lang="en-IN" sz="1800" b="1" dirty="0" err="1">
                <a:solidFill>
                  <a:schemeClr val="tx1"/>
                </a:solidFill>
                <a:effectLst/>
                <a:latin typeface="Consolas" panose="020B0609020204030204" pitchFamily="49" charset="0"/>
              </a:rPr>
              <a:t>dex</a:t>
            </a:r>
            <a:r>
              <a:rPr lang="en-IN" sz="1800" b="1" dirty="0">
                <a:solidFill>
                  <a:schemeClr val="tx1"/>
                </a:solidFill>
                <a:effectLst/>
                <a:latin typeface="Consolas" panose="020B0609020204030204" pitchFamily="49" charset="0"/>
              </a:rPr>
              <a:t>;</a:t>
            </a:r>
          </a:p>
          <a:p>
            <a:r>
              <a:rPr lang="en-IN" sz="1800" b="1" dirty="0">
                <a:solidFill>
                  <a:schemeClr val="tx1"/>
                </a:solidFill>
                <a:effectLst/>
                <a:latin typeface="Consolas" panose="020B0609020204030204" pitchFamily="49" charset="0"/>
              </a:rPr>
              <a:t>      b=(b/4);</a:t>
            </a:r>
          </a:p>
          <a:p>
            <a:r>
              <a:rPr lang="en-IN" sz="1800" b="1" dirty="0">
                <a:solidFill>
                  <a:schemeClr val="tx1"/>
                </a:solidFill>
                <a:effectLst/>
                <a:latin typeface="Consolas" panose="020B0609020204030204" pitchFamily="49" charset="0"/>
              </a:rPr>
              <a:t>   if ((int)b&gt;=300)  </a:t>
            </a:r>
            <a:r>
              <a:rPr lang="en-IN" sz="1800" b="1" dirty="0">
                <a:solidFill>
                  <a:srgbClr val="00B050"/>
                </a:solidFill>
                <a:effectLst/>
                <a:latin typeface="Consolas" panose="020B0609020204030204" pitchFamily="49" charset="0"/>
              </a:rPr>
              <a:t>// condition for threshold</a:t>
            </a:r>
          </a:p>
          <a:p>
            <a:r>
              <a:rPr lang="en-IN" sz="1800" b="1" dirty="0">
                <a:solidFill>
                  <a:schemeClr val="tx1"/>
                </a:solidFill>
                <a:effectLst/>
                <a:latin typeface="Consolas" panose="020B0609020204030204" pitchFamily="49" charset="0"/>
              </a:rPr>
              <a:t>   </a:t>
            </a:r>
            <a:r>
              <a:rPr lang="en-IN" sz="1800" b="1" dirty="0" err="1">
                <a:solidFill>
                  <a:schemeClr val="tx1"/>
                </a:solidFill>
                <a:effectLst/>
                <a:latin typeface="Consolas" panose="020B0609020204030204" pitchFamily="49" charset="0"/>
              </a:rPr>
              <a:t>cout</a:t>
            </a:r>
            <a:r>
              <a:rPr lang="en-IN" sz="1800" b="1" dirty="0">
                <a:solidFill>
                  <a:schemeClr val="tx1"/>
                </a:solidFill>
                <a:effectLst/>
                <a:latin typeface="Consolas" panose="020B0609020204030204" pitchFamily="49" charset="0"/>
              </a:rPr>
              <a:t>&lt;&lt; "smoke detected "&lt;&lt; </a:t>
            </a:r>
            <a:r>
              <a:rPr lang="en-IN" sz="1800" b="1" dirty="0" err="1">
                <a:solidFill>
                  <a:schemeClr val="tx1"/>
                </a:solidFill>
                <a:effectLst/>
                <a:latin typeface="Consolas" panose="020B0609020204030204" pitchFamily="49" charset="0"/>
              </a:rPr>
              <a:t>endl</a:t>
            </a:r>
            <a:r>
              <a:rPr lang="en-IN" sz="1800" b="1" dirty="0">
                <a:solidFill>
                  <a:schemeClr val="tx1"/>
                </a:solidFill>
                <a:effectLst/>
                <a:latin typeface="Consolas" panose="020B0609020204030204" pitchFamily="49" charset="0"/>
              </a:rPr>
              <a:t>;</a:t>
            </a:r>
          </a:p>
          <a:p>
            <a:endParaRPr lang="en-IN" sz="1400" b="1" dirty="0"/>
          </a:p>
        </p:txBody>
      </p:sp>
    </p:spTree>
    <p:extLst>
      <p:ext uri="{BB962C8B-B14F-4D97-AF65-F5344CB8AC3E}">
        <p14:creationId xmlns:p14="http://schemas.microsoft.com/office/powerpoint/2010/main" val="254381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941F-77E2-44D5-8160-297E2973AC70}"/>
              </a:ext>
            </a:extLst>
          </p:cNvPr>
          <p:cNvSpPr>
            <a:spLocks noGrp="1"/>
          </p:cNvSpPr>
          <p:nvPr>
            <p:ph type="title"/>
          </p:nvPr>
        </p:nvSpPr>
        <p:spPr/>
        <p:txBody>
          <a:bodyPr anchor="t"/>
          <a:lstStyle/>
          <a:p>
            <a:r>
              <a:rPr lang="en-US" dirty="0"/>
              <a:t>Coding for Interfacing sensor with BBBW</a:t>
            </a:r>
            <a:endParaRPr lang="en-IN" dirty="0"/>
          </a:p>
        </p:txBody>
      </p:sp>
      <p:sp>
        <p:nvSpPr>
          <p:cNvPr id="3" name="Content Placeholder 2">
            <a:extLst>
              <a:ext uri="{FF2B5EF4-FFF2-40B4-BE49-F238E27FC236}">
                <a16:creationId xmlns:a16="http://schemas.microsoft.com/office/drawing/2014/main" id="{BD2B6D8A-8910-48AC-A3CB-E9C1D854FF63}"/>
              </a:ext>
            </a:extLst>
          </p:cNvPr>
          <p:cNvSpPr>
            <a:spLocks noGrp="1"/>
          </p:cNvSpPr>
          <p:nvPr>
            <p:ph idx="1"/>
          </p:nvPr>
        </p:nvSpPr>
        <p:spPr>
          <a:xfrm>
            <a:off x="989400" y="1146413"/>
            <a:ext cx="10213200" cy="5316298"/>
          </a:xfrm>
        </p:spPr>
        <p:txBody>
          <a:bodyPr/>
          <a:lstStyle/>
          <a:p>
            <a:r>
              <a:rPr lang="en-IN" b="1" dirty="0"/>
              <a:t> </a:t>
            </a:r>
            <a:r>
              <a:rPr lang="en-IN" b="0" dirty="0">
                <a:solidFill>
                  <a:srgbClr val="D4D4D4"/>
                </a:solidFill>
                <a:effectLst/>
                <a:latin typeface="Consolas" panose="020B0609020204030204" pitchFamily="49" charset="0"/>
              </a:rPr>
              <a:t> </a:t>
            </a:r>
            <a:r>
              <a:rPr lang="en-IN" b="0" dirty="0">
                <a:solidFill>
                  <a:schemeClr val="tx1"/>
                </a:solidFill>
                <a:effectLst/>
                <a:latin typeface="Consolas" panose="020B0609020204030204" pitchFamily="49" charset="0"/>
              </a:rPr>
              <a:t>  </a:t>
            </a:r>
            <a:r>
              <a:rPr lang="en-IN" b="0" dirty="0" err="1">
                <a:solidFill>
                  <a:schemeClr val="tx1"/>
                </a:solidFill>
                <a:effectLst/>
                <a:latin typeface="Consolas" panose="020B0609020204030204" pitchFamily="49" charset="0"/>
              </a:rPr>
              <a:t>cout</a:t>
            </a:r>
            <a:r>
              <a:rPr lang="en-IN" b="0" dirty="0">
                <a:solidFill>
                  <a:schemeClr val="tx1"/>
                </a:solidFill>
                <a:effectLst/>
                <a:latin typeface="Consolas" panose="020B0609020204030204" pitchFamily="49" charset="0"/>
              </a:rPr>
              <a:t>&lt;&lt; "smoke detected "&lt;&lt; </a:t>
            </a:r>
            <a:r>
              <a:rPr lang="en-IN" b="0" dirty="0" err="1">
                <a:solidFill>
                  <a:schemeClr val="tx1"/>
                </a:solidFill>
                <a:effectLst/>
                <a:latin typeface="Consolas" panose="020B0609020204030204" pitchFamily="49" charset="0"/>
              </a:rPr>
              <a:t>endl</a:t>
            </a:r>
            <a:r>
              <a:rPr lang="en-IN" b="0" dirty="0">
                <a:solidFill>
                  <a:schemeClr val="tx1"/>
                </a:solidFill>
                <a:effectLst/>
                <a:latin typeface="Consolas" panose="020B0609020204030204" pitchFamily="49" charset="0"/>
              </a:rPr>
              <a:t>;</a:t>
            </a:r>
          </a:p>
          <a:p>
            <a:r>
              <a:rPr lang="en-IN" b="0" dirty="0">
                <a:solidFill>
                  <a:schemeClr val="tx1"/>
                </a:solidFill>
                <a:effectLst/>
                <a:latin typeface="Consolas" panose="020B0609020204030204" pitchFamily="49" charset="0"/>
              </a:rPr>
              <a:t>   </a:t>
            </a:r>
            <a:r>
              <a:rPr lang="en-IN" b="0" dirty="0" err="1">
                <a:solidFill>
                  <a:schemeClr val="tx1"/>
                </a:solidFill>
                <a:effectLst/>
                <a:latin typeface="Consolas" panose="020B0609020204030204" pitchFamily="49" charset="0"/>
              </a:rPr>
              <a:t>dex</a:t>
            </a:r>
            <a:r>
              <a:rPr lang="en-IN" b="0" dirty="0">
                <a:solidFill>
                  <a:schemeClr val="tx1"/>
                </a:solidFill>
                <a:effectLst/>
                <a:latin typeface="Consolas" panose="020B0609020204030204" pitchFamily="49" charset="0"/>
              </a:rPr>
              <a:t>=(</a:t>
            </a:r>
            <a:r>
              <a:rPr lang="en-IN" b="0" dirty="0" err="1">
                <a:solidFill>
                  <a:schemeClr val="tx1"/>
                </a:solidFill>
                <a:effectLst/>
                <a:latin typeface="Consolas" panose="020B0609020204030204" pitchFamily="49" charset="0"/>
              </a:rPr>
              <a:t>dex</a:t>
            </a:r>
            <a:r>
              <a:rPr lang="en-IN" b="0" dirty="0">
                <a:solidFill>
                  <a:schemeClr val="tx1"/>
                </a:solidFill>
                <a:effectLst/>
                <a:latin typeface="Consolas" panose="020B0609020204030204" pitchFamily="49" charset="0"/>
              </a:rPr>
              <a:t>/4096)*5; //</a:t>
            </a:r>
            <a:r>
              <a:rPr lang="en-IN" b="0" dirty="0">
                <a:solidFill>
                  <a:srgbClr val="00B050"/>
                </a:solidFill>
                <a:effectLst/>
                <a:latin typeface="Consolas" panose="020B0609020204030204" pitchFamily="49" charset="0"/>
              </a:rPr>
              <a:t>converting sensor </a:t>
            </a:r>
            <a:r>
              <a:rPr lang="en-IN" b="0" dirty="0" err="1">
                <a:solidFill>
                  <a:srgbClr val="00B050"/>
                </a:solidFill>
                <a:effectLst/>
                <a:latin typeface="Consolas" panose="020B0609020204030204" pitchFamily="49" charset="0"/>
              </a:rPr>
              <a:t>analog</a:t>
            </a:r>
            <a:r>
              <a:rPr lang="en-IN" b="0" dirty="0">
                <a:solidFill>
                  <a:srgbClr val="00B050"/>
                </a:solidFill>
                <a:effectLst/>
                <a:latin typeface="Consolas" panose="020B0609020204030204" pitchFamily="49" charset="0"/>
              </a:rPr>
              <a:t> value in voltage</a:t>
            </a:r>
          </a:p>
          <a:p>
            <a:r>
              <a:rPr lang="en-IN" b="0" dirty="0">
                <a:solidFill>
                  <a:schemeClr val="tx1"/>
                </a:solidFill>
                <a:effectLst/>
                <a:latin typeface="Consolas" panose="020B0609020204030204" pitchFamily="49" charset="0"/>
              </a:rPr>
              <a:t>   </a:t>
            </a:r>
            <a:r>
              <a:rPr lang="en-IN" b="0" dirty="0" err="1">
                <a:solidFill>
                  <a:schemeClr val="tx1"/>
                </a:solidFill>
                <a:effectLst/>
                <a:latin typeface="Consolas" panose="020B0609020204030204" pitchFamily="49" charset="0"/>
              </a:rPr>
              <a:t>sensor_output</a:t>
            </a:r>
            <a:r>
              <a:rPr lang="en-IN" b="0" dirty="0">
                <a:solidFill>
                  <a:schemeClr val="tx1"/>
                </a:solidFill>
                <a:effectLst/>
                <a:latin typeface="Consolas" panose="020B0609020204030204" pitchFamily="49" charset="0"/>
              </a:rPr>
              <a:t>=3.027*exp(1.0698*</a:t>
            </a:r>
            <a:r>
              <a:rPr lang="en-IN" b="0" dirty="0" err="1">
                <a:solidFill>
                  <a:schemeClr val="tx1"/>
                </a:solidFill>
                <a:effectLst/>
                <a:latin typeface="Consolas" panose="020B0609020204030204" pitchFamily="49" charset="0"/>
              </a:rPr>
              <a:t>dex</a:t>
            </a:r>
            <a:r>
              <a:rPr lang="en-IN" b="0" dirty="0">
                <a:solidFill>
                  <a:schemeClr val="tx1"/>
                </a:solidFill>
                <a:effectLst/>
                <a:latin typeface="Consolas" panose="020B0609020204030204" pitchFamily="49" charset="0"/>
              </a:rPr>
              <a:t>); </a:t>
            </a:r>
            <a:r>
              <a:rPr lang="en-IN" b="0" dirty="0">
                <a:solidFill>
                  <a:srgbClr val="00B050"/>
                </a:solidFill>
                <a:effectLst/>
                <a:latin typeface="Consolas" panose="020B0609020204030204" pitchFamily="49" charset="0"/>
              </a:rPr>
              <a:t>// sensor output in ppm</a:t>
            </a:r>
          </a:p>
          <a:p>
            <a:r>
              <a:rPr lang="en-IN" b="0" dirty="0">
                <a:solidFill>
                  <a:schemeClr val="tx1"/>
                </a:solidFill>
                <a:effectLst/>
                <a:latin typeface="Consolas" panose="020B0609020204030204" pitchFamily="49" charset="0"/>
              </a:rPr>
              <a:t>   </a:t>
            </a:r>
            <a:r>
              <a:rPr lang="en-IN" b="0" dirty="0" err="1">
                <a:solidFill>
                  <a:schemeClr val="tx1"/>
                </a:solidFill>
                <a:effectLst/>
                <a:latin typeface="Consolas" panose="020B0609020204030204" pitchFamily="49" charset="0"/>
              </a:rPr>
              <a:t>cout</a:t>
            </a:r>
            <a:r>
              <a:rPr lang="en-IN" b="0" dirty="0">
                <a:solidFill>
                  <a:schemeClr val="tx1"/>
                </a:solidFill>
                <a:effectLst/>
                <a:latin typeface="Consolas" panose="020B0609020204030204" pitchFamily="49" charset="0"/>
              </a:rPr>
              <a:t>&lt;&lt;"Smoke Sensor Data :" &lt;&lt; </a:t>
            </a:r>
            <a:r>
              <a:rPr lang="en-IN" b="0" dirty="0" err="1">
                <a:solidFill>
                  <a:schemeClr val="tx1"/>
                </a:solidFill>
                <a:effectLst/>
                <a:latin typeface="Consolas" panose="020B0609020204030204" pitchFamily="49" charset="0"/>
              </a:rPr>
              <a:t>sensor_output</a:t>
            </a:r>
            <a:r>
              <a:rPr lang="en-IN" b="0" dirty="0">
                <a:solidFill>
                  <a:schemeClr val="tx1"/>
                </a:solidFill>
                <a:effectLst/>
                <a:latin typeface="Consolas" panose="020B0609020204030204" pitchFamily="49" charset="0"/>
              </a:rPr>
              <a:t> &lt;&lt;"ppm"&lt;&lt; </a:t>
            </a:r>
            <a:r>
              <a:rPr lang="en-IN" b="0" dirty="0" err="1">
                <a:solidFill>
                  <a:schemeClr val="tx1"/>
                </a:solidFill>
                <a:effectLst/>
                <a:latin typeface="Consolas" panose="020B0609020204030204" pitchFamily="49" charset="0"/>
              </a:rPr>
              <a:t>endl</a:t>
            </a:r>
            <a:r>
              <a:rPr lang="en-IN" b="0" dirty="0">
                <a:solidFill>
                  <a:schemeClr val="tx1"/>
                </a:solidFill>
                <a:effectLst/>
                <a:latin typeface="Consolas" panose="020B0609020204030204" pitchFamily="49" charset="0"/>
              </a:rPr>
              <a:t>;   </a:t>
            </a:r>
          </a:p>
          <a:p>
            <a:r>
              <a:rPr lang="en-IN" b="0" dirty="0">
                <a:solidFill>
                  <a:schemeClr val="tx1"/>
                </a:solidFill>
                <a:effectLst/>
                <a:latin typeface="Consolas" panose="020B0609020204030204" pitchFamily="49" charset="0"/>
              </a:rPr>
              <a:t>   system("sleep 1");   </a:t>
            </a:r>
            <a:r>
              <a:rPr lang="en-IN" b="0" dirty="0">
                <a:solidFill>
                  <a:srgbClr val="00B050"/>
                </a:solidFill>
                <a:effectLst/>
                <a:latin typeface="Consolas" panose="020B0609020204030204" pitchFamily="49" charset="0"/>
              </a:rPr>
              <a:t>// putting system to sleep for 1 sec </a:t>
            </a:r>
            <a:r>
              <a:rPr lang="en-IN" b="0" dirty="0">
                <a:solidFill>
                  <a:schemeClr val="tx1"/>
                </a:solidFill>
                <a:effectLst/>
                <a:latin typeface="Consolas" panose="020B0609020204030204" pitchFamily="49" charset="0"/>
              </a:rPr>
              <a:t> </a:t>
            </a:r>
          </a:p>
          <a:p>
            <a:r>
              <a:rPr lang="en-IN" b="0" dirty="0">
                <a:solidFill>
                  <a:schemeClr val="tx1"/>
                </a:solidFill>
                <a:effectLst/>
                <a:latin typeface="Consolas" panose="020B0609020204030204" pitchFamily="49" charset="0"/>
              </a:rPr>
              <a:t>   }  </a:t>
            </a:r>
          </a:p>
          <a:p>
            <a:r>
              <a:rPr lang="en-IN" b="0" dirty="0">
                <a:solidFill>
                  <a:schemeClr val="tx1"/>
                </a:solidFill>
                <a:effectLst/>
                <a:latin typeface="Consolas" panose="020B0609020204030204" pitchFamily="49" charset="0"/>
              </a:rPr>
              <a:t> </a:t>
            </a:r>
          </a:p>
          <a:p>
            <a:r>
              <a:rPr lang="en-IN" b="0" dirty="0">
                <a:solidFill>
                  <a:schemeClr val="tx1"/>
                </a:solidFill>
                <a:effectLst/>
                <a:latin typeface="Consolas" panose="020B0609020204030204" pitchFamily="49" charset="0"/>
              </a:rPr>
              <a:t>   return 0;</a:t>
            </a:r>
          </a:p>
          <a:p>
            <a:r>
              <a:rPr lang="en-IN" b="0" dirty="0">
                <a:solidFill>
                  <a:schemeClr val="tx1"/>
                </a:solidFill>
                <a:effectLst/>
                <a:latin typeface="Consolas" panose="020B0609020204030204" pitchFamily="49" charset="0"/>
              </a:rPr>
              <a:t>}</a:t>
            </a:r>
          </a:p>
          <a:p>
            <a:endParaRPr lang="en-IN" b="1" dirty="0"/>
          </a:p>
        </p:txBody>
      </p:sp>
    </p:spTree>
    <p:extLst>
      <p:ext uri="{BB962C8B-B14F-4D97-AF65-F5344CB8AC3E}">
        <p14:creationId xmlns:p14="http://schemas.microsoft.com/office/powerpoint/2010/main" val="2839843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C205-63B5-42BE-9124-90C74E83D4DC}"/>
              </a:ext>
            </a:extLst>
          </p:cNvPr>
          <p:cNvSpPr>
            <a:spLocks noGrp="1"/>
          </p:cNvSpPr>
          <p:nvPr>
            <p:ph type="title"/>
          </p:nvPr>
        </p:nvSpPr>
        <p:spPr>
          <a:xfrm>
            <a:off x="856665" y="0"/>
            <a:ext cx="10213200" cy="1112836"/>
          </a:xfrm>
        </p:spPr>
        <p:txBody>
          <a:bodyPr anchor="t"/>
          <a:lstStyle/>
          <a:p>
            <a:r>
              <a:rPr lang="en-IN"/>
              <a:t>OUTPUT on BBBW terminal</a:t>
            </a:r>
            <a:endParaRPr lang="en-IN" dirty="0"/>
          </a:p>
        </p:txBody>
      </p:sp>
      <p:pic>
        <p:nvPicPr>
          <p:cNvPr id="7" name="Content Placeholder 6" descr="Text&#10;&#10;Description automatically generated">
            <a:extLst>
              <a:ext uri="{FF2B5EF4-FFF2-40B4-BE49-F238E27FC236}">
                <a16:creationId xmlns:a16="http://schemas.microsoft.com/office/drawing/2014/main" id="{C519DB14-FDDC-4FDB-8688-113AC3314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84902"/>
            <a:ext cx="12192000" cy="5973097"/>
          </a:xfrm>
        </p:spPr>
      </p:pic>
    </p:spTree>
    <p:extLst>
      <p:ext uri="{BB962C8B-B14F-4D97-AF65-F5344CB8AC3E}">
        <p14:creationId xmlns:p14="http://schemas.microsoft.com/office/powerpoint/2010/main" val="1008098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2FAB-6A0E-44F4-84FD-ABBB6AAD58B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4570182-CF38-4719-ACD0-67A93984323E}"/>
              </a:ext>
            </a:extLst>
          </p:cNvPr>
          <p:cNvSpPr>
            <a:spLocks noGrp="1"/>
          </p:cNvSpPr>
          <p:nvPr>
            <p:ph idx="1"/>
          </p:nvPr>
        </p:nvSpPr>
        <p:spPr/>
        <p:txBody>
          <a:bodyPr>
            <a:normAutofit fontScale="77500" lnSpcReduction="20000"/>
          </a:bodyPr>
          <a:lstStyle/>
          <a:p>
            <a:r>
              <a:rPr lang="en-IN" b="1" u="sng" dirty="0"/>
              <a:t>Information about MQ2</a:t>
            </a:r>
          </a:p>
          <a:p>
            <a:pPr marL="0" indent="0">
              <a:buNone/>
            </a:pPr>
            <a:r>
              <a:rPr lang="en-IN" dirty="0">
                <a:hlinkClick r:id="rId2"/>
              </a:rPr>
              <a:t>https://datasheetspdf.com/pdf/622943/Hanwei/MQ-2/1</a:t>
            </a:r>
            <a:endParaRPr lang="en-IN" dirty="0"/>
          </a:p>
          <a:p>
            <a:pPr marL="0" indent="0">
              <a:buNone/>
            </a:pPr>
            <a:r>
              <a:rPr lang="en-IN" dirty="0">
                <a:hlinkClick r:id="rId3"/>
              </a:rPr>
              <a:t>https://www.pololu.com/file/0J309/MQ2.pdf</a:t>
            </a:r>
            <a:endParaRPr lang="en-IN" dirty="0"/>
          </a:p>
          <a:p>
            <a:pPr marL="0" indent="0">
              <a:buNone/>
            </a:pPr>
            <a:r>
              <a:rPr lang="en-IN" dirty="0">
                <a:hlinkClick r:id="rId4"/>
              </a:rPr>
              <a:t>https://components101.com/sensors/mq2-gas-sensor</a:t>
            </a:r>
            <a:endParaRPr lang="en-IN" dirty="0"/>
          </a:p>
          <a:p>
            <a:pPr marL="0" indent="0">
              <a:buNone/>
            </a:pPr>
            <a:r>
              <a:rPr lang="en-IN" u="sng" dirty="0">
                <a:solidFill>
                  <a:schemeClr val="accent4">
                    <a:lumMod val="75000"/>
                    <a:alpha val="60000"/>
                  </a:schemeClr>
                </a:solidFill>
              </a:rPr>
              <a:t>https://www.google.com/search?q=internal+circuit+of+MQ2&amp;tbm=isch&amp;ved=2ahUKEwjO6__imszvAhVNXqwKHVTgBNYQ2-cCegQIABAA&amp;oq=internal+circuit+of+MQ2&amp;gs_lcp=CgNpbWcQAzoHCCMQ6gIQJzoFCAAQsQM6AggAOgQIIxAnOgQIABBDOgcIABCxAxBDOgYIABAIEB46BAgAEBhQg9oaWKGzG2CduRtoAXAAeACAAWSIAa4OkgEEMjIuMZgBAKABAaoBC2d3cy13aXotaW1nsAEKwAEB&amp;sclient=img&amp;ei=nOhcYM6tJs28sQXUwJOwDQ&amp;bih=577&amp;biw=1199&amp;rlz=1C1OPNX_enCA942CA942#imgrc=ExlkoYd7HODtIM</a:t>
            </a:r>
          </a:p>
          <a:p>
            <a:pPr marL="0" indent="0">
              <a:buNone/>
            </a:pPr>
            <a:endParaRPr lang="en-IN" dirty="0"/>
          </a:p>
        </p:txBody>
      </p:sp>
    </p:spTree>
    <p:extLst>
      <p:ext uri="{BB962C8B-B14F-4D97-AF65-F5344CB8AC3E}">
        <p14:creationId xmlns:p14="http://schemas.microsoft.com/office/powerpoint/2010/main" val="3415395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5A2B-563B-4D47-BCB1-EC2FCC6B43D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C34CEA8-9ABE-4E72-8570-F78E83451C96}"/>
              </a:ext>
            </a:extLst>
          </p:cNvPr>
          <p:cNvSpPr>
            <a:spLocks noGrp="1"/>
          </p:cNvSpPr>
          <p:nvPr>
            <p:ph idx="1"/>
          </p:nvPr>
        </p:nvSpPr>
        <p:spPr/>
        <p:txBody>
          <a:bodyPr/>
          <a:lstStyle/>
          <a:p>
            <a:r>
              <a:rPr lang="en-IN" b="1" u="sng" dirty="0"/>
              <a:t>Interfacing with BBBW</a:t>
            </a:r>
          </a:p>
          <a:p>
            <a:pPr marL="0" indent="0">
              <a:buNone/>
            </a:pPr>
            <a:r>
              <a:rPr lang="en-IN" u="sng" dirty="0">
                <a:solidFill>
                  <a:schemeClr val="accent4">
                    <a:lumMod val="75000"/>
                    <a:alpha val="60000"/>
                  </a:schemeClr>
                </a:solidFill>
              </a:rPr>
              <a:t>https://www.google.com/search?q=pin+configuration+of+beaglebone+black+wireless&amp;rlz=1C1OPNX_enCA942CA942&amp;sxsrf=ALeKk00L_f3va7iF8YNUDGVxNAhbkXN8Cg:1616706352798&amp;source=lnms&amp;tbm=isch&amp;sa=X&amp;ved=2ahUKEwjL2vS-rMzvAhXEUjUKHfbfBF4Q_AUoAXoECAEQAw&amp;biw=1199&amp;bih=577#imgrc=khtMprSXptDN-M</a:t>
            </a:r>
          </a:p>
          <a:p>
            <a:pPr marL="0" indent="0">
              <a:buNone/>
            </a:pPr>
            <a:r>
              <a:rPr lang="en-IN" dirty="0">
                <a:hlinkClick r:id="rId2"/>
              </a:rPr>
              <a:t>https://subscription.packtpub.com/book/hardware_and_creative/9781783986026/1/ch01lvl1sec09/setting-up-the-hardware</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82523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2CB4-F615-4DAB-9DF7-E4F598290F60}"/>
              </a:ext>
            </a:extLst>
          </p:cNvPr>
          <p:cNvSpPr>
            <a:spLocks noGrp="1"/>
          </p:cNvSpPr>
          <p:nvPr>
            <p:ph type="title"/>
          </p:nvPr>
        </p:nvSpPr>
        <p:spPr/>
        <p:txBody>
          <a:bodyPr/>
          <a:lstStyle/>
          <a:p>
            <a:r>
              <a:rPr lang="en-IN" dirty="0"/>
              <a:t>Reference </a:t>
            </a:r>
          </a:p>
        </p:txBody>
      </p:sp>
      <p:sp>
        <p:nvSpPr>
          <p:cNvPr id="3" name="Content Placeholder 2">
            <a:extLst>
              <a:ext uri="{FF2B5EF4-FFF2-40B4-BE49-F238E27FC236}">
                <a16:creationId xmlns:a16="http://schemas.microsoft.com/office/drawing/2014/main" id="{431F201F-2D52-4113-804C-4816D92DBEC3}"/>
              </a:ext>
            </a:extLst>
          </p:cNvPr>
          <p:cNvSpPr>
            <a:spLocks noGrp="1"/>
          </p:cNvSpPr>
          <p:nvPr>
            <p:ph idx="1"/>
          </p:nvPr>
        </p:nvSpPr>
        <p:spPr/>
        <p:txBody>
          <a:bodyPr/>
          <a:lstStyle/>
          <a:p>
            <a:r>
              <a:rPr lang="en-IN" b="1" u="sng" dirty="0"/>
              <a:t>CO levels in ppm </a:t>
            </a:r>
          </a:p>
          <a:p>
            <a:pPr marL="0" indent="0">
              <a:buNone/>
            </a:pPr>
            <a:r>
              <a:rPr lang="en-IN" dirty="0">
                <a:hlinkClick r:id="rId2"/>
              </a:rPr>
              <a:t>https://www.epa.gov/indoor-air-quality-iaq/what-average-level-carbon-monoxide-homes#:~:text=Average%20levels%20in%20homes%20without,be%2030%20ppm%20or%20higher</a:t>
            </a:r>
            <a:r>
              <a:rPr lang="en-IN" dirty="0"/>
              <a:t>.</a:t>
            </a:r>
          </a:p>
          <a:p>
            <a:pPr marL="0" indent="0">
              <a:buNone/>
            </a:pPr>
            <a:r>
              <a:rPr lang="en-IN" dirty="0">
                <a:hlinkClick r:id="rId3"/>
              </a:rPr>
              <a:t>https://www.cpsc.gov/Safety-Education/Safety-Education-Centers/Carbon-Monoxide-Information-Center/Carbon-Monoxide-Questions-and-Answers</a:t>
            </a:r>
            <a:endParaRPr lang="en-IN" dirty="0"/>
          </a:p>
          <a:p>
            <a:pPr marL="0" indent="0">
              <a:buNone/>
            </a:pPr>
            <a:endParaRPr lang="en-IN" dirty="0"/>
          </a:p>
        </p:txBody>
      </p:sp>
    </p:spTree>
    <p:extLst>
      <p:ext uri="{BB962C8B-B14F-4D97-AF65-F5344CB8AC3E}">
        <p14:creationId xmlns:p14="http://schemas.microsoft.com/office/powerpoint/2010/main" val="4057983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1C49-5DD5-469C-A25A-9D318C840D8D}"/>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81F596AC-968E-4A9A-9DDC-82D26D283F31}"/>
              </a:ext>
            </a:extLst>
          </p:cNvPr>
          <p:cNvSpPr>
            <a:spLocks noGrp="1"/>
          </p:cNvSpPr>
          <p:nvPr>
            <p:ph idx="1"/>
          </p:nvPr>
        </p:nvSpPr>
        <p:spPr/>
        <p:txBody>
          <a:bodyPr/>
          <a:lstStyle/>
          <a:p>
            <a:r>
              <a:rPr lang="en-IN" b="1" dirty="0">
                <a:solidFill>
                  <a:schemeClr val="tx1"/>
                </a:solidFill>
                <a:hlinkClick r:id="rId2">
                  <a:extLst>
                    <a:ext uri="{A12FA001-AC4F-418D-AE19-62706E023703}">
                      <ahyp:hlinkClr xmlns:ahyp="http://schemas.microsoft.com/office/drawing/2018/hyperlinkcolor" val="tx"/>
                    </a:ext>
                  </a:extLst>
                </a:hlinkClick>
              </a:rPr>
              <a:t>How to set threshold </a:t>
            </a:r>
            <a:r>
              <a:rPr lang="en-IN" b="1" dirty="0" err="1">
                <a:solidFill>
                  <a:schemeClr val="tx1"/>
                </a:solidFill>
                <a:hlinkClick r:id="rId2">
                  <a:extLst>
                    <a:ext uri="{A12FA001-AC4F-418D-AE19-62706E023703}">
                      <ahyp:hlinkClr xmlns:ahyp="http://schemas.microsoft.com/office/drawing/2018/hyperlinkcolor" val="tx"/>
                    </a:ext>
                  </a:extLst>
                </a:hlinkClick>
              </a:rPr>
              <a:t>val</a:t>
            </a:r>
            <a:r>
              <a:rPr lang="en-IN" b="1" dirty="0">
                <a:solidFill>
                  <a:schemeClr val="tx1"/>
                </a:solidFill>
                <a:hlinkClick r:id="rId2">
                  <a:extLst>
                    <a:ext uri="{A12FA001-AC4F-418D-AE19-62706E023703}">
                      <ahyp:hlinkClr xmlns:ahyp="http://schemas.microsoft.com/office/drawing/2018/hyperlinkcolor" val="tx"/>
                    </a:ext>
                  </a:extLst>
                </a:hlinkClick>
              </a:rPr>
              <a:t> for sensor</a:t>
            </a:r>
          </a:p>
          <a:p>
            <a:r>
              <a:rPr lang="en-IN" b="1" dirty="0">
                <a:solidFill>
                  <a:srgbClr val="3F62BF"/>
                </a:solidFill>
                <a:hlinkClick r:id="rId2">
                  <a:extLst>
                    <a:ext uri="{A12FA001-AC4F-418D-AE19-62706E023703}">
                      <ahyp:hlinkClr xmlns:ahyp="http://schemas.microsoft.com/office/drawing/2018/hyperlinkcolor" val="tx"/>
                    </a:ext>
                  </a:extLst>
                </a:hlinkClick>
              </a:rPr>
              <a:t>https://create.arduino.cc/projecthub/biharilifehacker/how-to-make-smoke-detector-alarm-1c322b?ref=user&amp;ref_id=1321915&amp;offset=1</a:t>
            </a:r>
          </a:p>
          <a:p>
            <a:pPr marL="0" indent="0">
              <a:buNone/>
            </a:pPr>
            <a:endParaRPr lang="en-IN" dirty="0"/>
          </a:p>
        </p:txBody>
      </p:sp>
    </p:spTree>
    <p:extLst>
      <p:ext uri="{BB962C8B-B14F-4D97-AF65-F5344CB8AC3E}">
        <p14:creationId xmlns:p14="http://schemas.microsoft.com/office/powerpoint/2010/main" val="2360087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 name="Group 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76445-4E83-4671-A8BF-AF139092A61D}"/>
              </a:ext>
            </a:extLst>
          </p:cNvPr>
          <p:cNvSpPr>
            <a:spLocks noGrp="1"/>
          </p:cNvSpPr>
          <p:nvPr>
            <p:ph type="title"/>
          </p:nvPr>
        </p:nvSpPr>
        <p:spPr>
          <a:xfrm>
            <a:off x="990000" y="395289"/>
            <a:ext cx="4075200" cy="2226688"/>
          </a:xfrm>
        </p:spPr>
        <p:txBody>
          <a:bodyPr vert="horz" lIns="91440" tIns="45720" rIns="91440" bIns="45720" rtlCol="0" anchor="b" anchorCtr="0">
            <a:normAutofit/>
          </a:bodyPr>
          <a:lstStyle/>
          <a:p>
            <a:pPr algn="ctr"/>
            <a:r>
              <a:rPr lang="en-US" sz="4800" dirty="0"/>
              <a:t>Questions? </a:t>
            </a:r>
          </a:p>
        </p:txBody>
      </p:sp>
      <p:grpSp>
        <p:nvGrpSpPr>
          <p:cNvPr id="18" name="Group 17">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9" name="Rectangle 18">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1" name="Group 20">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6"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3"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4" name="Picture 3" descr="Question mark on green pastel background">
            <a:extLst>
              <a:ext uri="{FF2B5EF4-FFF2-40B4-BE49-F238E27FC236}">
                <a16:creationId xmlns:a16="http://schemas.microsoft.com/office/drawing/2014/main" id="{26A5E957-8CE8-41A2-9D42-482A77524054}"/>
              </a:ext>
            </a:extLst>
          </p:cNvPr>
          <p:cNvPicPr>
            <a:picLocks noChangeAspect="1"/>
          </p:cNvPicPr>
          <p:nvPr/>
        </p:nvPicPr>
        <p:blipFill rotWithShape="1">
          <a:blip r:embed="rId2"/>
          <a:srcRect l="33163"/>
          <a:stretch/>
        </p:blipFill>
        <p:spPr>
          <a:xfrm>
            <a:off x="6080462" y="6306"/>
            <a:ext cx="6111538" cy="6858000"/>
          </a:xfrm>
          <a:prstGeom prst="rect">
            <a:avLst/>
          </a:prstGeom>
        </p:spPr>
      </p:pic>
    </p:spTree>
    <p:extLst>
      <p:ext uri="{BB962C8B-B14F-4D97-AF65-F5344CB8AC3E}">
        <p14:creationId xmlns:p14="http://schemas.microsoft.com/office/powerpoint/2010/main" val="387477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E6B3-908B-4E56-9FEB-E3BE8FDE8253}"/>
              </a:ext>
            </a:extLst>
          </p:cNvPr>
          <p:cNvSpPr>
            <a:spLocks noGrp="1"/>
          </p:cNvSpPr>
          <p:nvPr>
            <p:ph type="title"/>
          </p:nvPr>
        </p:nvSpPr>
        <p:spPr>
          <a:xfrm>
            <a:off x="990000" y="946800"/>
            <a:ext cx="4078800" cy="4831700"/>
          </a:xfrm>
        </p:spPr>
        <p:txBody>
          <a:bodyPr anchor="t">
            <a:normAutofit/>
          </a:bodyPr>
          <a:lstStyle/>
          <a:p>
            <a:r>
              <a:rPr lang="en-IN" dirty="0"/>
              <a:t>Requirement For Task</a:t>
            </a:r>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207000" y="3429000"/>
            <a:ext cx="5778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0BE44FB-4D26-4A9F-A6D6-592116279CB5}"/>
              </a:ext>
            </a:extLst>
          </p:cNvPr>
          <p:cNvGraphicFramePr>
            <a:graphicFrameLocks noGrp="1"/>
          </p:cNvGraphicFramePr>
          <p:nvPr>
            <p:ph idx="1"/>
            <p:extLst>
              <p:ext uri="{D42A27DB-BD31-4B8C-83A1-F6EECF244321}">
                <p14:modId xmlns:p14="http://schemas.microsoft.com/office/powerpoint/2010/main" val="405821112"/>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2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 name="Group 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97BA0-DF7D-44E4-91CB-C2915F787D47}"/>
              </a:ext>
            </a:extLst>
          </p:cNvPr>
          <p:cNvSpPr>
            <a:spLocks noGrp="1"/>
          </p:cNvSpPr>
          <p:nvPr>
            <p:ph type="title"/>
          </p:nvPr>
        </p:nvSpPr>
        <p:spPr>
          <a:xfrm>
            <a:off x="990000" y="395289"/>
            <a:ext cx="4075200" cy="2226688"/>
          </a:xfrm>
        </p:spPr>
        <p:txBody>
          <a:bodyPr vert="horz" lIns="91440" tIns="45720" rIns="91440" bIns="45720" rtlCol="0" anchor="b" anchorCtr="0">
            <a:normAutofit/>
          </a:bodyPr>
          <a:lstStyle/>
          <a:p>
            <a:pPr algn="ctr"/>
            <a:r>
              <a:rPr lang="en-US" sz="4800" dirty="0"/>
              <a:t>Thank You!</a:t>
            </a:r>
          </a:p>
        </p:txBody>
      </p:sp>
      <p:grpSp>
        <p:nvGrpSpPr>
          <p:cNvPr id="18" name="Group 17">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9" name="Rectangle 18">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1" name="Group 20">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6"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3"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4" name="Picture 3" descr="Magnifying glass on clear background">
            <a:extLst>
              <a:ext uri="{FF2B5EF4-FFF2-40B4-BE49-F238E27FC236}">
                <a16:creationId xmlns:a16="http://schemas.microsoft.com/office/drawing/2014/main" id="{83EF6365-64A9-4AA7-BF9F-0154F18B4FD3}"/>
              </a:ext>
            </a:extLst>
          </p:cNvPr>
          <p:cNvPicPr>
            <a:picLocks noChangeAspect="1"/>
          </p:cNvPicPr>
          <p:nvPr/>
        </p:nvPicPr>
        <p:blipFill rotWithShape="1">
          <a:blip r:embed="rId2"/>
          <a:srcRect l="33397" r="7117" b="-2"/>
          <a:stretch/>
        </p:blipFill>
        <p:spPr>
          <a:xfrm>
            <a:off x="6080462" y="6306"/>
            <a:ext cx="6111538" cy="6858000"/>
          </a:xfrm>
          <a:prstGeom prst="rect">
            <a:avLst/>
          </a:prstGeom>
        </p:spPr>
      </p:pic>
    </p:spTree>
    <p:extLst>
      <p:ext uri="{BB962C8B-B14F-4D97-AF65-F5344CB8AC3E}">
        <p14:creationId xmlns:p14="http://schemas.microsoft.com/office/powerpoint/2010/main" val="59565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FC6C-EC4C-44DC-B5B5-A6D024B188C4}"/>
              </a:ext>
            </a:extLst>
          </p:cNvPr>
          <p:cNvSpPr>
            <a:spLocks noGrp="1"/>
          </p:cNvSpPr>
          <p:nvPr>
            <p:ph type="title"/>
          </p:nvPr>
        </p:nvSpPr>
        <p:spPr>
          <a:xfrm>
            <a:off x="984851" y="122334"/>
            <a:ext cx="10213200" cy="560054"/>
          </a:xfrm>
        </p:spPr>
        <p:txBody>
          <a:bodyPr anchor="t">
            <a:normAutofit fontScale="90000"/>
          </a:bodyPr>
          <a:lstStyle/>
          <a:p>
            <a:r>
              <a:rPr lang="en-IN" dirty="0"/>
              <a:t>MQ sensors</a:t>
            </a:r>
          </a:p>
        </p:txBody>
      </p:sp>
      <p:graphicFrame>
        <p:nvGraphicFramePr>
          <p:cNvPr id="4" name="Content Placeholder 3">
            <a:extLst>
              <a:ext uri="{FF2B5EF4-FFF2-40B4-BE49-F238E27FC236}">
                <a16:creationId xmlns:a16="http://schemas.microsoft.com/office/drawing/2014/main" id="{11842B12-CF2A-4622-B667-176F113642F4}"/>
              </a:ext>
            </a:extLst>
          </p:cNvPr>
          <p:cNvGraphicFramePr>
            <a:graphicFrameLocks noGrp="1"/>
          </p:cNvGraphicFramePr>
          <p:nvPr>
            <p:ph idx="1"/>
            <p:extLst>
              <p:ext uri="{D42A27DB-BD31-4B8C-83A1-F6EECF244321}">
                <p14:modId xmlns:p14="http://schemas.microsoft.com/office/powerpoint/2010/main" val="2469423812"/>
              </p:ext>
            </p:extLst>
          </p:nvPr>
        </p:nvGraphicFramePr>
        <p:xfrm>
          <a:off x="1105468" y="682388"/>
          <a:ext cx="10097132" cy="6215934"/>
        </p:xfrm>
        <a:graphic>
          <a:graphicData uri="http://schemas.openxmlformats.org/drawingml/2006/table">
            <a:tbl>
              <a:tblPr/>
              <a:tblGrid>
                <a:gridCol w="5048566">
                  <a:extLst>
                    <a:ext uri="{9D8B030D-6E8A-4147-A177-3AD203B41FA5}">
                      <a16:colId xmlns:a16="http://schemas.microsoft.com/office/drawing/2014/main" val="3698291068"/>
                    </a:ext>
                  </a:extLst>
                </a:gridCol>
                <a:gridCol w="5048566">
                  <a:extLst>
                    <a:ext uri="{9D8B030D-6E8A-4147-A177-3AD203B41FA5}">
                      <a16:colId xmlns:a16="http://schemas.microsoft.com/office/drawing/2014/main" val="2382855909"/>
                    </a:ext>
                  </a:extLst>
                </a:gridCol>
              </a:tblGrid>
              <a:tr h="252066">
                <a:tc>
                  <a:txBody>
                    <a:bodyPr/>
                    <a:lstStyle/>
                    <a:p>
                      <a:pPr fontAlgn="t"/>
                      <a:r>
                        <a:rPr lang="en-IN" sz="1400">
                          <a:effectLst/>
                        </a:rPr>
                        <a:t>Sensor Name</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Gas to measure</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58385948"/>
                  </a:ext>
                </a:extLst>
              </a:tr>
              <a:tr h="441115">
                <a:tc>
                  <a:txBody>
                    <a:bodyPr/>
                    <a:lstStyle/>
                    <a:p>
                      <a:pPr fontAlgn="t"/>
                      <a:r>
                        <a:rPr lang="en-IN" sz="1400">
                          <a:effectLst/>
                        </a:rPr>
                        <a:t>MQ-2</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Methane, Butane, LPG, Smoke</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76821394"/>
                  </a:ext>
                </a:extLst>
              </a:tr>
              <a:tr h="252066">
                <a:tc>
                  <a:txBody>
                    <a:bodyPr/>
                    <a:lstStyle/>
                    <a:p>
                      <a:pPr fontAlgn="t"/>
                      <a:r>
                        <a:rPr lang="en-IN" sz="1400">
                          <a:effectLst/>
                        </a:rPr>
                        <a:t>MQ-3</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Alcohol, Ethanol, Smoke</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09784788"/>
                  </a:ext>
                </a:extLst>
              </a:tr>
              <a:tr h="252066">
                <a:tc>
                  <a:txBody>
                    <a:bodyPr/>
                    <a:lstStyle/>
                    <a:p>
                      <a:pPr fontAlgn="t"/>
                      <a:r>
                        <a:rPr lang="en-IN" sz="1400" dirty="0">
                          <a:effectLst/>
                        </a:rPr>
                        <a:t>MQ-4</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Methane, CNG Gas</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84363080"/>
                  </a:ext>
                </a:extLst>
              </a:tr>
              <a:tr h="252066">
                <a:tc>
                  <a:txBody>
                    <a:bodyPr/>
                    <a:lstStyle/>
                    <a:p>
                      <a:pPr fontAlgn="t"/>
                      <a:r>
                        <a:rPr lang="en-IN" sz="1400">
                          <a:effectLst/>
                        </a:rPr>
                        <a:t>MQ-5</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Natural gas, LPG</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20486563"/>
                  </a:ext>
                </a:extLst>
              </a:tr>
              <a:tr h="252066">
                <a:tc>
                  <a:txBody>
                    <a:bodyPr/>
                    <a:lstStyle/>
                    <a:p>
                      <a:pPr fontAlgn="t"/>
                      <a:r>
                        <a:rPr lang="en-IN" sz="1400">
                          <a:effectLst/>
                        </a:rPr>
                        <a:t>MQ-6</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LPG, butane</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83365"/>
                  </a:ext>
                </a:extLst>
              </a:tr>
              <a:tr h="252066">
                <a:tc>
                  <a:txBody>
                    <a:bodyPr/>
                    <a:lstStyle/>
                    <a:p>
                      <a:pPr fontAlgn="t"/>
                      <a:r>
                        <a:rPr lang="en-IN" sz="1400">
                          <a:effectLst/>
                        </a:rPr>
                        <a:t>MQ-7</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Carbon Monoxide</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16796319"/>
                  </a:ext>
                </a:extLst>
              </a:tr>
              <a:tr h="252066">
                <a:tc>
                  <a:txBody>
                    <a:bodyPr/>
                    <a:lstStyle/>
                    <a:p>
                      <a:pPr fontAlgn="t"/>
                      <a:r>
                        <a:rPr lang="en-IN" sz="1400">
                          <a:effectLst/>
                        </a:rPr>
                        <a:t>MQ-8</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Hydrogen Gas</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70858654"/>
                  </a:ext>
                </a:extLst>
              </a:tr>
              <a:tr h="441115">
                <a:tc>
                  <a:txBody>
                    <a:bodyPr/>
                    <a:lstStyle/>
                    <a:p>
                      <a:pPr fontAlgn="t"/>
                      <a:r>
                        <a:rPr lang="en-IN" sz="1400">
                          <a:effectLst/>
                        </a:rPr>
                        <a:t>MQ-9</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Carbon Monoxide, flammable gasses</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29330631"/>
                  </a:ext>
                </a:extLst>
              </a:tr>
              <a:tr h="252066">
                <a:tc>
                  <a:txBody>
                    <a:bodyPr/>
                    <a:lstStyle/>
                    <a:p>
                      <a:pPr fontAlgn="t"/>
                      <a:r>
                        <a:rPr lang="en-IN" sz="1400">
                          <a:effectLst/>
                        </a:rPr>
                        <a:t>MQ131</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Ozone</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00754129"/>
                  </a:ext>
                </a:extLst>
              </a:tr>
              <a:tr h="252066">
                <a:tc>
                  <a:txBody>
                    <a:bodyPr/>
                    <a:lstStyle/>
                    <a:p>
                      <a:pPr fontAlgn="t"/>
                      <a:r>
                        <a:rPr lang="en-IN" sz="1400" u="none" strike="noStrike">
                          <a:solidFill>
                            <a:srgbClr val="C62020"/>
                          </a:solidFill>
                          <a:effectLst/>
                          <a:hlinkClick r:id="rId2"/>
                        </a:rPr>
                        <a:t>MQ135</a:t>
                      </a:r>
                      <a:endParaRPr lang="en-IN" sz="1400">
                        <a:effectLst/>
                      </a:endParaRP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Air Quality</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70732492"/>
                  </a:ext>
                </a:extLst>
              </a:tr>
              <a:tr h="252066">
                <a:tc>
                  <a:txBody>
                    <a:bodyPr/>
                    <a:lstStyle/>
                    <a:p>
                      <a:pPr fontAlgn="t"/>
                      <a:r>
                        <a:rPr lang="en-IN" sz="1400">
                          <a:effectLst/>
                        </a:rPr>
                        <a:t>MQ136</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Hydrogen Sulphide gas</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34967484"/>
                  </a:ext>
                </a:extLst>
              </a:tr>
              <a:tr h="252066">
                <a:tc>
                  <a:txBody>
                    <a:bodyPr/>
                    <a:lstStyle/>
                    <a:p>
                      <a:pPr fontAlgn="t"/>
                      <a:r>
                        <a:rPr lang="en-IN" sz="1400" u="none" strike="noStrike">
                          <a:solidFill>
                            <a:srgbClr val="C62020"/>
                          </a:solidFill>
                          <a:effectLst/>
                          <a:hlinkClick r:id="rId3"/>
                        </a:rPr>
                        <a:t>MQ137</a:t>
                      </a:r>
                      <a:endParaRPr lang="en-IN" sz="1400">
                        <a:effectLst/>
                      </a:endParaRP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Ammonia</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12606907"/>
                  </a:ext>
                </a:extLst>
              </a:tr>
              <a:tr h="819213">
                <a:tc>
                  <a:txBody>
                    <a:bodyPr/>
                    <a:lstStyle/>
                    <a:p>
                      <a:pPr fontAlgn="t"/>
                      <a:r>
                        <a:rPr lang="en-IN" sz="1400" dirty="0">
                          <a:effectLst/>
                        </a:rPr>
                        <a:t>MQ138</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Benzene, Toluene, Alcohol, Propane, Formaldehyde gas, Hydrogen</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6011977"/>
                  </a:ext>
                </a:extLst>
              </a:tr>
              <a:tr h="252066">
                <a:tc>
                  <a:txBody>
                    <a:bodyPr/>
                    <a:lstStyle/>
                    <a:p>
                      <a:pPr fontAlgn="t"/>
                      <a:r>
                        <a:rPr lang="en-IN" sz="1400">
                          <a:effectLst/>
                        </a:rPr>
                        <a:t>MQ214</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Methane, Natural Gas</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04849929"/>
                  </a:ext>
                </a:extLst>
              </a:tr>
              <a:tr h="252066">
                <a:tc>
                  <a:txBody>
                    <a:bodyPr/>
                    <a:lstStyle/>
                    <a:p>
                      <a:pPr fontAlgn="t"/>
                      <a:r>
                        <a:rPr lang="en-IN" sz="1400">
                          <a:effectLst/>
                        </a:rPr>
                        <a:t>MQ216</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Natural gas, Coal Gas</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41955033"/>
                  </a:ext>
                </a:extLst>
              </a:tr>
              <a:tr h="252066">
                <a:tc>
                  <a:txBody>
                    <a:bodyPr/>
                    <a:lstStyle/>
                    <a:p>
                      <a:pPr fontAlgn="t"/>
                      <a:r>
                        <a:rPr lang="en-IN" sz="1400">
                          <a:effectLst/>
                        </a:rPr>
                        <a:t>MQ303A</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Alcohol, Ethanol, smoke</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86313645"/>
                  </a:ext>
                </a:extLst>
              </a:tr>
              <a:tr h="252066">
                <a:tc>
                  <a:txBody>
                    <a:bodyPr/>
                    <a:lstStyle/>
                    <a:p>
                      <a:pPr fontAlgn="t"/>
                      <a:r>
                        <a:rPr lang="en-IN" sz="1400">
                          <a:effectLst/>
                        </a:rPr>
                        <a:t>MQ306A</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LPG, butane</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44958797"/>
                  </a:ext>
                </a:extLst>
              </a:tr>
              <a:tr h="252066">
                <a:tc>
                  <a:txBody>
                    <a:bodyPr/>
                    <a:lstStyle/>
                    <a:p>
                      <a:pPr fontAlgn="t"/>
                      <a:r>
                        <a:rPr lang="en-IN" sz="1400">
                          <a:effectLst/>
                        </a:rPr>
                        <a:t>MQ307A</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Carbon Monoxide</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66751022"/>
                  </a:ext>
                </a:extLst>
              </a:tr>
              <a:tr h="441115">
                <a:tc>
                  <a:txBody>
                    <a:bodyPr/>
                    <a:lstStyle/>
                    <a:p>
                      <a:pPr fontAlgn="t"/>
                      <a:r>
                        <a:rPr lang="en-IN" sz="1400" dirty="0">
                          <a:effectLst/>
                        </a:rPr>
                        <a:t>MQ309A</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dirty="0">
                          <a:effectLst/>
                        </a:rPr>
                        <a:t>Carbon Monoxide, flammable gas</a:t>
                      </a:r>
                    </a:p>
                  </a:txBody>
                  <a:tcPr marL="41226" marR="41226" marT="20613" marB="206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47018076"/>
                  </a:ext>
                </a:extLst>
              </a:tr>
            </a:tbl>
          </a:graphicData>
        </a:graphic>
      </p:graphicFrame>
    </p:spTree>
    <p:extLst>
      <p:ext uri="{BB962C8B-B14F-4D97-AF65-F5344CB8AC3E}">
        <p14:creationId xmlns:p14="http://schemas.microsoft.com/office/powerpoint/2010/main" val="315025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1CD0C-B8DA-4661-9D0A-E1019D5E136F}"/>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Smoke Sensor MQ2</a:t>
            </a:r>
          </a:p>
        </p:txBody>
      </p:sp>
      <p:cxnSp>
        <p:nvCxnSpPr>
          <p:cNvPr id="13" name="Straight Connector 12">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197E2E8-5CA8-4F02-AEB3-AACFCE9ED65D}"/>
              </a:ext>
            </a:extLst>
          </p:cNvPr>
          <p:cNvSpPr>
            <a:spLocks noGrp="1"/>
          </p:cNvSpPr>
          <p:nvPr>
            <p:ph sz="half" idx="1"/>
          </p:nvPr>
        </p:nvSpPr>
        <p:spPr>
          <a:xfrm>
            <a:off x="990000" y="2877018"/>
            <a:ext cx="4078800" cy="2901482"/>
          </a:xfrm>
        </p:spPr>
        <p:txBody>
          <a:bodyPr vert="horz" lIns="91440" tIns="45720" rIns="91440" bIns="45720" rtlCol="0">
            <a:normAutofit fontScale="92500"/>
          </a:bodyPr>
          <a:lstStyle/>
          <a:p>
            <a:pPr>
              <a:lnSpc>
                <a:spcPct val="140000"/>
              </a:lnSpc>
            </a:pPr>
            <a:r>
              <a:rPr lang="en-US" sz="1900" dirty="0">
                <a:latin typeface="Arial Black" panose="020B0A04020102020204" pitchFamily="34" charset="0"/>
              </a:rPr>
              <a:t>MQ2 gas sensor is an electronic sensor used for sensing the concentration of gases in the air such as LPG, propane, methane, hydrogen, alcohol, smoke and carbon monoxide.</a:t>
            </a:r>
          </a:p>
        </p:txBody>
      </p:sp>
      <p:sp>
        <p:nvSpPr>
          <p:cNvPr id="15" name="Rectangle 14">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Content Placeholder 5">
            <a:extLst>
              <a:ext uri="{FF2B5EF4-FFF2-40B4-BE49-F238E27FC236}">
                <a16:creationId xmlns:a16="http://schemas.microsoft.com/office/drawing/2014/main" id="{A815242C-3EF9-4A8C-B6C9-7A830512D7A9}"/>
              </a:ext>
            </a:extLst>
          </p:cNvPr>
          <p:cNvPicPr>
            <a:picLocks noGrp="1" noChangeAspect="1"/>
          </p:cNvPicPr>
          <p:nvPr>
            <p:ph sz="half" idx="2"/>
          </p:nvPr>
        </p:nvPicPr>
        <p:blipFill>
          <a:blip r:embed="rId2"/>
          <a:stretch>
            <a:fillRect/>
          </a:stretch>
        </p:blipFill>
        <p:spPr>
          <a:xfrm>
            <a:off x="6651127" y="1821459"/>
            <a:ext cx="4999885" cy="3212426"/>
          </a:xfrm>
          <a:prstGeom prst="rect">
            <a:avLst/>
          </a:prstGeom>
        </p:spPr>
      </p:pic>
    </p:spTree>
    <p:extLst>
      <p:ext uri="{BB962C8B-B14F-4D97-AF65-F5344CB8AC3E}">
        <p14:creationId xmlns:p14="http://schemas.microsoft.com/office/powerpoint/2010/main" val="108697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BD637D-3730-45F7-BAB2-6A19AC0EA226}"/>
              </a:ext>
            </a:extLst>
          </p:cNvPr>
          <p:cNvSpPr>
            <a:spLocks noGrp="1"/>
          </p:cNvSpPr>
          <p:nvPr>
            <p:ph type="title"/>
          </p:nvPr>
        </p:nvSpPr>
        <p:spPr/>
        <p:txBody>
          <a:bodyPr/>
          <a:lstStyle/>
          <a:p>
            <a:r>
              <a:rPr lang="en-IN" dirty="0"/>
              <a:t>Smoke Sensor</a:t>
            </a:r>
          </a:p>
        </p:txBody>
      </p:sp>
      <p:graphicFrame>
        <p:nvGraphicFramePr>
          <p:cNvPr id="8" name="Content Placeholder 5">
            <a:extLst>
              <a:ext uri="{FF2B5EF4-FFF2-40B4-BE49-F238E27FC236}">
                <a16:creationId xmlns:a16="http://schemas.microsoft.com/office/drawing/2014/main" id="{E9F5B38F-5865-4DCC-8FC6-04DA20D90FAD}"/>
              </a:ext>
            </a:extLst>
          </p:cNvPr>
          <p:cNvGraphicFramePr>
            <a:graphicFrameLocks noGrp="1"/>
          </p:cNvGraphicFramePr>
          <p:nvPr>
            <p:ph idx="1"/>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864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B6D2-4DB8-40DD-98C4-AE88C86ADEE8}"/>
              </a:ext>
            </a:extLst>
          </p:cNvPr>
          <p:cNvSpPr>
            <a:spLocks noGrp="1"/>
          </p:cNvSpPr>
          <p:nvPr>
            <p:ph type="title"/>
          </p:nvPr>
        </p:nvSpPr>
        <p:spPr/>
        <p:txBody>
          <a:bodyPr/>
          <a:lstStyle/>
          <a:p>
            <a:r>
              <a:rPr lang="en-IN" dirty="0"/>
              <a:t>Sensitivity of MQ2 sensor</a:t>
            </a:r>
          </a:p>
        </p:txBody>
      </p:sp>
      <p:pic>
        <p:nvPicPr>
          <p:cNvPr id="4" name="Content Placeholder 3">
            <a:extLst>
              <a:ext uri="{FF2B5EF4-FFF2-40B4-BE49-F238E27FC236}">
                <a16:creationId xmlns:a16="http://schemas.microsoft.com/office/drawing/2014/main" id="{F1B26846-C26E-49DF-A6F6-56B126AED48D}"/>
              </a:ext>
            </a:extLst>
          </p:cNvPr>
          <p:cNvPicPr>
            <a:picLocks noGrp="1" noChangeAspect="1"/>
          </p:cNvPicPr>
          <p:nvPr>
            <p:ph idx="1"/>
          </p:nvPr>
        </p:nvPicPr>
        <p:blipFill>
          <a:blip r:embed="rId2"/>
          <a:stretch>
            <a:fillRect/>
          </a:stretch>
        </p:blipFill>
        <p:spPr>
          <a:xfrm>
            <a:off x="0" y="1685924"/>
            <a:ext cx="12192000" cy="5172075"/>
          </a:xfrm>
          <a:prstGeom prst="rect">
            <a:avLst/>
          </a:prstGeom>
        </p:spPr>
      </p:pic>
    </p:spTree>
    <p:extLst>
      <p:ext uri="{BB962C8B-B14F-4D97-AF65-F5344CB8AC3E}">
        <p14:creationId xmlns:p14="http://schemas.microsoft.com/office/powerpoint/2010/main" val="258871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A26C-A1A5-49B0-B724-DF3C73609EB0}"/>
              </a:ext>
            </a:extLst>
          </p:cNvPr>
          <p:cNvSpPr>
            <a:spLocks noGrp="1"/>
          </p:cNvSpPr>
          <p:nvPr>
            <p:ph type="title"/>
          </p:nvPr>
        </p:nvSpPr>
        <p:spPr/>
        <p:txBody>
          <a:bodyPr/>
          <a:lstStyle/>
          <a:p>
            <a:r>
              <a:rPr lang="en-IN" dirty="0"/>
              <a:t>Internal Circuitry of MQ2</a:t>
            </a:r>
          </a:p>
        </p:txBody>
      </p:sp>
      <p:pic>
        <p:nvPicPr>
          <p:cNvPr id="5" name="Content Placeholder 4">
            <a:extLst>
              <a:ext uri="{FF2B5EF4-FFF2-40B4-BE49-F238E27FC236}">
                <a16:creationId xmlns:a16="http://schemas.microsoft.com/office/drawing/2014/main" id="{3C93D1B2-48F5-4655-842E-2943059D1F07}"/>
              </a:ext>
            </a:extLst>
          </p:cNvPr>
          <p:cNvPicPr>
            <a:picLocks noGrp="1" noChangeAspect="1"/>
          </p:cNvPicPr>
          <p:nvPr>
            <p:ph idx="1"/>
          </p:nvPr>
        </p:nvPicPr>
        <p:blipFill>
          <a:blip r:embed="rId2"/>
          <a:stretch>
            <a:fillRect/>
          </a:stretch>
        </p:blipFill>
        <p:spPr>
          <a:xfrm>
            <a:off x="1371600" y="2020529"/>
            <a:ext cx="9556955" cy="3539613"/>
          </a:xfrm>
          <a:prstGeom prst="rect">
            <a:avLst/>
          </a:prstGeom>
        </p:spPr>
      </p:pic>
    </p:spTree>
    <p:extLst>
      <p:ext uri="{BB962C8B-B14F-4D97-AF65-F5344CB8AC3E}">
        <p14:creationId xmlns:p14="http://schemas.microsoft.com/office/powerpoint/2010/main" val="913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B6D3-834A-44C7-B107-85AD61FD810E}"/>
              </a:ext>
            </a:extLst>
          </p:cNvPr>
          <p:cNvSpPr>
            <a:spLocks noGrp="1"/>
          </p:cNvSpPr>
          <p:nvPr>
            <p:ph type="title"/>
          </p:nvPr>
        </p:nvSpPr>
        <p:spPr/>
        <p:txBody>
          <a:bodyPr/>
          <a:lstStyle/>
          <a:p>
            <a:r>
              <a:rPr lang="en-IN" dirty="0"/>
              <a:t>Part and Materials used in MQ2 sensor</a:t>
            </a:r>
          </a:p>
        </p:txBody>
      </p:sp>
      <p:graphicFrame>
        <p:nvGraphicFramePr>
          <p:cNvPr id="6" name="Table 6">
            <a:extLst>
              <a:ext uri="{FF2B5EF4-FFF2-40B4-BE49-F238E27FC236}">
                <a16:creationId xmlns:a16="http://schemas.microsoft.com/office/drawing/2014/main" id="{64D25E9D-503F-4653-B0EE-66138D9E2225}"/>
              </a:ext>
            </a:extLst>
          </p:cNvPr>
          <p:cNvGraphicFramePr>
            <a:graphicFrameLocks noGrp="1"/>
          </p:cNvGraphicFramePr>
          <p:nvPr>
            <p:ph idx="1"/>
            <p:extLst>
              <p:ext uri="{D42A27DB-BD31-4B8C-83A1-F6EECF244321}">
                <p14:modId xmlns:p14="http://schemas.microsoft.com/office/powerpoint/2010/main" val="1229824661"/>
              </p:ext>
            </p:extLst>
          </p:nvPr>
        </p:nvGraphicFramePr>
        <p:xfrm>
          <a:off x="989013" y="1685925"/>
          <a:ext cx="10213200" cy="4776790"/>
        </p:xfrm>
        <a:graphic>
          <a:graphicData uri="http://schemas.openxmlformats.org/drawingml/2006/table">
            <a:tbl>
              <a:tblPr firstRow="1" bandRow="1">
                <a:tableStyleId>{073A0DAA-6AF3-43AB-8588-CEC1D06C72B9}</a:tableStyleId>
              </a:tblPr>
              <a:tblGrid>
                <a:gridCol w="3347058">
                  <a:extLst>
                    <a:ext uri="{9D8B030D-6E8A-4147-A177-3AD203B41FA5}">
                      <a16:colId xmlns:a16="http://schemas.microsoft.com/office/drawing/2014/main" val="23977395"/>
                    </a:ext>
                  </a:extLst>
                </a:gridCol>
                <a:gridCol w="6866142">
                  <a:extLst>
                    <a:ext uri="{9D8B030D-6E8A-4147-A177-3AD203B41FA5}">
                      <a16:colId xmlns:a16="http://schemas.microsoft.com/office/drawing/2014/main" val="1523842745"/>
                    </a:ext>
                  </a:extLst>
                </a:gridCol>
              </a:tblGrid>
              <a:tr h="477679">
                <a:tc>
                  <a:txBody>
                    <a:bodyPr/>
                    <a:lstStyle/>
                    <a:p>
                      <a:endParaRPr lang="en-IN"/>
                    </a:p>
                  </a:txBody>
                  <a:tcPr/>
                </a:tc>
                <a:tc>
                  <a:txBody>
                    <a:bodyPr/>
                    <a:lstStyle/>
                    <a:p>
                      <a:endParaRPr lang="en-IN"/>
                    </a:p>
                  </a:txBody>
                  <a:tcPr/>
                </a:tc>
                <a:extLst>
                  <a:ext uri="{0D108BD9-81ED-4DB2-BD59-A6C34878D82A}">
                    <a16:rowId xmlns:a16="http://schemas.microsoft.com/office/drawing/2014/main" val="3377993807"/>
                  </a:ext>
                </a:extLst>
              </a:tr>
              <a:tr h="477679">
                <a:tc>
                  <a:txBody>
                    <a:bodyPr/>
                    <a:lstStyle/>
                    <a:p>
                      <a:pPr marL="342900" indent="-342900">
                        <a:buAutoNum type="arabicPeriod"/>
                      </a:pPr>
                      <a:r>
                        <a:rPr lang="en-IN" dirty="0"/>
                        <a:t>Gas Sensing Layer</a:t>
                      </a:r>
                    </a:p>
                  </a:txBody>
                  <a:tcPr/>
                </a:tc>
                <a:tc>
                  <a:txBody>
                    <a:bodyPr/>
                    <a:lstStyle/>
                    <a:p>
                      <a:r>
                        <a:rPr lang="en-IN" dirty="0"/>
                        <a:t>SnO2</a:t>
                      </a:r>
                    </a:p>
                  </a:txBody>
                  <a:tcPr/>
                </a:tc>
                <a:extLst>
                  <a:ext uri="{0D108BD9-81ED-4DB2-BD59-A6C34878D82A}">
                    <a16:rowId xmlns:a16="http://schemas.microsoft.com/office/drawing/2014/main" val="2868036651"/>
                  </a:ext>
                </a:extLst>
              </a:tr>
              <a:tr h="477679">
                <a:tc>
                  <a:txBody>
                    <a:bodyPr/>
                    <a:lstStyle/>
                    <a:p>
                      <a:r>
                        <a:rPr lang="en-IN" dirty="0"/>
                        <a:t>2.Electrode</a:t>
                      </a:r>
                    </a:p>
                  </a:txBody>
                  <a:tcPr/>
                </a:tc>
                <a:tc>
                  <a:txBody>
                    <a:bodyPr/>
                    <a:lstStyle/>
                    <a:p>
                      <a:r>
                        <a:rPr lang="en-IN" dirty="0"/>
                        <a:t>Au</a:t>
                      </a:r>
                    </a:p>
                  </a:txBody>
                  <a:tcPr/>
                </a:tc>
                <a:extLst>
                  <a:ext uri="{0D108BD9-81ED-4DB2-BD59-A6C34878D82A}">
                    <a16:rowId xmlns:a16="http://schemas.microsoft.com/office/drawing/2014/main" val="3834369376"/>
                  </a:ext>
                </a:extLst>
              </a:tr>
              <a:tr h="477679">
                <a:tc>
                  <a:txBody>
                    <a:bodyPr/>
                    <a:lstStyle/>
                    <a:p>
                      <a:r>
                        <a:rPr lang="en-IN" dirty="0"/>
                        <a:t>3. Electrode Line</a:t>
                      </a:r>
                    </a:p>
                  </a:txBody>
                  <a:tcPr/>
                </a:tc>
                <a:tc>
                  <a:txBody>
                    <a:bodyPr/>
                    <a:lstStyle/>
                    <a:p>
                      <a:r>
                        <a:rPr lang="en-IN" dirty="0"/>
                        <a:t>Pt</a:t>
                      </a:r>
                    </a:p>
                  </a:txBody>
                  <a:tcPr/>
                </a:tc>
                <a:extLst>
                  <a:ext uri="{0D108BD9-81ED-4DB2-BD59-A6C34878D82A}">
                    <a16:rowId xmlns:a16="http://schemas.microsoft.com/office/drawing/2014/main" val="8048440"/>
                  </a:ext>
                </a:extLst>
              </a:tr>
              <a:tr h="477679">
                <a:tc>
                  <a:txBody>
                    <a:bodyPr/>
                    <a:lstStyle/>
                    <a:p>
                      <a:r>
                        <a:rPr lang="en-IN" dirty="0"/>
                        <a:t>4. Heater Coil</a:t>
                      </a:r>
                    </a:p>
                  </a:txBody>
                  <a:tcPr/>
                </a:tc>
                <a:tc>
                  <a:txBody>
                    <a:bodyPr/>
                    <a:lstStyle/>
                    <a:p>
                      <a:r>
                        <a:rPr lang="en-IN" dirty="0"/>
                        <a:t>Ni- Cr Alloy</a:t>
                      </a:r>
                    </a:p>
                  </a:txBody>
                  <a:tcPr/>
                </a:tc>
                <a:extLst>
                  <a:ext uri="{0D108BD9-81ED-4DB2-BD59-A6C34878D82A}">
                    <a16:rowId xmlns:a16="http://schemas.microsoft.com/office/drawing/2014/main" val="4203150545"/>
                  </a:ext>
                </a:extLst>
              </a:tr>
              <a:tr h="477679">
                <a:tc>
                  <a:txBody>
                    <a:bodyPr/>
                    <a:lstStyle/>
                    <a:p>
                      <a:r>
                        <a:rPr lang="en-IN" dirty="0"/>
                        <a:t>5. Tubular Ceramic</a:t>
                      </a:r>
                    </a:p>
                  </a:txBody>
                  <a:tcPr/>
                </a:tc>
                <a:tc>
                  <a:txBody>
                    <a:bodyPr/>
                    <a:lstStyle/>
                    <a:p>
                      <a:r>
                        <a:rPr lang="en-IN" dirty="0"/>
                        <a:t>Al2 O3</a:t>
                      </a:r>
                    </a:p>
                  </a:txBody>
                  <a:tcPr/>
                </a:tc>
                <a:extLst>
                  <a:ext uri="{0D108BD9-81ED-4DB2-BD59-A6C34878D82A}">
                    <a16:rowId xmlns:a16="http://schemas.microsoft.com/office/drawing/2014/main" val="261552495"/>
                  </a:ext>
                </a:extLst>
              </a:tr>
              <a:tr h="477679">
                <a:tc>
                  <a:txBody>
                    <a:bodyPr/>
                    <a:lstStyle/>
                    <a:p>
                      <a:r>
                        <a:rPr lang="en-IN" dirty="0"/>
                        <a:t>6. Anti- explosion Network</a:t>
                      </a:r>
                    </a:p>
                  </a:txBody>
                  <a:tcPr/>
                </a:tc>
                <a:tc>
                  <a:txBody>
                    <a:bodyPr/>
                    <a:lstStyle/>
                    <a:p>
                      <a:r>
                        <a:rPr lang="en-IN" dirty="0"/>
                        <a:t>Stainless steel gauze</a:t>
                      </a:r>
                    </a:p>
                  </a:txBody>
                  <a:tcPr/>
                </a:tc>
                <a:extLst>
                  <a:ext uri="{0D108BD9-81ED-4DB2-BD59-A6C34878D82A}">
                    <a16:rowId xmlns:a16="http://schemas.microsoft.com/office/drawing/2014/main" val="746328677"/>
                  </a:ext>
                </a:extLst>
              </a:tr>
              <a:tr h="477679">
                <a:tc>
                  <a:txBody>
                    <a:bodyPr/>
                    <a:lstStyle/>
                    <a:p>
                      <a:r>
                        <a:rPr lang="en-IN" dirty="0"/>
                        <a:t>7. Clamp ring</a:t>
                      </a:r>
                    </a:p>
                  </a:txBody>
                  <a:tcPr/>
                </a:tc>
                <a:tc>
                  <a:txBody>
                    <a:bodyPr/>
                    <a:lstStyle/>
                    <a:p>
                      <a:r>
                        <a:rPr lang="en-IN" dirty="0"/>
                        <a:t>Copper Plating Ni</a:t>
                      </a:r>
                    </a:p>
                  </a:txBody>
                  <a:tcPr/>
                </a:tc>
                <a:extLst>
                  <a:ext uri="{0D108BD9-81ED-4DB2-BD59-A6C34878D82A}">
                    <a16:rowId xmlns:a16="http://schemas.microsoft.com/office/drawing/2014/main" val="2637725778"/>
                  </a:ext>
                </a:extLst>
              </a:tr>
              <a:tr h="477679">
                <a:tc>
                  <a:txBody>
                    <a:bodyPr/>
                    <a:lstStyle/>
                    <a:p>
                      <a:r>
                        <a:rPr lang="en-IN" dirty="0"/>
                        <a:t>8.Resin Base</a:t>
                      </a:r>
                    </a:p>
                  </a:txBody>
                  <a:tcPr/>
                </a:tc>
                <a:tc>
                  <a:txBody>
                    <a:bodyPr/>
                    <a:lstStyle/>
                    <a:p>
                      <a:r>
                        <a:rPr lang="en-IN" dirty="0"/>
                        <a:t>Bakelite</a:t>
                      </a:r>
                    </a:p>
                  </a:txBody>
                  <a:tcPr/>
                </a:tc>
                <a:extLst>
                  <a:ext uri="{0D108BD9-81ED-4DB2-BD59-A6C34878D82A}">
                    <a16:rowId xmlns:a16="http://schemas.microsoft.com/office/drawing/2014/main" val="544785212"/>
                  </a:ext>
                </a:extLst>
              </a:tr>
              <a:tr h="477679">
                <a:tc>
                  <a:txBody>
                    <a:bodyPr/>
                    <a:lstStyle/>
                    <a:p>
                      <a:r>
                        <a:rPr lang="en-IN" dirty="0"/>
                        <a:t>9. Tube Pin</a:t>
                      </a:r>
                    </a:p>
                  </a:txBody>
                  <a:tcPr/>
                </a:tc>
                <a:tc>
                  <a:txBody>
                    <a:bodyPr/>
                    <a:lstStyle/>
                    <a:p>
                      <a:r>
                        <a:rPr lang="en-IN" dirty="0"/>
                        <a:t>Copper Plating Ni </a:t>
                      </a:r>
                    </a:p>
                  </a:txBody>
                  <a:tcPr/>
                </a:tc>
                <a:extLst>
                  <a:ext uri="{0D108BD9-81ED-4DB2-BD59-A6C34878D82A}">
                    <a16:rowId xmlns:a16="http://schemas.microsoft.com/office/drawing/2014/main" val="2287402704"/>
                  </a:ext>
                </a:extLst>
              </a:tr>
            </a:tbl>
          </a:graphicData>
        </a:graphic>
      </p:graphicFrame>
    </p:spTree>
    <p:extLst>
      <p:ext uri="{BB962C8B-B14F-4D97-AF65-F5344CB8AC3E}">
        <p14:creationId xmlns:p14="http://schemas.microsoft.com/office/powerpoint/2010/main" val="2003353259"/>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B2430"/>
      </a:dk2>
      <a:lt2>
        <a:srgbClr val="F0F3F1"/>
      </a:lt2>
      <a:accent1>
        <a:srgbClr val="E729BC"/>
      </a:accent1>
      <a:accent2>
        <a:srgbClr val="B117D5"/>
      </a:accent2>
      <a:accent3>
        <a:srgbClr val="7429E7"/>
      </a:accent3>
      <a:accent4>
        <a:srgbClr val="3337DA"/>
      </a:accent4>
      <a:accent5>
        <a:srgbClr val="297CE7"/>
      </a:accent5>
      <a:accent6>
        <a:srgbClr val="17BAD5"/>
      </a:accent6>
      <a:hlink>
        <a:srgbClr val="3F62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2593</TotalTime>
  <Words>1455</Words>
  <Application>Microsoft Office PowerPoint</Application>
  <PresentationFormat>Widescreen</PresentationFormat>
  <Paragraphs>193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Avenir Next LT Pro</vt:lpstr>
      <vt:lpstr>Consolas</vt:lpstr>
      <vt:lpstr>Goudy Old Style</vt:lpstr>
      <vt:lpstr>Wingdings</vt:lpstr>
      <vt:lpstr>FrostyVTI</vt:lpstr>
      <vt:lpstr>Interfacing of Smoke Sensor With BBBW</vt:lpstr>
      <vt:lpstr>Objectives</vt:lpstr>
      <vt:lpstr>Requirement For Task</vt:lpstr>
      <vt:lpstr>MQ sensors</vt:lpstr>
      <vt:lpstr>Smoke Sensor MQ2</vt:lpstr>
      <vt:lpstr>Smoke Sensor</vt:lpstr>
      <vt:lpstr>Sensitivity of MQ2 sensor</vt:lpstr>
      <vt:lpstr>Internal Circuitry of MQ2</vt:lpstr>
      <vt:lpstr>Part and Materials used in MQ2 sensor</vt:lpstr>
      <vt:lpstr>Internal Parts of MQ2 sensor</vt:lpstr>
      <vt:lpstr>Working Of MQ2 Smoke Sensor </vt:lpstr>
      <vt:lpstr>Working Of MQ2 Smoke Sensor </vt:lpstr>
      <vt:lpstr>Technical Data</vt:lpstr>
      <vt:lpstr>Features of MQ2 </vt:lpstr>
      <vt:lpstr>Pin Configuration of MQ2 </vt:lpstr>
      <vt:lpstr>BBBW pin Congiguration</vt:lpstr>
      <vt:lpstr>Connection for interfacing BBBW with MQ2</vt:lpstr>
      <vt:lpstr>PowerPoint Presentation</vt:lpstr>
      <vt:lpstr>Calculation for MQ2 Sensor Data</vt:lpstr>
      <vt:lpstr>CO concentration in Air</vt:lpstr>
      <vt:lpstr>Coding for Interfacing sensor with BBBW</vt:lpstr>
      <vt:lpstr>Coding for Interfacing sensor with BBBW</vt:lpstr>
      <vt:lpstr>Coding for Interfacing sensor with BBBW</vt:lpstr>
      <vt:lpstr>OUTPUT on BBBW terminal</vt:lpstr>
      <vt:lpstr>References</vt:lpstr>
      <vt:lpstr>References</vt:lpstr>
      <vt:lpstr>Reference </vt:lpstr>
      <vt:lpstr>Reference</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of Smoke Sensor With BBBW</dc:title>
  <dc:creator>Amit Kumar</dc:creator>
  <cp:lastModifiedBy>Amit Kumar</cp:lastModifiedBy>
  <cp:revision>22</cp:revision>
  <dcterms:created xsi:type="dcterms:W3CDTF">2021-03-24T04:21:02Z</dcterms:created>
  <dcterms:modified xsi:type="dcterms:W3CDTF">2021-03-25T23:34:08Z</dcterms:modified>
</cp:coreProperties>
</file>