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sldIdLst>
    <p:sldId id="256" r:id="rId2"/>
    <p:sldId id="257" r:id="rId3"/>
    <p:sldId id="258" r:id="rId4"/>
    <p:sldId id="259" r:id="rId5"/>
    <p:sldId id="268" r:id="rId6"/>
    <p:sldId id="269" r:id="rId7"/>
    <p:sldId id="267" r:id="rId8"/>
    <p:sldId id="270" r:id="rId9"/>
    <p:sldId id="274" r:id="rId10"/>
    <p:sldId id="273" r:id="rId11"/>
    <p:sldId id="275" r:id="rId12"/>
    <p:sldId id="278" r:id="rId13"/>
    <p:sldId id="280" r:id="rId14"/>
    <p:sldId id="282" r:id="rId15"/>
    <p:sldId id="284" r:id="rId16"/>
    <p:sldId id="285" r:id="rId17"/>
    <p:sldId id="286" r:id="rId18"/>
    <p:sldId id="287" r:id="rId19"/>
    <p:sldId id="288" r:id="rId20"/>
    <p:sldId id="289" r:id="rId21"/>
    <p:sldId id="290" r:id="rId22"/>
    <p:sldId id="291" r:id="rId23"/>
    <p:sldId id="292" r:id="rId24"/>
    <p:sldId id="294" r:id="rId25"/>
    <p:sldId id="300" r:id="rId26"/>
    <p:sldId id="283" r:id="rId27"/>
    <p:sldId id="276" r:id="rId28"/>
    <p:sldId id="301" r:id="rId29"/>
    <p:sldId id="302" r:id="rId30"/>
    <p:sldId id="296" r:id="rId31"/>
    <p:sldId id="297" r:id="rId32"/>
    <p:sldId id="298" r:id="rId33"/>
    <p:sldId id="303" r:id="rId34"/>
    <p:sldId id="304" r:id="rId35"/>
    <p:sldId id="305" r:id="rId36"/>
    <p:sldId id="308" r:id="rId37"/>
    <p:sldId id="306" r:id="rId38"/>
    <p:sldId id="295" r:id="rId39"/>
    <p:sldId id="30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vir Kaur" initials="RK" lastIdx="1" clrIdx="0">
    <p:extLst>
      <p:ext uri="{19B8F6BF-5375-455C-9EA6-DF929625EA0E}">
        <p15:presenceInfo xmlns:p15="http://schemas.microsoft.com/office/powerpoint/2012/main" userId="5b388816721909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F10ED-234E-4B43-87C7-257B6BA14EFE}" v="55" dt="2021-03-24T08:43:45.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vir Kaur" userId="5b38881672190989" providerId="LiveId" clId="{EC7F10ED-234E-4B43-87C7-257B6BA14EFE}"/>
    <pc:docChg chg="undo custSel addSld delSld modSld sldOrd">
      <pc:chgData name="Rajvir Kaur" userId="5b38881672190989" providerId="LiveId" clId="{EC7F10ED-234E-4B43-87C7-257B6BA14EFE}" dt="2021-03-24T08:44:27.401" v="3168" actId="27636"/>
      <pc:docMkLst>
        <pc:docMk/>
      </pc:docMkLst>
      <pc:sldChg chg="modSp mod">
        <pc:chgData name="Rajvir Kaur" userId="5b38881672190989" providerId="LiveId" clId="{EC7F10ED-234E-4B43-87C7-257B6BA14EFE}" dt="2021-03-24T06:42:36.774" v="1428" actId="20577"/>
        <pc:sldMkLst>
          <pc:docMk/>
          <pc:sldMk cId="3284484643" sldId="256"/>
        </pc:sldMkLst>
        <pc:spChg chg="mod">
          <ac:chgData name="Rajvir Kaur" userId="5b38881672190989" providerId="LiveId" clId="{EC7F10ED-234E-4B43-87C7-257B6BA14EFE}" dt="2021-03-24T06:42:36.774" v="1428" actId="20577"/>
          <ac:spMkLst>
            <pc:docMk/>
            <pc:sldMk cId="3284484643" sldId="256"/>
            <ac:spMk id="2" creationId="{9302DFA4-C716-4498-97BD-C181231107AD}"/>
          </ac:spMkLst>
        </pc:spChg>
      </pc:sldChg>
      <pc:sldChg chg="modSp mod">
        <pc:chgData name="Rajvir Kaur" userId="5b38881672190989" providerId="LiveId" clId="{EC7F10ED-234E-4B43-87C7-257B6BA14EFE}" dt="2021-03-24T05:16:00.130" v="278" actId="113"/>
        <pc:sldMkLst>
          <pc:docMk/>
          <pc:sldMk cId="2167514205" sldId="257"/>
        </pc:sldMkLst>
        <pc:spChg chg="mod">
          <ac:chgData name="Rajvir Kaur" userId="5b38881672190989" providerId="LiveId" clId="{EC7F10ED-234E-4B43-87C7-257B6BA14EFE}" dt="2021-03-24T05:16:00.130" v="278" actId="113"/>
          <ac:spMkLst>
            <pc:docMk/>
            <pc:sldMk cId="2167514205" sldId="257"/>
            <ac:spMk id="2" creationId="{B21066E6-DB20-40F9-8D0C-8B46BF194E78}"/>
          </ac:spMkLst>
        </pc:spChg>
        <pc:spChg chg="mod">
          <ac:chgData name="Rajvir Kaur" userId="5b38881672190989" providerId="LiveId" clId="{EC7F10ED-234E-4B43-87C7-257B6BA14EFE}" dt="2021-03-24T05:15:44.555" v="276" actId="255"/>
          <ac:spMkLst>
            <pc:docMk/>
            <pc:sldMk cId="2167514205" sldId="257"/>
            <ac:spMk id="3" creationId="{D5AB13AB-40EA-471A-B06A-4DA5FC23B72E}"/>
          </ac:spMkLst>
        </pc:spChg>
      </pc:sldChg>
      <pc:sldChg chg="addSp delSp modSp new mod">
        <pc:chgData name="Rajvir Kaur" userId="5b38881672190989" providerId="LiveId" clId="{EC7F10ED-234E-4B43-87C7-257B6BA14EFE}" dt="2021-03-24T05:38:24.398" v="578" actId="27636"/>
        <pc:sldMkLst>
          <pc:docMk/>
          <pc:sldMk cId="2064748539" sldId="258"/>
        </pc:sldMkLst>
        <pc:spChg chg="mod">
          <ac:chgData name="Rajvir Kaur" userId="5b38881672190989" providerId="LiveId" clId="{EC7F10ED-234E-4B43-87C7-257B6BA14EFE}" dt="2021-03-24T05:38:24.398" v="578" actId="27636"/>
          <ac:spMkLst>
            <pc:docMk/>
            <pc:sldMk cId="2064748539" sldId="258"/>
            <ac:spMk id="2" creationId="{169C54A0-2C42-4558-B114-5EA9F608F081}"/>
          </ac:spMkLst>
        </pc:spChg>
        <pc:spChg chg="del">
          <ac:chgData name="Rajvir Kaur" userId="5b38881672190989" providerId="LiveId" clId="{EC7F10ED-234E-4B43-87C7-257B6BA14EFE}" dt="2021-03-24T05:23:14.572" v="338" actId="931"/>
          <ac:spMkLst>
            <pc:docMk/>
            <pc:sldMk cId="2064748539" sldId="258"/>
            <ac:spMk id="3" creationId="{47957F8F-34C7-4343-90A3-5E3055AEDBD9}"/>
          </ac:spMkLst>
        </pc:spChg>
        <pc:picChg chg="add mod">
          <ac:chgData name="Rajvir Kaur" userId="5b38881672190989" providerId="LiveId" clId="{EC7F10ED-234E-4B43-87C7-257B6BA14EFE}" dt="2021-03-24T05:25:42.085" v="400" actId="14100"/>
          <ac:picMkLst>
            <pc:docMk/>
            <pc:sldMk cId="2064748539" sldId="258"/>
            <ac:picMk id="5" creationId="{FEF9CA7B-5830-43F7-92EF-1C5DCBB62565}"/>
          </ac:picMkLst>
        </pc:picChg>
      </pc:sldChg>
      <pc:sldChg chg="addSp delSp modSp new mod">
        <pc:chgData name="Rajvir Kaur" userId="5b38881672190989" providerId="LiveId" clId="{EC7F10ED-234E-4B43-87C7-257B6BA14EFE}" dt="2021-03-24T05:38:10.582" v="576" actId="255"/>
        <pc:sldMkLst>
          <pc:docMk/>
          <pc:sldMk cId="2695483674" sldId="259"/>
        </pc:sldMkLst>
        <pc:spChg chg="mod">
          <ac:chgData name="Rajvir Kaur" userId="5b38881672190989" providerId="LiveId" clId="{EC7F10ED-234E-4B43-87C7-257B6BA14EFE}" dt="2021-03-24T05:38:10.582" v="576" actId="255"/>
          <ac:spMkLst>
            <pc:docMk/>
            <pc:sldMk cId="2695483674" sldId="259"/>
            <ac:spMk id="2" creationId="{92748575-8914-406B-9C45-B5D5BC682D5E}"/>
          </ac:spMkLst>
        </pc:spChg>
        <pc:spChg chg="del">
          <ac:chgData name="Rajvir Kaur" userId="5b38881672190989" providerId="LiveId" clId="{EC7F10ED-234E-4B43-87C7-257B6BA14EFE}" dt="2021-03-24T05:24:33.514" v="380" actId="931"/>
          <ac:spMkLst>
            <pc:docMk/>
            <pc:sldMk cId="2695483674" sldId="259"/>
            <ac:spMk id="3" creationId="{058765D9-6E25-42FF-8548-D02318E3D2A7}"/>
          </ac:spMkLst>
        </pc:spChg>
        <pc:picChg chg="add mod">
          <ac:chgData name="Rajvir Kaur" userId="5b38881672190989" providerId="LiveId" clId="{EC7F10ED-234E-4B43-87C7-257B6BA14EFE}" dt="2021-03-24T05:25:20.822" v="393" actId="14100"/>
          <ac:picMkLst>
            <pc:docMk/>
            <pc:sldMk cId="2695483674" sldId="259"/>
            <ac:picMk id="5" creationId="{33E6445B-A892-4320-B8E2-4D2364A2F9FC}"/>
          </ac:picMkLst>
        </pc:picChg>
      </pc:sldChg>
      <pc:sldChg chg="modSp new del mod">
        <pc:chgData name="Rajvir Kaur" userId="5b38881672190989" providerId="LiveId" clId="{EC7F10ED-234E-4B43-87C7-257B6BA14EFE}" dt="2021-03-24T05:41:14.191" v="592" actId="2696"/>
        <pc:sldMkLst>
          <pc:docMk/>
          <pc:sldMk cId="3626488887" sldId="260"/>
        </pc:sldMkLst>
        <pc:spChg chg="mod">
          <ac:chgData name="Rajvir Kaur" userId="5b38881672190989" providerId="LiveId" clId="{EC7F10ED-234E-4B43-87C7-257B6BA14EFE}" dt="2021-03-24T05:37:55.574" v="574" actId="255"/>
          <ac:spMkLst>
            <pc:docMk/>
            <pc:sldMk cId="3626488887" sldId="260"/>
            <ac:spMk id="2" creationId="{E4DC6D80-0FBE-49FF-8468-B827C3A4D68B}"/>
          </ac:spMkLst>
        </pc:spChg>
        <pc:spChg chg="mod">
          <ac:chgData name="Rajvir Kaur" userId="5b38881672190989" providerId="LiveId" clId="{EC7F10ED-234E-4B43-87C7-257B6BA14EFE}" dt="2021-03-24T05:40:38.286" v="587" actId="1076"/>
          <ac:spMkLst>
            <pc:docMk/>
            <pc:sldMk cId="3626488887" sldId="260"/>
            <ac:spMk id="3" creationId="{72FBEA79-80D0-4319-8DDD-7E51E3B321A7}"/>
          </ac:spMkLst>
        </pc:spChg>
      </pc:sldChg>
      <pc:sldChg chg="addSp delSp modSp new del mod addCm">
        <pc:chgData name="Rajvir Kaur" userId="5b38881672190989" providerId="LiveId" clId="{EC7F10ED-234E-4B43-87C7-257B6BA14EFE}" dt="2021-03-24T05:43:18.785" v="604" actId="2696"/>
        <pc:sldMkLst>
          <pc:docMk/>
          <pc:sldMk cId="2041223883" sldId="261"/>
        </pc:sldMkLst>
        <pc:spChg chg="mod">
          <ac:chgData name="Rajvir Kaur" userId="5b38881672190989" providerId="LiveId" clId="{EC7F10ED-234E-4B43-87C7-257B6BA14EFE}" dt="2021-03-24T05:38:49.082" v="580" actId="14100"/>
          <ac:spMkLst>
            <pc:docMk/>
            <pc:sldMk cId="2041223883" sldId="261"/>
            <ac:spMk id="2" creationId="{485559A5-6D92-45AF-8959-524FAAB3DBDE}"/>
          </ac:spMkLst>
        </pc:spChg>
        <pc:spChg chg="mod">
          <ac:chgData name="Rajvir Kaur" userId="5b38881672190989" providerId="LiveId" clId="{EC7F10ED-234E-4B43-87C7-257B6BA14EFE}" dt="2021-03-24T05:38:43.408" v="579" actId="255"/>
          <ac:spMkLst>
            <pc:docMk/>
            <pc:sldMk cId="2041223883" sldId="261"/>
            <ac:spMk id="3" creationId="{0D1AD6DC-95AB-4F36-A813-44CEF89DB9B9}"/>
          </ac:spMkLst>
        </pc:spChg>
        <pc:spChg chg="add del">
          <ac:chgData name="Rajvir Kaur" userId="5b38881672190989" providerId="LiveId" clId="{EC7F10ED-234E-4B43-87C7-257B6BA14EFE}" dt="2021-03-24T05:35:50.067" v="503" actId="22"/>
          <ac:spMkLst>
            <pc:docMk/>
            <pc:sldMk cId="2041223883" sldId="261"/>
            <ac:spMk id="5" creationId="{387A3B60-D1CA-45D7-AF58-1A30A90B85A3}"/>
          </ac:spMkLst>
        </pc:spChg>
      </pc:sldChg>
      <pc:sldChg chg="modSp new del mod">
        <pc:chgData name="Rajvir Kaur" userId="5b38881672190989" providerId="LiveId" clId="{EC7F10ED-234E-4B43-87C7-257B6BA14EFE}" dt="2021-03-24T05:44:46.382" v="611" actId="2696"/>
        <pc:sldMkLst>
          <pc:docMk/>
          <pc:sldMk cId="1944105875" sldId="262"/>
        </pc:sldMkLst>
        <pc:spChg chg="mod">
          <ac:chgData name="Rajvir Kaur" userId="5b38881672190989" providerId="LiveId" clId="{EC7F10ED-234E-4B43-87C7-257B6BA14EFE}" dt="2021-03-24T05:37:25.853" v="570" actId="20577"/>
          <ac:spMkLst>
            <pc:docMk/>
            <pc:sldMk cId="1944105875" sldId="262"/>
            <ac:spMk id="2" creationId="{98E6EEEE-4AA7-4FD4-B1C4-6E8D5C9388B2}"/>
          </ac:spMkLst>
        </pc:spChg>
      </pc:sldChg>
      <pc:sldChg chg="modSp add mod">
        <pc:chgData name="Rajvir Kaur" userId="5b38881672190989" providerId="LiveId" clId="{EC7F10ED-234E-4B43-87C7-257B6BA14EFE}" dt="2021-03-24T05:46:45.060" v="624" actId="120"/>
        <pc:sldMkLst>
          <pc:docMk/>
          <pc:sldMk cId="3092332591" sldId="267"/>
        </pc:sldMkLst>
        <pc:spChg chg="mod">
          <ac:chgData name="Rajvir Kaur" userId="5b38881672190989" providerId="LiveId" clId="{EC7F10ED-234E-4B43-87C7-257B6BA14EFE}" dt="2021-03-24T05:46:45.060" v="624" actId="120"/>
          <ac:spMkLst>
            <pc:docMk/>
            <pc:sldMk cId="3092332591" sldId="267"/>
            <ac:spMk id="2" creationId="{C7A4EA0B-F210-4ED1-AAB4-3D300C5B7C22}"/>
          </ac:spMkLst>
        </pc:spChg>
        <pc:spChg chg="mod">
          <ac:chgData name="Rajvir Kaur" userId="5b38881672190989" providerId="LiveId" clId="{EC7F10ED-234E-4B43-87C7-257B6BA14EFE}" dt="2021-03-24T05:36:23.042" v="557" actId="5793"/>
          <ac:spMkLst>
            <pc:docMk/>
            <pc:sldMk cId="3092332591" sldId="267"/>
            <ac:spMk id="4" creationId="{4C0A8B8D-F2E3-4E5D-B0C0-88A5F30D3EA1}"/>
          </ac:spMkLst>
        </pc:spChg>
      </pc:sldChg>
      <pc:sldChg chg="modSp add mod">
        <pc:chgData name="Rajvir Kaur" userId="5b38881672190989" providerId="LiveId" clId="{EC7F10ED-234E-4B43-87C7-257B6BA14EFE}" dt="2021-03-24T05:46:55.580" v="626" actId="120"/>
        <pc:sldMkLst>
          <pc:docMk/>
          <pc:sldMk cId="3817964475" sldId="268"/>
        </pc:sldMkLst>
        <pc:spChg chg="mod">
          <ac:chgData name="Rajvir Kaur" userId="5b38881672190989" providerId="LiveId" clId="{EC7F10ED-234E-4B43-87C7-257B6BA14EFE}" dt="2021-03-24T05:46:55.580" v="626" actId="120"/>
          <ac:spMkLst>
            <pc:docMk/>
            <pc:sldMk cId="3817964475" sldId="268"/>
            <ac:spMk id="2" creationId="{C7A4EA0B-F210-4ED1-AAB4-3D300C5B7C22}"/>
          </ac:spMkLst>
        </pc:spChg>
        <pc:spChg chg="mod">
          <ac:chgData name="Rajvir Kaur" userId="5b38881672190989" providerId="LiveId" clId="{EC7F10ED-234E-4B43-87C7-257B6BA14EFE}" dt="2021-03-24T05:41:03.677" v="591" actId="255"/>
          <ac:spMkLst>
            <pc:docMk/>
            <pc:sldMk cId="3817964475" sldId="268"/>
            <ac:spMk id="4" creationId="{4C0A8B8D-F2E3-4E5D-B0C0-88A5F30D3EA1}"/>
          </ac:spMkLst>
        </pc:spChg>
      </pc:sldChg>
      <pc:sldChg chg="add del">
        <pc:chgData name="Rajvir Kaur" userId="5b38881672190989" providerId="LiveId" clId="{EC7F10ED-234E-4B43-87C7-257B6BA14EFE}" dt="2021-03-24T05:41:56.932" v="594" actId="2696"/>
        <pc:sldMkLst>
          <pc:docMk/>
          <pc:sldMk cId="1080074108" sldId="269"/>
        </pc:sldMkLst>
      </pc:sldChg>
      <pc:sldChg chg="modSp add mod">
        <pc:chgData name="Rajvir Kaur" userId="5b38881672190989" providerId="LiveId" clId="{EC7F10ED-234E-4B43-87C7-257B6BA14EFE}" dt="2021-03-24T05:46:50.466" v="625" actId="120"/>
        <pc:sldMkLst>
          <pc:docMk/>
          <pc:sldMk cId="3859150806" sldId="269"/>
        </pc:sldMkLst>
        <pc:spChg chg="mod">
          <ac:chgData name="Rajvir Kaur" userId="5b38881672190989" providerId="LiveId" clId="{EC7F10ED-234E-4B43-87C7-257B6BA14EFE}" dt="2021-03-24T05:46:50.466" v="625" actId="120"/>
          <ac:spMkLst>
            <pc:docMk/>
            <pc:sldMk cId="3859150806" sldId="269"/>
            <ac:spMk id="2" creationId="{C7A4EA0B-F210-4ED1-AAB4-3D300C5B7C22}"/>
          </ac:spMkLst>
        </pc:spChg>
        <pc:spChg chg="mod">
          <ac:chgData name="Rajvir Kaur" userId="5b38881672190989" providerId="LiveId" clId="{EC7F10ED-234E-4B43-87C7-257B6BA14EFE}" dt="2021-03-24T05:43:02.903" v="602" actId="27636"/>
          <ac:spMkLst>
            <pc:docMk/>
            <pc:sldMk cId="3859150806" sldId="269"/>
            <ac:spMk id="4" creationId="{4C0A8B8D-F2E3-4E5D-B0C0-88A5F30D3EA1}"/>
          </ac:spMkLst>
        </pc:spChg>
      </pc:sldChg>
      <pc:sldChg chg="modSp add mod">
        <pc:chgData name="Rajvir Kaur" userId="5b38881672190989" providerId="LiveId" clId="{EC7F10ED-234E-4B43-87C7-257B6BA14EFE}" dt="2021-03-24T05:45:25.446" v="615" actId="255"/>
        <pc:sldMkLst>
          <pc:docMk/>
          <pc:sldMk cId="3835245476" sldId="270"/>
        </pc:sldMkLst>
        <pc:spChg chg="mod">
          <ac:chgData name="Rajvir Kaur" userId="5b38881672190989" providerId="LiveId" clId="{EC7F10ED-234E-4B43-87C7-257B6BA14EFE}" dt="2021-03-24T05:44:30.163" v="609" actId="255"/>
          <ac:spMkLst>
            <pc:docMk/>
            <pc:sldMk cId="3835245476" sldId="270"/>
            <ac:spMk id="2" creationId="{C7A4EA0B-F210-4ED1-AAB4-3D300C5B7C22}"/>
          </ac:spMkLst>
        </pc:spChg>
        <pc:spChg chg="mod">
          <ac:chgData name="Rajvir Kaur" userId="5b38881672190989" providerId="LiveId" clId="{EC7F10ED-234E-4B43-87C7-257B6BA14EFE}" dt="2021-03-24T05:45:25.446" v="615" actId="255"/>
          <ac:spMkLst>
            <pc:docMk/>
            <pc:sldMk cId="3835245476" sldId="270"/>
            <ac:spMk id="4" creationId="{4C0A8B8D-F2E3-4E5D-B0C0-88A5F30D3EA1}"/>
          </ac:spMkLst>
        </pc:spChg>
      </pc:sldChg>
      <pc:sldChg chg="modSp new del mod">
        <pc:chgData name="Rajvir Kaur" userId="5b38881672190989" providerId="LiveId" clId="{EC7F10ED-234E-4B43-87C7-257B6BA14EFE}" dt="2021-03-24T05:49:39.428" v="641" actId="2696"/>
        <pc:sldMkLst>
          <pc:docMk/>
          <pc:sldMk cId="278902798" sldId="271"/>
        </pc:sldMkLst>
        <pc:spChg chg="mod">
          <ac:chgData name="Rajvir Kaur" userId="5b38881672190989" providerId="LiveId" clId="{EC7F10ED-234E-4B43-87C7-257B6BA14EFE}" dt="2021-03-24T05:46:33.685" v="623" actId="120"/>
          <ac:spMkLst>
            <pc:docMk/>
            <pc:sldMk cId="278902798" sldId="271"/>
            <ac:spMk id="2" creationId="{84D64EA8-16E4-4593-82D9-A2A31C3D10FC}"/>
          </ac:spMkLst>
        </pc:spChg>
        <pc:spChg chg="mod">
          <ac:chgData name="Rajvir Kaur" userId="5b38881672190989" providerId="LiveId" clId="{EC7F10ED-234E-4B43-87C7-257B6BA14EFE}" dt="2021-03-24T05:47:23.014" v="628" actId="12"/>
          <ac:spMkLst>
            <pc:docMk/>
            <pc:sldMk cId="278902798" sldId="271"/>
            <ac:spMk id="3" creationId="{4A709D11-AB06-4EE2-9CD4-C43A3D71211F}"/>
          </ac:spMkLst>
        </pc:spChg>
      </pc:sldChg>
      <pc:sldChg chg="modSp new del mod">
        <pc:chgData name="Rajvir Kaur" userId="5b38881672190989" providerId="LiveId" clId="{EC7F10ED-234E-4B43-87C7-257B6BA14EFE}" dt="2021-03-24T05:50:17.512" v="645" actId="2696"/>
        <pc:sldMkLst>
          <pc:docMk/>
          <pc:sldMk cId="2769898511" sldId="272"/>
        </pc:sldMkLst>
        <pc:spChg chg="mod">
          <ac:chgData name="Rajvir Kaur" userId="5b38881672190989" providerId="LiveId" clId="{EC7F10ED-234E-4B43-87C7-257B6BA14EFE}" dt="2021-03-24T05:48:03.177" v="633" actId="120"/>
          <ac:spMkLst>
            <pc:docMk/>
            <pc:sldMk cId="2769898511" sldId="272"/>
            <ac:spMk id="2" creationId="{EEE97553-D1B4-4924-AA51-EFDC7FAE9410}"/>
          </ac:spMkLst>
        </pc:spChg>
        <pc:spChg chg="mod">
          <ac:chgData name="Rajvir Kaur" userId="5b38881672190989" providerId="LiveId" clId="{EC7F10ED-234E-4B43-87C7-257B6BA14EFE}" dt="2021-03-24T05:48:39.667" v="636" actId="2711"/>
          <ac:spMkLst>
            <pc:docMk/>
            <pc:sldMk cId="2769898511" sldId="272"/>
            <ac:spMk id="3" creationId="{71BD50B2-419F-47FA-BF32-023E6AB95F56}"/>
          </ac:spMkLst>
        </pc:spChg>
      </pc:sldChg>
      <pc:sldChg chg="modSp add mod">
        <pc:chgData name="Rajvir Kaur" userId="5b38881672190989" providerId="LiveId" clId="{EC7F10ED-234E-4B43-87C7-257B6BA14EFE}" dt="2021-03-24T05:50:11.358" v="644"/>
        <pc:sldMkLst>
          <pc:docMk/>
          <pc:sldMk cId="203739767" sldId="273"/>
        </pc:sldMkLst>
        <pc:spChg chg="mod">
          <ac:chgData name="Rajvir Kaur" userId="5b38881672190989" providerId="LiveId" clId="{EC7F10ED-234E-4B43-87C7-257B6BA14EFE}" dt="2021-03-24T05:49:58.859" v="643"/>
          <ac:spMkLst>
            <pc:docMk/>
            <pc:sldMk cId="203739767" sldId="273"/>
            <ac:spMk id="2" creationId="{C7A4EA0B-F210-4ED1-AAB4-3D300C5B7C22}"/>
          </ac:spMkLst>
        </pc:spChg>
        <pc:spChg chg="mod">
          <ac:chgData name="Rajvir Kaur" userId="5b38881672190989" providerId="LiveId" clId="{EC7F10ED-234E-4B43-87C7-257B6BA14EFE}" dt="2021-03-24T05:50:11.358" v="644"/>
          <ac:spMkLst>
            <pc:docMk/>
            <pc:sldMk cId="203739767" sldId="273"/>
            <ac:spMk id="4" creationId="{4C0A8B8D-F2E3-4E5D-B0C0-88A5F30D3EA1}"/>
          </ac:spMkLst>
        </pc:spChg>
      </pc:sldChg>
      <pc:sldChg chg="modSp add mod">
        <pc:chgData name="Rajvir Kaur" userId="5b38881672190989" providerId="LiveId" clId="{EC7F10ED-234E-4B43-87C7-257B6BA14EFE}" dt="2021-03-24T05:49:29.214" v="640"/>
        <pc:sldMkLst>
          <pc:docMk/>
          <pc:sldMk cId="4092009320" sldId="274"/>
        </pc:sldMkLst>
        <pc:spChg chg="mod">
          <ac:chgData name="Rajvir Kaur" userId="5b38881672190989" providerId="LiveId" clId="{EC7F10ED-234E-4B43-87C7-257B6BA14EFE}" dt="2021-03-24T05:49:16.147" v="639"/>
          <ac:spMkLst>
            <pc:docMk/>
            <pc:sldMk cId="4092009320" sldId="274"/>
            <ac:spMk id="2" creationId="{C7A4EA0B-F210-4ED1-AAB4-3D300C5B7C22}"/>
          </ac:spMkLst>
        </pc:spChg>
        <pc:spChg chg="mod">
          <ac:chgData name="Rajvir Kaur" userId="5b38881672190989" providerId="LiveId" clId="{EC7F10ED-234E-4B43-87C7-257B6BA14EFE}" dt="2021-03-24T05:49:29.214" v="640"/>
          <ac:spMkLst>
            <pc:docMk/>
            <pc:sldMk cId="4092009320" sldId="274"/>
            <ac:spMk id="4" creationId="{4C0A8B8D-F2E3-4E5D-B0C0-88A5F30D3EA1}"/>
          </ac:spMkLst>
        </pc:spChg>
      </pc:sldChg>
      <pc:sldChg chg="add">
        <pc:chgData name="Rajvir Kaur" userId="5b38881672190989" providerId="LiveId" clId="{EC7F10ED-234E-4B43-87C7-257B6BA14EFE}" dt="2021-03-24T05:51:06.680" v="646"/>
        <pc:sldMkLst>
          <pc:docMk/>
          <pc:sldMk cId="3340250855" sldId="275"/>
        </pc:sldMkLst>
      </pc:sldChg>
      <pc:sldChg chg="modSp add mod">
        <pc:chgData name="Rajvir Kaur" userId="5b38881672190989" providerId="LiveId" clId="{EC7F10ED-234E-4B43-87C7-257B6BA14EFE}" dt="2021-03-24T07:13:34.567" v="1707" actId="20577"/>
        <pc:sldMkLst>
          <pc:docMk/>
          <pc:sldMk cId="2002653938" sldId="276"/>
        </pc:sldMkLst>
        <pc:graphicFrameChg chg="modGraphic">
          <ac:chgData name="Rajvir Kaur" userId="5b38881672190989" providerId="LiveId" clId="{EC7F10ED-234E-4B43-87C7-257B6BA14EFE}" dt="2021-03-24T07:13:34.567" v="1707" actId="20577"/>
          <ac:graphicFrameMkLst>
            <pc:docMk/>
            <pc:sldMk cId="2002653938" sldId="276"/>
            <ac:graphicFrameMk id="2" creationId="{9948889E-B3D1-4C72-87C4-80D00328E5BD}"/>
          </ac:graphicFrameMkLst>
        </pc:graphicFrameChg>
      </pc:sldChg>
      <pc:sldChg chg="new del">
        <pc:chgData name="Rajvir Kaur" userId="5b38881672190989" providerId="LiveId" clId="{EC7F10ED-234E-4B43-87C7-257B6BA14EFE}" dt="2021-03-24T06:03:39.820" v="688" actId="2696"/>
        <pc:sldMkLst>
          <pc:docMk/>
          <pc:sldMk cId="3422385498" sldId="276"/>
        </pc:sldMkLst>
      </pc:sldChg>
      <pc:sldChg chg="new del ord">
        <pc:chgData name="Rajvir Kaur" userId="5b38881672190989" providerId="LiveId" clId="{EC7F10ED-234E-4B43-87C7-257B6BA14EFE}" dt="2021-03-24T06:06:59.315" v="721" actId="2696"/>
        <pc:sldMkLst>
          <pc:docMk/>
          <pc:sldMk cId="1403892598" sldId="277"/>
        </pc:sldMkLst>
      </pc:sldChg>
      <pc:sldChg chg="addSp delSp modSp new mod">
        <pc:chgData name="Rajvir Kaur" userId="5b38881672190989" providerId="LiveId" clId="{EC7F10ED-234E-4B43-87C7-257B6BA14EFE}" dt="2021-03-24T06:03:30.314" v="687" actId="14100"/>
        <pc:sldMkLst>
          <pc:docMk/>
          <pc:sldMk cId="2148109473" sldId="278"/>
        </pc:sldMkLst>
        <pc:spChg chg="mod">
          <ac:chgData name="Rajvir Kaur" userId="5b38881672190989" providerId="LiveId" clId="{EC7F10ED-234E-4B43-87C7-257B6BA14EFE}" dt="2021-03-24T06:03:30.314" v="687" actId="14100"/>
          <ac:spMkLst>
            <pc:docMk/>
            <pc:sldMk cId="2148109473" sldId="278"/>
            <ac:spMk id="2" creationId="{D3C79FBD-BC75-4FC6-96F3-60896D6ED5E4}"/>
          </ac:spMkLst>
        </pc:spChg>
        <pc:spChg chg="mod">
          <ac:chgData name="Rajvir Kaur" userId="5b38881672190989" providerId="LiveId" clId="{EC7F10ED-234E-4B43-87C7-257B6BA14EFE}" dt="2021-03-24T06:03:18.145" v="685" actId="14100"/>
          <ac:spMkLst>
            <pc:docMk/>
            <pc:sldMk cId="2148109473" sldId="278"/>
            <ac:spMk id="3" creationId="{5D122DF0-FF4B-449B-B92C-E1422886F515}"/>
          </ac:spMkLst>
        </pc:spChg>
        <pc:spChg chg="del">
          <ac:chgData name="Rajvir Kaur" userId="5b38881672190989" providerId="LiveId" clId="{EC7F10ED-234E-4B43-87C7-257B6BA14EFE}" dt="2021-03-24T05:57:29.631" v="650" actId="931"/>
          <ac:spMkLst>
            <pc:docMk/>
            <pc:sldMk cId="2148109473" sldId="278"/>
            <ac:spMk id="4" creationId="{24F566F7-3ED1-423D-82E3-DBAF3CDB68C8}"/>
          </ac:spMkLst>
        </pc:spChg>
        <pc:picChg chg="add mod">
          <ac:chgData name="Rajvir Kaur" userId="5b38881672190989" providerId="LiveId" clId="{EC7F10ED-234E-4B43-87C7-257B6BA14EFE}" dt="2021-03-24T06:03:13.401" v="684" actId="14100"/>
          <ac:picMkLst>
            <pc:docMk/>
            <pc:sldMk cId="2148109473" sldId="278"/>
            <ac:picMk id="6" creationId="{56D8E63E-0BC0-42D4-B366-E020D7AAB337}"/>
          </ac:picMkLst>
        </pc:picChg>
      </pc:sldChg>
      <pc:sldChg chg="new del">
        <pc:chgData name="Rajvir Kaur" userId="5b38881672190989" providerId="LiveId" clId="{EC7F10ED-234E-4B43-87C7-257B6BA14EFE}" dt="2021-03-24T06:09:18.047" v="744" actId="2696"/>
        <pc:sldMkLst>
          <pc:docMk/>
          <pc:sldMk cId="507056624" sldId="279"/>
        </pc:sldMkLst>
      </pc:sldChg>
      <pc:sldChg chg="addSp delSp modSp new del mod">
        <pc:chgData name="Rajvir Kaur" userId="5b38881672190989" providerId="LiveId" clId="{EC7F10ED-234E-4B43-87C7-257B6BA14EFE}" dt="2021-03-24T06:07:03.362" v="722" actId="2696"/>
        <pc:sldMkLst>
          <pc:docMk/>
          <pc:sldMk cId="4133929538" sldId="279"/>
        </pc:sldMkLst>
        <pc:spChg chg="mod">
          <ac:chgData name="Rajvir Kaur" userId="5b38881672190989" providerId="LiveId" clId="{EC7F10ED-234E-4B43-87C7-257B6BA14EFE}" dt="2021-03-24T06:06:42.191" v="718"/>
          <ac:spMkLst>
            <pc:docMk/>
            <pc:sldMk cId="4133929538" sldId="279"/>
            <ac:spMk id="2" creationId="{257F01AE-C2FA-4B07-AA45-D966E605963C}"/>
          </ac:spMkLst>
        </pc:spChg>
        <pc:spChg chg="add del">
          <ac:chgData name="Rajvir Kaur" userId="5b38881672190989" providerId="LiveId" clId="{EC7F10ED-234E-4B43-87C7-257B6BA14EFE}" dt="2021-03-24T06:06:35.280" v="712" actId="931"/>
          <ac:spMkLst>
            <pc:docMk/>
            <pc:sldMk cId="4133929538" sldId="279"/>
            <ac:spMk id="4" creationId="{093C71AA-2C83-4658-8CA2-A1A15828E6DF}"/>
          </ac:spMkLst>
        </pc:spChg>
        <pc:picChg chg="add del mod">
          <ac:chgData name="Rajvir Kaur" userId="5b38881672190989" providerId="LiveId" clId="{EC7F10ED-234E-4B43-87C7-257B6BA14EFE}" dt="2021-03-24T06:06:35.280" v="712" actId="931"/>
          <ac:picMkLst>
            <pc:docMk/>
            <pc:sldMk cId="4133929538" sldId="279"/>
            <ac:picMk id="6" creationId="{421EAF15-A20C-427D-9AD8-44B9A9DFF71E}"/>
          </ac:picMkLst>
        </pc:picChg>
      </pc:sldChg>
      <pc:sldChg chg="addSp delSp modSp new mod">
        <pc:chgData name="Rajvir Kaur" userId="5b38881672190989" providerId="LiveId" clId="{EC7F10ED-234E-4B43-87C7-257B6BA14EFE}" dt="2021-03-24T06:11:47.210" v="762" actId="27636"/>
        <pc:sldMkLst>
          <pc:docMk/>
          <pc:sldMk cId="766765088" sldId="280"/>
        </pc:sldMkLst>
        <pc:spChg chg="mod">
          <ac:chgData name="Rajvir Kaur" userId="5b38881672190989" providerId="LiveId" clId="{EC7F10ED-234E-4B43-87C7-257B6BA14EFE}" dt="2021-03-24T06:07:42.009" v="729" actId="120"/>
          <ac:spMkLst>
            <pc:docMk/>
            <pc:sldMk cId="766765088" sldId="280"/>
            <ac:spMk id="2" creationId="{3D39C1BE-E0EF-4781-AA2C-BD4F321E59BE}"/>
          </ac:spMkLst>
        </pc:spChg>
        <pc:spChg chg="mod">
          <ac:chgData name="Rajvir Kaur" userId="5b38881672190989" providerId="LiveId" clId="{EC7F10ED-234E-4B43-87C7-257B6BA14EFE}" dt="2021-03-24T06:11:47.210" v="762" actId="27636"/>
          <ac:spMkLst>
            <pc:docMk/>
            <pc:sldMk cId="766765088" sldId="280"/>
            <ac:spMk id="3" creationId="{2B450F01-0BB2-4A01-AB41-D40625B1C93A}"/>
          </ac:spMkLst>
        </pc:spChg>
        <pc:spChg chg="del">
          <ac:chgData name="Rajvir Kaur" userId="5b38881672190989" providerId="LiveId" clId="{EC7F10ED-234E-4B43-87C7-257B6BA14EFE}" dt="2021-03-24T06:07:54.882" v="730" actId="931"/>
          <ac:spMkLst>
            <pc:docMk/>
            <pc:sldMk cId="766765088" sldId="280"/>
            <ac:spMk id="4" creationId="{1B9A3681-FB40-449C-AEE8-BF7C27C855A5}"/>
          </ac:spMkLst>
        </pc:spChg>
        <pc:picChg chg="add mod">
          <ac:chgData name="Rajvir Kaur" userId="5b38881672190989" providerId="LiveId" clId="{EC7F10ED-234E-4B43-87C7-257B6BA14EFE}" dt="2021-03-24T06:08:14.671" v="736" actId="14100"/>
          <ac:picMkLst>
            <pc:docMk/>
            <pc:sldMk cId="766765088" sldId="280"/>
            <ac:picMk id="6" creationId="{EA0672EC-1296-44F9-83C7-3D2DD49BC93A}"/>
          </ac:picMkLst>
        </pc:picChg>
      </pc:sldChg>
      <pc:sldChg chg="addSp delSp modSp new del mod">
        <pc:chgData name="Rajvir Kaur" userId="5b38881672190989" providerId="LiveId" clId="{EC7F10ED-234E-4B43-87C7-257B6BA14EFE}" dt="2021-03-24T06:22:50.412" v="1109" actId="2696"/>
        <pc:sldMkLst>
          <pc:docMk/>
          <pc:sldMk cId="1253167329" sldId="281"/>
        </pc:sldMkLst>
        <pc:spChg chg="del">
          <ac:chgData name="Rajvir Kaur" userId="5b38881672190989" providerId="LiveId" clId="{EC7F10ED-234E-4B43-87C7-257B6BA14EFE}" dt="2021-03-24T06:09:44.204" v="746" actId="931"/>
          <ac:spMkLst>
            <pc:docMk/>
            <pc:sldMk cId="1253167329" sldId="281"/>
            <ac:spMk id="4" creationId="{03881E58-D5BD-4BD7-A851-9A4176389CD4}"/>
          </ac:spMkLst>
        </pc:spChg>
        <pc:picChg chg="add mod">
          <ac:chgData name="Rajvir Kaur" userId="5b38881672190989" providerId="LiveId" clId="{EC7F10ED-234E-4B43-87C7-257B6BA14EFE}" dt="2021-03-24T06:09:53.195" v="748" actId="27614"/>
          <ac:picMkLst>
            <pc:docMk/>
            <pc:sldMk cId="1253167329" sldId="281"/>
            <ac:picMk id="6" creationId="{52A10523-8F17-4708-BEB5-7BE4ED0968D5}"/>
          </ac:picMkLst>
        </pc:picChg>
      </pc:sldChg>
      <pc:sldChg chg="addSp delSp modSp new mod">
        <pc:chgData name="Rajvir Kaur" userId="5b38881672190989" providerId="LiveId" clId="{EC7F10ED-234E-4B43-87C7-257B6BA14EFE}" dt="2021-03-24T06:14:47.383" v="806" actId="2711"/>
        <pc:sldMkLst>
          <pc:docMk/>
          <pc:sldMk cId="691456658" sldId="282"/>
        </pc:sldMkLst>
        <pc:spChg chg="mod">
          <ac:chgData name="Rajvir Kaur" userId="5b38881672190989" providerId="LiveId" clId="{EC7F10ED-234E-4B43-87C7-257B6BA14EFE}" dt="2021-03-24T06:14:47.383" v="806" actId="2711"/>
          <ac:spMkLst>
            <pc:docMk/>
            <pc:sldMk cId="691456658" sldId="282"/>
            <ac:spMk id="2" creationId="{0F9CFFD8-9007-4CFD-9490-65288C0E3667}"/>
          </ac:spMkLst>
        </pc:spChg>
        <pc:spChg chg="del">
          <ac:chgData name="Rajvir Kaur" userId="5b38881672190989" providerId="LiveId" clId="{EC7F10ED-234E-4B43-87C7-257B6BA14EFE}" dt="2021-03-24T06:13:43.460" v="764" actId="931"/>
          <ac:spMkLst>
            <pc:docMk/>
            <pc:sldMk cId="691456658" sldId="282"/>
            <ac:spMk id="3" creationId="{98C57CFA-9B3C-4E46-85F4-28B11017808F}"/>
          </ac:spMkLst>
        </pc:spChg>
        <pc:picChg chg="add mod">
          <ac:chgData name="Rajvir Kaur" userId="5b38881672190989" providerId="LiveId" clId="{EC7F10ED-234E-4B43-87C7-257B6BA14EFE}" dt="2021-03-24T06:13:55.473" v="769" actId="14100"/>
          <ac:picMkLst>
            <pc:docMk/>
            <pc:sldMk cId="691456658" sldId="282"/>
            <ac:picMk id="5" creationId="{25336644-C299-49A2-9945-FC1AE7DBAA1C}"/>
          </ac:picMkLst>
        </pc:picChg>
      </pc:sldChg>
      <pc:sldChg chg="new del">
        <pc:chgData name="Rajvir Kaur" userId="5b38881672190989" providerId="LiveId" clId="{EC7F10ED-234E-4B43-87C7-257B6BA14EFE}" dt="2021-03-24T06:22:46.478" v="1108" actId="2696"/>
        <pc:sldMkLst>
          <pc:docMk/>
          <pc:sldMk cId="32814270" sldId="283"/>
        </pc:sldMkLst>
      </pc:sldChg>
      <pc:sldChg chg="add">
        <pc:chgData name="Rajvir Kaur" userId="5b38881672190989" providerId="LiveId" clId="{EC7F10ED-234E-4B43-87C7-257B6BA14EFE}" dt="2021-03-24T07:04:01.945" v="1650"/>
        <pc:sldMkLst>
          <pc:docMk/>
          <pc:sldMk cId="2279397345" sldId="283"/>
        </pc:sldMkLst>
      </pc:sldChg>
      <pc:sldChg chg="addSp delSp modSp new mod">
        <pc:chgData name="Rajvir Kaur" userId="5b38881672190989" providerId="LiveId" clId="{EC7F10ED-234E-4B43-87C7-257B6BA14EFE}" dt="2021-03-24T06:22:33.096" v="1107" actId="20577"/>
        <pc:sldMkLst>
          <pc:docMk/>
          <pc:sldMk cId="3297294072" sldId="284"/>
        </pc:sldMkLst>
        <pc:spChg chg="mod">
          <ac:chgData name="Rajvir Kaur" userId="5b38881672190989" providerId="LiveId" clId="{EC7F10ED-234E-4B43-87C7-257B6BA14EFE}" dt="2021-03-24T06:16:39.305" v="829" actId="2711"/>
          <ac:spMkLst>
            <pc:docMk/>
            <pc:sldMk cId="3297294072" sldId="284"/>
            <ac:spMk id="2" creationId="{08B9258E-E48B-4AF1-AD45-D01E43E5E2E0}"/>
          </ac:spMkLst>
        </pc:spChg>
        <pc:spChg chg="mod">
          <ac:chgData name="Rajvir Kaur" userId="5b38881672190989" providerId="LiveId" clId="{EC7F10ED-234E-4B43-87C7-257B6BA14EFE}" dt="2021-03-24T06:22:33.096" v="1107" actId="20577"/>
          <ac:spMkLst>
            <pc:docMk/>
            <pc:sldMk cId="3297294072" sldId="284"/>
            <ac:spMk id="3" creationId="{CB4AFB9C-E3BE-4506-AFA9-86E65180B2AD}"/>
          </ac:spMkLst>
        </pc:spChg>
        <pc:spChg chg="del">
          <ac:chgData name="Rajvir Kaur" userId="5b38881672190989" providerId="LiveId" clId="{EC7F10ED-234E-4B43-87C7-257B6BA14EFE}" dt="2021-03-24T06:15:40.687" v="810" actId="931"/>
          <ac:spMkLst>
            <pc:docMk/>
            <pc:sldMk cId="3297294072" sldId="284"/>
            <ac:spMk id="4" creationId="{C089D01C-7268-498A-A064-E89CDF807A2E}"/>
          </ac:spMkLst>
        </pc:spChg>
        <pc:spChg chg="add del">
          <ac:chgData name="Rajvir Kaur" userId="5b38881672190989" providerId="LiveId" clId="{EC7F10ED-234E-4B43-87C7-257B6BA14EFE}" dt="2021-03-24T06:18:29.904" v="876"/>
          <ac:spMkLst>
            <pc:docMk/>
            <pc:sldMk cId="3297294072" sldId="284"/>
            <ac:spMk id="7" creationId="{27F7DF28-4359-4C45-928E-0DCFF94DCF20}"/>
          </ac:spMkLst>
        </pc:spChg>
        <pc:spChg chg="add del">
          <ac:chgData name="Rajvir Kaur" userId="5b38881672190989" providerId="LiveId" clId="{EC7F10ED-234E-4B43-87C7-257B6BA14EFE}" dt="2021-03-24T06:18:34.730" v="878"/>
          <ac:spMkLst>
            <pc:docMk/>
            <pc:sldMk cId="3297294072" sldId="284"/>
            <ac:spMk id="8" creationId="{BF14F36D-583F-4E11-94B5-B00C26B8DC58}"/>
          </ac:spMkLst>
        </pc:spChg>
        <pc:spChg chg="add del">
          <ac:chgData name="Rajvir Kaur" userId="5b38881672190989" providerId="LiveId" clId="{EC7F10ED-234E-4B43-87C7-257B6BA14EFE}" dt="2021-03-24T06:18:40.943" v="881"/>
          <ac:spMkLst>
            <pc:docMk/>
            <pc:sldMk cId="3297294072" sldId="284"/>
            <ac:spMk id="9" creationId="{5627EACB-47AB-471C-9C88-B39DC00D8511}"/>
          </ac:spMkLst>
        </pc:spChg>
        <pc:picChg chg="add mod">
          <ac:chgData name="Rajvir Kaur" userId="5b38881672190989" providerId="LiveId" clId="{EC7F10ED-234E-4B43-87C7-257B6BA14EFE}" dt="2021-03-24T06:15:58.044" v="816" actId="14100"/>
          <ac:picMkLst>
            <pc:docMk/>
            <pc:sldMk cId="3297294072" sldId="284"/>
            <ac:picMk id="6" creationId="{88E9AA17-BB34-4A9F-AB31-D6903E2F0222}"/>
          </ac:picMkLst>
        </pc:picChg>
      </pc:sldChg>
      <pc:sldChg chg="addSp delSp modSp new mod">
        <pc:chgData name="Rajvir Kaur" userId="5b38881672190989" providerId="LiveId" clId="{EC7F10ED-234E-4B43-87C7-257B6BA14EFE}" dt="2021-03-24T06:28:23.879" v="1214" actId="255"/>
        <pc:sldMkLst>
          <pc:docMk/>
          <pc:sldMk cId="2911285490" sldId="285"/>
        </pc:sldMkLst>
        <pc:spChg chg="mod">
          <ac:chgData name="Rajvir Kaur" userId="5b38881672190989" providerId="LiveId" clId="{EC7F10ED-234E-4B43-87C7-257B6BA14EFE}" dt="2021-03-24T06:25:04.062" v="1131"/>
          <ac:spMkLst>
            <pc:docMk/>
            <pc:sldMk cId="2911285490" sldId="285"/>
            <ac:spMk id="2" creationId="{014F8CF1-0DCA-45F4-9754-9F1A1EF3EC40}"/>
          </ac:spMkLst>
        </pc:spChg>
        <pc:spChg chg="mod">
          <ac:chgData name="Rajvir Kaur" userId="5b38881672190989" providerId="LiveId" clId="{EC7F10ED-234E-4B43-87C7-257B6BA14EFE}" dt="2021-03-24T06:28:23.879" v="1214" actId="255"/>
          <ac:spMkLst>
            <pc:docMk/>
            <pc:sldMk cId="2911285490" sldId="285"/>
            <ac:spMk id="3" creationId="{2B870F72-F2B3-46B2-861A-2D88D31FA2F0}"/>
          </ac:spMkLst>
        </pc:spChg>
        <pc:spChg chg="del">
          <ac:chgData name="Rajvir Kaur" userId="5b38881672190989" providerId="LiveId" clId="{EC7F10ED-234E-4B43-87C7-257B6BA14EFE}" dt="2021-03-24T06:23:33.444" v="1114" actId="931"/>
          <ac:spMkLst>
            <pc:docMk/>
            <pc:sldMk cId="2911285490" sldId="285"/>
            <ac:spMk id="4" creationId="{234C4914-E8A7-4F51-87DC-88B9F1FF5511}"/>
          </ac:spMkLst>
        </pc:spChg>
        <pc:picChg chg="add mod">
          <ac:chgData name="Rajvir Kaur" userId="5b38881672190989" providerId="LiveId" clId="{EC7F10ED-234E-4B43-87C7-257B6BA14EFE}" dt="2021-03-24T06:23:41.072" v="1118" actId="14100"/>
          <ac:picMkLst>
            <pc:docMk/>
            <pc:sldMk cId="2911285490" sldId="285"/>
            <ac:picMk id="6" creationId="{C162F750-C63C-46AB-98E1-A2CE89573618}"/>
          </ac:picMkLst>
        </pc:picChg>
      </pc:sldChg>
      <pc:sldChg chg="addSp delSp modSp new mod">
        <pc:chgData name="Rajvir Kaur" userId="5b38881672190989" providerId="LiveId" clId="{EC7F10ED-234E-4B43-87C7-257B6BA14EFE}" dt="2021-03-24T06:29:22.701" v="1231" actId="27636"/>
        <pc:sldMkLst>
          <pc:docMk/>
          <pc:sldMk cId="2994042805" sldId="286"/>
        </pc:sldMkLst>
        <pc:spChg chg="mod">
          <ac:chgData name="Rajvir Kaur" userId="5b38881672190989" providerId="LiveId" clId="{EC7F10ED-234E-4B43-87C7-257B6BA14EFE}" dt="2021-03-24T06:25:07.325" v="1132"/>
          <ac:spMkLst>
            <pc:docMk/>
            <pc:sldMk cId="2994042805" sldId="286"/>
            <ac:spMk id="2" creationId="{D2B4980D-1A15-4E6F-B36B-DC00E3CF96BF}"/>
          </ac:spMkLst>
        </pc:spChg>
        <pc:spChg chg="mod">
          <ac:chgData name="Rajvir Kaur" userId="5b38881672190989" providerId="LiveId" clId="{EC7F10ED-234E-4B43-87C7-257B6BA14EFE}" dt="2021-03-24T06:29:22.701" v="1231" actId="27636"/>
          <ac:spMkLst>
            <pc:docMk/>
            <pc:sldMk cId="2994042805" sldId="286"/>
            <ac:spMk id="3" creationId="{B56DB450-8D22-47B9-BE61-2B6D5EDE816D}"/>
          </ac:spMkLst>
        </pc:spChg>
        <pc:spChg chg="del">
          <ac:chgData name="Rajvir Kaur" userId="5b38881672190989" providerId="LiveId" clId="{EC7F10ED-234E-4B43-87C7-257B6BA14EFE}" dt="2021-03-24T06:24:03.611" v="1120" actId="931"/>
          <ac:spMkLst>
            <pc:docMk/>
            <pc:sldMk cId="2994042805" sldId="286"/>
            <ac:spMk id="4" creationId="{09749658-A6E1-45E6-888B-137A36B033F0}"/>
          </ac:spMkLst>
        </pc:spChg>
        <pc:picChg chg="add mod">
          <ac:chgData name="Rajvir Kaur" userId="5b38881672190989" providerId="LiveId" clId="{EC7F10ED-234E-4B43-87C7-257B6BA14EFE}" dt="2021-03-24T06:24:14.986" v="1124" actId="14100"/>
          <ac:picMkLst>
            <pc:docMk/>
            <pc:sldMk cId="2994042805" sldId="286"/>
            <ac:picMk id="6" creationId="{75C593B0-34BE-47AA-8628-4CF0980FE1C2}"/>
          </ac:picMkLst>
        </pc:picChg>
      </pc:sldChg>
      <pc:sldChg chg="addSp delSp modSp new mod">
        <pc:chgData name="Rajvir Kaur" userId="5b38881672190989" providerId="LiveId" clId="{EC7F10ED-234E-4B43-87C7-257B6BA14EFE}" dt="2021-03-24T06:30:37.360" v="1248" actId="255"/>
        <pc:sldMkLst>
          <pc:docMk/>
          <pc:sldMk cId="3839089935" sldId="287"/>
        </pc:sldMkLst>
        <pc:spChg chg="mod">
          <ac:chgData name="Rajvir Kaur" userId="5b38881672190989" providerId="LiveId" clId="{EC7F10ED-234E-4B43-87C7-257B6BA14EFE}" dt="2021-03-24T06:25:10.837" v="1133"/>
          <ac:spMkLst>
            <pc:docMk/>
            <pc:sldMk cId="3839089935" sldId="287"/>
            <ac:spMk id="2" creationId="{0F89C711-87C7-439E-90B2-E00C308B45D0}"/>
          </ac:spMkLst>
        </pc:spChg>
        <pc:spChg chg="mod">
          <ac:chgData name="Rajvir Kaur" userId="5b38881672190989" providerId="LiveId" clId="{EC7F10ED-234E-4B43-87C7-257B6BA14EFE}" dt="2021-03-24T06:30:37.360" v="1248" actId="255"/>
          <ac:spMkLst>
            <pc:docMk/>
            <pc:sldMk cId="3839089935" sldId="287"/>
            <ac:spMk id="3" creationId="{5344DC61-E733-484A-B252-E6DE5D38A1A9}"/>
          </ac:spMkLst>
        </pc:spChg>
        <pc:spChg chg="del">
          <ac:chgData name="Rajvir Kaur" userId="5b38881672190989" providerId="LiveId" clId="{EC7F10ED-234E-4B43-87C7-257B6BA14EFE}" dt="2021-03-24T06:24:41.465" v="1126" actId="931"/>
          <ac:spMkLst>
            <pc:docMk/>
            <pc:sldMk cId="3839089935" sldId="287"/>
            <ac:spMk id="4" creationId="{82E4306A-C02A-465D-AE09-91FA0911A9D8}"/>
          </ac:spMkLst>
        </pc:spChg>
        <pc:picChg chg="add mod">
          <ac:chgData name="Rajvir Kaur" userId="5b38881672190989" providerId="LiveId" clId="{EC7F10ED-234E-4B43-87C7-257B6BA14EFE}" dt="2021-03-24T06:24:49.717" v="1129" actId="27614"/>
          <ac:picMkLst>
            <pc:docMk/>
            <pc:sldMk cId="3839089935" sldId="287"/>
            <ac:picMk id="6" creationId="{1132016E-A553-4F6F-8ACF-A8AD3EA0B572}"/>
          </ac:picMkLst>
        </pc:picChg>
      </pc:sldChg>
      <pc:sldChg chg="addSp delSp modSp new mod">
        <pc:chgData name="Rajvir Kaur" userId="5b38881672190989" providerId="LiveId" clId="{EC7F10ED-234E-4B43-87C7-257B6BA14EFE}" dt="2021-03-24T06:32:51.662" v="1305"/>
        <pc:sldMkLst>
          <pc:docMk/>
          <pc:sldMk cId="319395204" sldId="288"/>
        </pc:sldMkLst>
        <pc:spChg chg="mod">
          <ac:chgData name="Rajvir Kaur" userId="5b38881672190989" providerId="LiveId" clId="{EC7F10ED-234E-4B43-87C7-257B6BA14EFE}" dt="2021-03-24T06:32:51.662" v="1305"/>
          <ac:spMkLst>
            <pc:docMk/>
            <pc:sldMk cId="319395204" sldId="288"/>
            <ac:spMk id="2" creationId="{D8555E85-72A3-4B88-B898-FAE55286C845}"/>
          </ac:spMkLst>
        </pc:spChg>
        <pc:spChg chg="mod">
          <ac:chgData name="Rajvir Kaur" userId="5b38881672190989" providerId="LiveId" clId="{EC7F10ED-234E-4B43-87C7-257B6BA14EFE}" dt="2021-03-24T06:32:39.104" v="1304" actId="20577"/>
          <ac:spMkLst>
            <pc:docMk/>
            <pc:sldMk cId="319395204" sldId="288"/>
            <ac:spMk id="3" creationId="{032E3074-91AB-4A1F-BB5E-DA2F0BFD8F64}"/>
          </ac:spMkLst>
        </pc:spChg>
        <pc:spChg chg="del">
          <ac:chgData name="Rajvir Kaur" userId="5b38881672190989" providerId="LiveId" clId="{EC7F10ED-234E-4B43-87C7-257B6BA14EFE}" dt="2021-03-24T06:30:53.949" v="1249" actId="931"/>
          <ac:spMkLst>
            <pc:docMk/>
            <pc:sldMk cId="319395204" sldId="288"/>
            <ac:spMk id="4" creationId="{4C6E7119-DF77-46ED-8875-30043273A98F}"/>
          </ac:spMkLst>
        </pc:spChg>
        <pc:picChg chg="add mod">
          <ac:chgData name="Rajvir Kaur" userId="5b38881672190989" providerId="LiveId" clId="{EC7F10ED-234E-4B43-87C7-257B6BA14EFE}" dt="2021-03-24T06:30:59.852" v="1251" actId="27614"/>
          <ac:picMkLst>
            <pc:docMk/>
            <pc:sldMk cId="319395204" sldId="288"/>
            <ac:picMk id="6" creationId="{59AE4539-39FF-4E56-8117-2236E2F69AFE}"/>
          </ac:picMkLst>
        </pc:picChg>
      </pc:sldChg>
      <pc:sldChg chg="addSp delSp modSp new mod">
        <pc:chgData name="Rajvir Kaur" userId="5b38881672190989" providerId="LiveId" clId="{EC7F10ED-234E-4B43-87C7-257B6BA14EFE}" dt="2021-03-24T06:34:06.541" v="1322" actId="20577"/>
        <pc:sldMkLst>
          <pc:docMk/>
          <pc:sldMk cId="2185280534" sldId="289"/>
        </pc:sldMkLst>
        <pc:spChg chg="mod">
          <ac:chgData name="Rajvir Kaur" userId="5b38881672190989" providerId="LiveId" clId="{EC7F10ED-234E-4B43-87C7-257B6BA14EFE}" dt="2021-03-24T06:32:55.317" v="1306"/>
          <ac:spMkLst>
            <pc:docMk/>
            <pc:sldMk cId="2185280534" sldId="289"/>
            <ac:spMk id="2" creationId="{6BA60367-6F81-4019-9BF4-44A875A3BEAF}"/>
          </ac:spMkLst>
        </pc:spChg>
        <pc:spChg chg="mod">
          <ac:chgData name="Rajvir Kaur" userId="5b38881672190989" providerId="LiveId" clId="{EC7F10ED-234E-4B43-87C7-257B6BA14EFE}" dt="2021-03-24T06:34:06.541" v="1322" actId="20577"/>
          <ac:spMkLst>
            <pc:docMk/>
            <pc:sldMk cId="2185280534" sldId="289"/>
            <ac:spMk id="3" creationId="{CDB9F9F4-4772-4EDF-9FBB-CD2C309CD411}"/>
          </ac:spMkLst>
        </pc:spChg>
        <pc:spChg chg="del">
          <ac:chgData name="Rajvir Kaur" userId="5b38881672190989" providerId="LiveId" clId="{EC7F10ED-234E-4B43-87C7-257B6BA14EFE}" dt="2021-03-24T06:31:15.119" v="1254" actId="931"/>
          <ac:spMkLst>
            <pc:docMk/>
            <pc:sldMk cId="2185280534" sldId="289"/>
            <ac:spMk id="4" creationId="{3426FDD9-7B84-4133-8F71-D50EA458D5CC}"/>
          </ac:spMkLst>
        </pc:spChg>
        <pc:picChg chg="add mod">
          <ac:chgData name="Rajvir Kaur" userId="5b38881672190989" providerId="LiveId" clId="{EC7F10ED-234E-4B43-87C7-257B6BA14EFE}" dt="2021-03-24T06:31:20.016" v="1256" actId="27614"/>
          <ac:picMkLst>
            <pc:docMk/>
            <pc:sldMk cId="2185280534" sldId="289"/>
            <ac:picMk id="6" creationId="{66AE11C3-474A-4982-B23D-A04EA22306C2}"/>
          </ac:picMkLst>
        </pc:picChg>
      </pc:sldChg>
      <pc:sldChg chg="addSp delSp modSp new mod">
        <pc:chgData name="Rajvir Kaur" userId="5b38881672190989" providerId="LiveId" clId="{EC7F10ED-234E-4B43-87C7-257B6BA14EFE}" dt="2021-03-24T06:36:37.012" v="1355" actId="255"/>
        <pc:sldMkLst>
          <pc:docMk/>
          <pc:sldMk cId="571384120" sldId="290"/>
        </pc:sldMkLst>
        <pc:spChg chg="mod">
          <ac:chgData name="Rajvir Kaur" userId="5b38881672190989" providerId="LiveId" clId="{EC7F10ED-234E-4B43-87C7-257B6BA14EFE}" dt="2021-03-24T06:35:23.831" v="1335"/>
          <ac:spMkLst>
            <pc:docMk/>
            <pc:sldMk cId="571384120" sldId="290"/>
            <ac:spMk id="2" creationId="{35F24236-8BCD-4AD5-B46B-9DA272B59F03}"/>
          </ac:spMkLst>
        </pc:spChg>
        <pc:spChg chg="mod">
          <ac:chgData name="Rajvir Kaur" userId="5b38881672190989" providerId="LiveId" clId="{EC7F10ED-234E-4B43-87C7-257B6BA14EFE}" dt="2021-03-24T06:36:37.012" v="1355" actId="255"/>
          <ac:spMkLst>
            <pc:docMk/>
            <pc:sldMk cId="571384120" sldId="290"/>
            <ac:spMk id="3" creationId="{91E8014C-53C1-4E3E-9558-65D1C96C6EFD}"/>
          </ac:spMkLst>
        </pc:spChg>
        <pc:spChg chg="del">
          <ac:chgData name="Rajvir Kaur" userId="5b38881672190989" providerId="LiveId" clId="{EC7F10ED-234E-4B43-87C7-257B6BA14EFE}" dt="2021-03-24T06:34:42.275" v="1324" actId="931"/>
          <ac:spMkLst>
            <pc:docMk/>
            <pc:sldMk cId="571384120" sldId="290"/>
            <ac:spMk id="4" creationId="{88CE7C83-6602-45F9-B5F7-B9B34F0783E6}"/>
          </ac:spMkLst>
        </pc:spChg>
        <pc:picChg chg="add mod">
          <ac:chgData name="Rajvir Kaur" userId="5b38881672190989" providerId="LiveId" clId="{EC7F10ED-234E-4B43-87C7-257B6BA14EFE}" dt="2021-03-24T06:34:49.228" v="1327" actId="27614"/>
          <ac:picMkLst>
            <pc:docMk/>
            <pc:sldMk cId="571384120" sldId="290"/>
            <ac:picMk id="6" creationId="{639831B4-CEBE-4AC5-ACB4-529DE18D29FE}"/>
          </ac:picMkLst>
        </pc:picChg>
      </pc:sldChg>
      <pc:sldChg chg="addSp delSp modSp new mod">
        <pc:chgData name="Rajvir Kaur" userId="5b38881672190989" providerId="LiveId" clId="{EC7F10ED-234E-4B43-87C7-257B6BA14EFE}" dt="2021-03-24T06:37:43.483" v="1369" actId="255"/>
        <pc:sldMkLst>
          <pc:docMk/>
          <pc:sldMk cId="1620187849" sldId="291"/>
        </pc:sldMkLst>
        <pc:spChg chg="mod">
          <ac:chgData name="Rajvir Kaur" userId="5b38881672190989" providerId="LiveId" clId="{EC7F10ED-234E-4B43-87C7-257B6BA14EFE}" dt="2021-03-24T06:35:26.998" v="1336"/>
          <ac:spMkLst>
            <pc:docMk/>
            <pc:sldMk cId="1620187849" sldId="291"/>
            <ac:spMk id="2" creationId="{947195EB-F16F-4A08-B6C5-EADF08989003}"/>
          </ac:spMkLst>
        </pc:spChg>
        <pc:spChg chg="mod">
          <ac:chgData name="Rajvir Kaur" userId="5b38881672190989" providerId="LiveId" clId="{EC7F10ED-234E-4B43-87C7-257B6BA14EFE}" dt="2021-03-24T06:37:43.483" v="1369" actId="255"/>
          <ac:spMkLst>
            <pc:docMk/>
            <pc:sldMk cId="1620187849" sldId="291"/>
            <ac:spMk id="3" creationId="{B4AC750D-6694-49C6-97FF-1477D8FF7153}"/>
          </ac:spMkLst>
        </pc:spChg>
        <pc:spChg chg="del">
          <ac:chgData name="Rajvir Kaur" userId="5b38881672190989" providerId="LiveId" clId="{EC7F10ED-234E-4B43-87C7-257B6BA14EFE}" dt="2021-03-24T06:35:07.750" v="1330" actId="931"/>
          <ac:spMkLst>
            <pc:docMk/>
            <pc:sldMk cId="1620187849" sldId="291"/>
            <ac:spMk id="4" creationId="{DC525BBF-F06F-4FD2-921B-06CDFC39B23B}"/>
          </ac:spMkLst>
        </pc:spChg>
        <pc:picChg chg="add mod">
          <ac:chgData name="Rajvir Kaur" userId="5b38881672190989" providerId="LiveId" clId="{EC7F10ED-234E-4B43-87C7-257B6BA14EFE}" dt="2021-03-24T06:35:14.613" v="1333" actId="27614"/>
          <ac:picMkLst>
            <pc:docMk/>
            <pc:sldMk cId="1620187849" sldId="291"/>
            <ac:picMk id="6" creationId="{3B3EBCE4-76A3-4622-B946-1BA5058FD55E}"/>
          </ac:picMkLst>
        </pc:picChg>
      </pc:sldChg>
      <pc:sldChg chg="addSp delSp modSp new mod">
        <pc:chgData name="Rajvir Kaur" userId="5b38881672190989" providerId="LiveId" clId="{EC7F10ED-234E-4B43-87C7-257B6BA14EFE}" dt="2021-03-24T06:39:28.924" v="1409" actId="113"/>
        <pc:sldMkLst>
          <pc:docMk/>
          <pc:sldMk cId="2223698989" sldId="292"/>
        </pc:sldMkLst>
        <pc:spChg chg="mod">
          <ac:chgData name="Rajvir Kaur" userId="5b38881672190989" providerId="LiveId" clId="{EC7F10ED-234E-4B43-87C7-257B6BA14EFE}" dt="2021-03-24T06:38:01.920" v="1372" actId="120"/>
          <ac:spMkLst>
            <pc:docMk/>
            <pc:sldMk cId="2223698989" sldId="292"/>
            <ac:spMk id="2" creationId="{6496C725-BF10-479D-B3C6-966F2D23C18B}"/>
          </ac:spMkLst>
        </pc:spChg>
        <pc:spChg chg="mod">
          <ac:chgData name="Rajvir Kaur" userId="5b38881672190989" providerId="LiveId" clId="{EC7F10ED-234E-4B43-87C7-257B6BA14EFE}" dt="2021-03-24T06:39:28.924" v="1409" actId="113"/>
          <ac:spMkLst>
            <pc:docMk/>
            <pc:sldMk cId="2223698989" sldId="292"/>
            <ac:spMk id="3" creationId="{81A7E3B2-80BA-40DF-BD72-B0CE749329B1}"/>
          </ac:spMkLst>
        </pc:spChg>
        <pc:spChg chg="del">
          <ac:chgData name="Rajvir Kaur" userId="5b38881672190989" providerId="LiveId" clId="{EC7F10ED-234E-4B43-87C7-257B6BA14EFE}" dt="2021-03-24T06:38:14.371" v="1373" actId="931"/>
          <ac:spMkLst>
            <pc:docMk/>
            <pc:sldMk cId="2223698989" sldId="292"/>
            <ac:spMk id="4" creationId="{491626EF-4D36-4F16-96CD-AA304477F2D4}"/>
          </ac:spMkLst>
        </pc:spChg>
        <pc:picChg chg="add mod">
          <ac:chgData name="Rajvir Kaur" userId="5b38881672190989" providerId="LiveId" clId="{EC7F10ED-234E-4B43-87C7-257B6BA14EFE}" dt="2021-03-24T06:38:21.145" v="1375" actId="27614"/>
          <ac:picMkLst>
            <pc:docMk/>
            <pc:sldMk cId="2223698989" sldId="292"/>
            <ac:picMk id="6" creationId="{AF30057A-9A0E-48CF-8B11-59F67F20E9AD}"/>
          </ac:picMkLst>
        </pc:picChg>
      </pc:sldChg>
      <pc:sldChg chg="addSp delSp modSp new del mod">
        <pc:chgData name="Rajvir Kaur" userId="5b38881672190989" providerId="LiveId" clId="{EC7F10ED-234E-4B43-87C7-257B6BA14EFE}" dt="2021-03-24T06:46:17.326" v="1480" actId="2696"/>
        <pc:sldMkLst>
          <pc:docMk/>
          <pc:sldMk cId="1300842425" sldId="293"/>
        </pc:sldMkLst>
        <pc:spChg chg="mod">
          <ac:chgData name="Rajvir Kaur" userId="5b38881672190989" providerId="LiveId" clId="{EC7F10ED-234E-4B43-87C7-257B6BA14EFE}" dt="2021-03-24T06:43:21.265" v="1462" actId="120"/>
          <ac:spMkLst>
            <pc:docMk/>
            <pc:sldMk cId="1300842425" sldId="293"/>
            <ac:spMk id="2" creationId="{3675DE3F-4B43-48B3-BD28-3C46AAA93B54}"/>
          </ac:spMkLst>
        </pc:spChg>
        <pc:spChg chg="del">
          <ac:chgData name="Rajvir Kaur" userId="5b38881672190989" providerId="LiveId" clId="{EC7F10ED-234E-4B43-87C7-257B6BA14EFE}" dt="2021-03-24T06:43:41.283" v="1463"/>
          <ac:spMkLst>
            <pc:docMk/>
            <pc:sldMk cId="1300842425" sldId="293"/>
            <ac:spMk id="4" creationId="{256471E9-4210-4240-B588-914BD2F12C3A}"/>
          </ac:spMkLst>
        </pc:spChg>
        <pc:spChg chg="add del mod">
          <ac:chgData name="Rajvir Kaur" userId="5b38881672190989" providerId="LiveId" clId="{EC7F10ED-234E-4B43-87C7-257B6BA14EFE}" dt="2021-03-24T06:43:44.512" v="1464"/>
          <ac:spMkLst>
            <pc:docMk/>
            <pc:sldMk cId="1300842425" sldId="293"/>
            <ac:spMk id="5" creationId="{EB9005D0-2758-4ACB-AF69-1A2417093FC6}"/>
          </ac:spMkLst>
        </pc:spChg>
        <pc:spChg chg="add del mod">
          <ac:chgData name="Rajvir Kaur" userId="5b38881672190989" providerId="LiveId" clId="{EC7F10ED-234E-4B43-87C7-257B6BA14EFE}" dt="2021-03-24T06:44:03.146" v="1465"/>
          <ac:spMkLst>
            <pc:docMk/>
            <pc:sldMk cId="1300842425" sldId="293"/>
            <ac:spMk id="6" creationId="{6DD1FB00-4E58-4531-9D67-991C21DEF8AD}"/>
          </ac:spMkLst>
        </pc:spChg>
        <pc:spChg chg="add del mod">
          <ac:chgData name="Rajvir Kaur" userId="5b38881672190989" providerId="LiveId" clId="{EC7F10ED-234E-4B43-87C7-257B6BA14EFE}" dt="2021-03-24T06:45:00.138" v="1466" actId="931"/>
          <ac:spMkLst>
            <pc:docMk/>
            <pc:sldMk cId="1300842425" sldId="293"/>
            <ac:spMk id="7" creationId="{1B04347B-D247-4118-814B-D71C6236E6D9}"/>
          </ac:spMkLst>
        </pc:spChg>
        <pc:picChg chg="add mod">
          <ac:chgData name="Rajvir Kaur" userId="5b38881672190989" providerId="LiveId" clId="{EC7F10ED-234E-4B43-87C7-257B6BA14EFE}" dt="2021-03-24T06:45:05.131" v="1468" actId="962"/>
          <ac:picMkLst>
            <pc:docMk/>
            <pc:sldMk cId="1300842425" sldId="293"/>
            <ac:picMk id="9" creationId="{3E4F8B3A-5897-4B8E-A6B5-05836D6C5E31}"/>
          </ac:picMkLst>
        </pc:picChg>
        <pc:picChg chg="add del">
          <ac:chgData name="Rajvir Kaur" userId="5b38881672190989" providerId="LiveId" clId="{EC7F10ED-234E-4B43-87C7-257B6BA14EFE}" dt="2021-03-24T06:45:21.485" v="1471" actId="22"/>
          <ac:picMkLst>
            <pc:docMk/>
            <pc:sldMk cId="1300842425" sldId="293"/>
            <ac:picMk id="11" creationId="{287EAAFC-6CD0-4C8E-BDAB-7B09DDAC7FDB}"/>
          </ac:picMkLst>
        </pc:picChg>
      </pc:sldChg>
      <pc:sldChg chg="addSp delSp modSp new mod">
        <pc:chgData name="Rajvir Kaur" userId="5b38881672190989" providerId="LiveId" clId="{EC7F10ED-234E-4B43-87C7-257B6BA14EFE}" dt="2021-03-24T06:46:09.806" v="1479" actId="14100"/>
        <pc:sldMkLst>
          <pc:docMk/>
          <pc:sldMk cId="3885468978" sldId="294"/>
        </pc:sldMkLst>
        <pc:spChg chg="mod">
          <ac:chgData name="Rajvir Kaur" userId="5b38881672190989" providerId="LiveId" clId="{EC7F10ED-234E-4B43-87C7-257B6BA14EFE}" dt="2021-03-24T06:45:30.881" v="1472"/>
          <ac:spMkLst>
            <pc:docMk/>
            <pc:sldMk cId="3885468978" sldId="294"/>
            <ac:spMk id="2" creationId="{6910156F-5D58-40A7-8CAF-AE1164C2C49F}"/>
          </ac:spMkLst>
        </pc:spChg>
        <pc:spChg chg="del">
          <ac:chgData name="Rajvir Kaur" userId="5b38881672190989" providerId="LiveId" clId="{EC7F10ED-234E-4B43-87C7-257B6BA14EFE}" dt="2021-03-24T06:45:48.391" v="1473" actId="931"/>
          <ac:spMkLst>
            <pc:docMk/>
            <pc:sldMk cId="3885468978" sldId="294"/>
            <ac:spMk id="3" creationId="{FDBE232F-6122-48CA-8D37-5F8A41B3980A}"/>
          </ac:spMkLst>
        </pc:spChg>
        <pc:picChg chg="add mod">
          <ac:chgData name="Rajvir Kaur" userId="5b38881672190989" providerId="LiveId" clId="{EC7F10ED-234E-4B43-87C7-257B6BA14EFE}" dt="2021-03-24T06:46:09.806" v="1479" actId="14100"/>
          <ac:picMkLst>
            <pc:docMk/>
            <pc:sldMk cId="3885468978" sldId="294"/>
            <ac:picMk id="5" creationId="{05E034A9-9B53-49B3-A671-D89760523CDD}"/>
          </ac:picMkLst>
        </pc:picChg>
      </pc:sldChg>
      <pc:sldChg chg="modSp new mod">
        <pc:chgData name="Rajvir Kaur" userId="5b38881672190989" providerId="LiveId" clId="{EC7F10ED-234E-4B43-87C7-257B6BA14EFE}" dt="2021-03-24T08:44:27.401" v="3168" actId="27636"/>
        <pc:sldMkLst>
          <pc:docMk/>
          <pc:sldMk cId="339007041" sldId="295"/>
        </pc:sldMkLst>
        <pc:spChg chg="mod">
          <ac:chgData name="Rajvir Kaur" userId="5b38881672190989" providerId="LiveId" clId="{EC7F10ED-234E-4B43-87C7-257B6BA14EFE}" dt="2021-03-24T06:46:35.234" v="1493" actId="120"/>
          <ac:spMkLst>
            <pc:docMk/>
            <pc:sldMk cId="339007041" sldId="295"/>
            <ac:spMk id="2" creationId="{09485ADC-AF55-48ED-9053-F1769472704E}"/>
          </ac:spMkLst>
        </pc:spChg>
        <pc:spChg chg="mod">
          <ac:chgData name="Rajvir Kaur" userId="5b38881672190989" providerId="LiveId" clId="{EC7F10ED-234E-4B43-87C7-257B6BA14EFE}" dt="2021-03-24T08:44:27.401" v="3168" actId="27636"/>
          <ac:spMkLst>
            <pc:docMk/>
            <pc:sldMk cId="339007041" sldId="295"/>
            <ac:spMk id="3" creationId="{81FC7F91-21E0-41E1-AF36-21B61C3265AF}"/>
          </ac:spMkLst>
        </pc:spChg>
      </pc:sldChg>
      <pc:sldChg chg="addSp delSp modSp new mod">
        <pc:chgData name="Rajvir Kaur" userId="5b38881672190989" providerId="LiveId" clId="{EC7F10ED-234E-4B43-87C7-257B6BA14EFE}" dt="2021-03-24T06:54:12.719" v="1634" actId="27614"/>
        <pc:sldMkLst>
          <pc:docMk/>
          <pc:sldMk cId="2139847764" sldId="296"/>
        </pc:sldMkLst>
        <pc:spChg chg="mod">
          <ac:chgData name="Rajvir Kaur" userId="5b38881672190989" providerId="LiveId" clId="{EC7F10ED-234E-4B43-87C7-257B6BA14EFE}" dt="2021-03-24T06:50:58.410" v="1631" actId="14100"/>
          <ac:spMkLst>
            <pc:docMk/>
            <pc:sldMk cId="2139847764" sldId="296"/>
            <ac:spMk id="2" creationId="{9C1FDCC2-A060-469A-A405-FE0EE752D9AF}"/>
          </ac:spMkLst>
        </pc:spChg>
        <pc:spChg chg="del mod">
          <ac:chgData name="Rajvir Kaur" userId="5b38881672190989" providerId="LiveId" clId="{EC7F10ED-234E-4B43-87C7-257B6BA14EFE}" dt="2021-03-24T06:54:08.024" v="1633" actId="931"/>
          <ac:spMkLst>
            <pc:docMk/>
            <pc:sldMk cId="2139847764" sldId="296"/>
            <ac:spMk id="3" creationId="{C0D31337-A082-4D89-9C99-F6468DE430ED}"/>
          </ac:spMkLst>
        </pc:spChg>
        <pc:picChg chg="add mod">
          <ac:chgData name="Rajvir Kaur" userId="5b38881672190989" providerId="LiveId" clId="{EC7F10ED-234E-4B43-87C7-257B6BA14EFE}" dt="2021-03-24T06:54:12.719" v="1634" actId="27614"/>
          <ac:picMkLst>
            <pc:docMk/>
            <pc:sldMk cId="2139847764" sldId="296"/>
            <ac:picMk id="5" creationId="{BE0C3E63-D0E3-4DD2-980C-45D542205AB0}"/>
          </ac:picMkLst>
        </pc:picChg>
      </pc:sldChg>
      <pc:sldChg chg="addSp delSp modSp new mod">
        <pc:chgData name="Rajvir Kaur" userId="5b38881672190989" providerId="LiveId" clId="{EC7F10ED-234E-4B43-87C7-257B6BA14EFE}" dt="2021-03-24T07:06:36.013" v="1657" actId="14100"/>
        <pc:sldMkLst>
          <pc:docMk/>
          <pc:sldMk cId="47099567" sldId="297"/>
        </pc:sldMkLst>
        <pc:spChg chg="mod">
          <ac:chgData name="Rajvir Kaur" userId="5b38881672190989" providerId="LiveId" clId="{EC7F10ED-234E-4B43-87C7-257B6BA14EFE}" dt="2021-03-24T07:06:20.478" v="1652" actId="14100"/>
          <ac:spMkLst>
            <pc:docMk/>
            <pc:sldMk cId="47099567" sldId="297"/>
            <ac:spMk id="2" creationId="{BD6A7554-7247-42E1-8627-7E4278AC98A0}"/>
          </ac:spMkLst>
        </pc:spChg>
        <pc:spChg chg="del">
          <ac:chgData name="Rajvir Kaur" userId="5b38881672190989" providerId="LiveId" clId="{EC7F10ED-234E-4B43-87C7-257B6BA14EFE}" dt="2021-03-24T06:54:39.902" v="1637" actId="931"/>
          <ac:spMkLst>
            <pc:docMk/>
            <pc:sldMk cId="47099567" sldId="297"/>
            <ac:spMk id="3" creationId="{EC15F608-319D-477E-B705-9F252F5AE533}"/>
          </ac:spMkLst>
        </pc:spChg>
        <pc:picChg chg="add mod">
          <ac:chgData name="Rajvir Kaur" userId="5b38881672190989" providerId="LiveId" clId="{EC7F10ED-234E-4B43-87C7-257B6BA14EFE}" dt="2021-03-24T07:06:36.013" v="1657" actId="14100"/>
          <ac:picMkLst>
            <pc:docMk/>
            <pc:sldMk cId="47099567" sldId="297"/>
            <ac:picMk id="5" creationId="{F6602BEE-6209-4D71-AB30-70A186AD8DC4}"/>
          </ac:picMkLst>
        </pc:picChg>
      </pc:sldChg>
      <pc:sldChg chg="new del">
        <pc:chgData name="Rajvir Kaur" userId="5b38881672190989" providerId="LiveId" clId="{EC7F10ED-234E-4B43-87C7-257B6BA14EFE}" dt="2021-03-24T06:55:20.139" v="1643" actId="2696"/>
        <pc:sldMkLst>
          <pc:docMk/>
          <pc:sldMk cId="654870663" sldId="298"/>
        </pc:sldMkLst>
      </pc:sldChg>
      <pc:sldChg chg="addSp delSp modSp new mod">
        <pc:chgData name="Rajvir Kaur" userId="5b38881672190989" providerId="LiveId" clId="{EC7F10ED-234E-4B43-87C7-257B6BA14EFE}" dt="2021-03-24T07:19:22.560" v="1753" actId="1035"/>
        <pc:sldMkLst>
          <pc:docMk/>
          <pc:sldMk cId="3035371921" sldId="298"/>
        </pc:sldMkLst>
        <pc:spChg chg="mod">
          <ac:chgData name="Rajvir Kaur" userId="5b38881672190989" providerId="LiveId" clId="{EC7F10ED-234E-4B43-87C7-257B6BA14EFE}" dt="2021-03-24T07:18:56.301" v="1746" actId="14100"/>
          <ac:spMkLst>
            <pc:docMk/>
            <pc:sldMk cId="3035371921" sldId="298"/>
            <ac:spMk id="2" creationId="{0BFFF340-DADE-4D61-8910-6B5694057E63}"/>
          </ac:spMkLst>
        </pc:spChg>
        <pc:spChg chg="del">
          <ac:chgData name="Rajvir Kaur" userId="5b38881672190989" providerId="LiveId" clId="{EC7F10ED-234E-4B43-87C7-257B6BA14EFE}" dt="2021-03-24T07:18:40.989" v="1741" actId="931"/>
          <ac:spMkLst>
            <pc:docMk/>
            <pc:sldMk cId="3035371921" sldId="298"/>
            <ac:spMk id="3" creationId="{65B16EDF-C78D-437A-AD97-7DDA2014FA93}"/>
          </ac:spMkLst>
        </pc:spChg>
        <pc:picChg chg="add mod">
          <ac:chgData name="Rajvir Kaur" userId="5b38881672190989" providerId="LiveId" clId="{EC7F10ED-234E-4B43-87C7-257B6BA14EFE}" dt="2021-03-24T07:19:22.560" v="1753" actId="1035"/>
          <ac:picMkLst>
            <pc:docMk/>
            <pc:sldMk cId="3035371921" sldId="298"/>
            <ac:picMk id="5" creationId="{E5CF95C5-53CF-4161-B777-B354BB0663B7}"/>
          </ac:picMkLst>
        </pc:picChg>
      </pc:sldChg>
      <pc:sldChg chg="new del">
        <pc:chgData name="Rajvir Kaur" userId="5b38881672190989" providerId="LiveId" clId="{EC7F10ED-234E-4B43-87C7-257B6BA14EFE}" dt="2021-03-24T07:01:19.564" v="1645" actId="2696"/>
        <pc:sldMkLst>
          <pc:docMk/>
          <pc:sldMk cId="3224929163" sldId="298"/>
        </pc:sldMkLst>
      </pc:sldChg>
      <pc:sldChg chg="new del">
        <pc:chgData name="Rajvir Kaur" userId="5b38881672190989" providerId="LiveId" clId="{EC7F10ED-234E-4B43-87C7-257B6BA14EFE}" dt="2021-03-24T07:03:18.907" v="1649" actId="2696"/>
        <pc:sldMkLst>
          <pc:docMk/>
          <pc:sldMk cId="2980192348" sldId="299"/>
        </pc:sldMkLst>
      </pc:sldChg>
      <pc:sldChg chg="add">
        <pc:chgData name="Rajvir Kaur" userId="5b38881672190989" providerId="LiveId" clId="{EC7F10ED-234E-4B43-87C7-257B6BA14EFE}" dt="2021-03-24T07:03:11.195" v="1648"/>
        <pc:sldMkLst>
          <pc:docMk/>
          <pc:sldMk cId="2792572343" sldId="300"/>
        </pc:sldMkLst>
      </pc:sldChg>
      <pc:sldChg chg="add">
        <pc:chgData name="Rajvir Kaur" userId="5b38881672190989" providerId="LiveId" clId="{EC7F10ED-234E-4B43-87C7-257B6BA14EFE}" dt="2021-03-24T07:14:49.575" v="1708"/>
        <pc:sldMkLst>
          <pc:docMk/>
          <pc:sldMk cId="3317115372" sldId="301"/>
        </pc:sldMkLst>
      </pc:sldChg>
      <pc:sldChg chg="add">
        <pc:chgData name="Rajvir Kaur" userId="5b38881672190989" providerId="LiveId" clId="{EC7F10ED-234E-4B43-87C7-257B6BA14EFE}" dt="2021-03-24T07:15:35.430" v="1709"/>
        <pc:sldMkLst>
          <pc:docMk/>
          <pc:sldMk cId="1381751104" sldId="302"/>
        </pc:sldMkLst>
      </pc:sldChg>
      <pc:sldChg chg="addSp delSp modSp new mod">
        <pc:chgData name="Rajvir Kaur" userId="5b38881672190989" providerId="LiveId" clId="{EC7F10ED-234E-4B43-87C7-257B6BA14EFE}" dt="2021-03-24T07:22:35.790" v="1785" actId="14100"/>
        <pc:sldMkLst>
          <pc:docMk/>
          <pc:sldMk cId="2184103989" sldId="303"/>
        </pc:sldMkLst>
        <pc:spChg chg="mod">
          <ac:chgData name="Rajvir Kaur" userId="5b38881672190989" providerId="LiveId" clId="{EC7F10ED-234E-4B43-87C7-257B6BA14EFE}" dt="2021-03-24T07:22:35.790" v="1785" actId="14100"/>
          <ac:spMkLst>
            <pc:docMk/>
            <pc:sldMk cId="2184103989" sldId="303"/>
            <ac:spMk id="2" creationId="{EDC05DAD-33D4-4498-AA11-1275801D5B45}"/>
          </ac:spMkLst>
        </pc:spChg>
        <pc:spChg chg="del">
          <ac:chgData name="Rajvir Kaur" userId="5b38881672190989" providerId="LiveId" clId="{EC7F10ED-234E-4B43-87C7-257B6BA14EFE}" dt="2021-03-24T07:21:54.495" v="1777" actId="931"/>
          <ac:spMkLst>
            <pc:docMk/>
            <pc:sldMk cId="2184103989" sldId="303"/>
            <ac:spMk id="3" creationId="{A6FD5FCB-C8B6-481F-A65B-4E13E881DBDE}"/>
          </ac:spMkLst>
        </pc:spChg>
        <pc:picChg chg="add mod">
          <ac:chgData name="Rajvir Kaur" userId="5b38881672190989" providerId="LiveId" clId="{EC7F10ED-234E-4B43-87C7-257B6BA14EFE}" dt="2021-03-24T07:22:29.514" v="1783" actId="14100"/>
          <ac:picMkLst>
            <pc:docMk/>
            <pc:sldMk cId="2184103989" sldId="303"/>
            <ac:picMk id="5" creationId="{29373805-8683-4BD7-A353-F8FBA9D6E958}"/>
          </ac:picMkLst>
        </pc:picChg>
      </pc:sldChg>
      <pc:sldChg chg="addSp delSp modSp new mod">
        <pc:chgData name="Rajvir Kaur" userId="5b38881672190989" providerId="LiveId" clId="{EC7F10ED-234E-4B43-87C7-257B6BA14EFE}" dt="2021-03-24T07:24:01.257" v="1805" actId="1036"/>
        <pc:sldMkLst>
          <pc:docMk/>
          <pc:sldMk cId="1703096626" sldId="304"/>
        </pc:sldMkLst>
        <pc:spChg chg="mod">
          <ac:chgData name="Rajvir Kaur" userId="5b38881672190989" providerId="LiveId" clId="{EC7F10ED-234E-4B43-87C7-257B6BA14EFE}" dt="2021-03-24T07:23:43.113" v="1800" actId="14100"/>
          <ac:spMkLst>
            <pc:docMk/>
            <pc:sldMk cId="1703096626" sldId="304"/>
            <ac:spMk id="2" creationId="{93D9CA1D-C87C-4BE9-B8E8-E220D5AC1A68}"/>
          </ac:spMkLst>
        </pc:spChg>
        <pc:spChg chg="del">
          <ac:chgData name="Rajvir Kaur" userId="5b38881672190989" providerId="LiveId" clId="{EC7F10ED-234E-4B43-87C7-257B6BA14EFE}" dt="2021-03-24T07:23:24.842" v="1794" actId="931"/>
          <ac:spMkLst>
            <pc:docMk/>
            <pc:sldMk cId="1703096626" sldId="304"/>
            <ac:spMk id="3" creationId="{BC29D9F4-4C7D-4A17-A829-BFDFEEAF99E2}"/>
          </ac:spMkLst>
        </pc:spChg>
        <pc:picChg chg="add mod">
          <ac:chgData name="Rajvir Kaur" userId="5b38881672190989" providerId="LiveId" clId="{EC7F10ED-234E-4B43-87C7-257B6BA14EFE}" dt="2021-03-24T07:24:01.257" v="1805" actId="1036"/>
          <ac:picMkLst>
            <pc:docMk/>
            <pc:sldMk cId="1703096626" sldId="304"/>
            <ac:picMk id="5" creationId="{3A0AE331-6431-42B9-8711-7A447B1E5565}"/>
          </ac:picMkLst>
        </pc:picChg>
      </pc:sldChg>
      <pc:sldChg chg="modSp new mod">
        <pc:chgData name="Rajvir Kaur" userId="5b38881672190989" providerId="LiveId" clId="{EC7F10ED-234E-4B43-87C7-257B6BA14EFE}" dt="2021-03-24T08:08:47.863" v="2668" actId="27636"/>
        <pc:sldMkLst>
          <pc:docMk/>
          <pc:sldMk cId="2029924291" sldId="305"/>
        </pc:sldMkLst>
        <pc:spChg chg="mod">
          <ac:chgData name="Rajvir Kaur" userId="5b38881672190989" providerId="LiveId" clId="{EC7F10ED-234E-4B43-87C7-257B6BA14EFE}" dt="2021-03-24T07:42:17.039" v="1832" actId="120"/>
          <ac:spMkLst>
            <pc:docMk/>
            <pc:sldMk cId="2029924291" sldId="305"/>
            <ac:spMk id="2" creationId="{A249ABC3-81FC-4ABF-BA0E-FC6B2C9A9569}"/>
          </ac:spMkLst>
        </pc:spChg>
        <pc:spChg chg="mod">
          <ac:chgData name="Rajvir Kaur" userId="5b38881672190989" providerId="LiveId" clId="{EC7F10ED-234E-4B43-87C7-257B6BA14EFE}" dt="2021-03-24T08:08:47.863" v="2668" actId="27636"/>
          <ac:spMkLst>
            <pc:docMk/>
            <pc:sldMk cId="2029924291" sldId="305"/>
            <ac:spMk id="3" creationId="{DBB1945B-5E9F-447D-A167-63372E0B57A2}"/>
          </ac:spMkLst>
        </pc:spChg>
      </pc:sldChg>
      <pc:sldChg chg="modSp new mod">
        <pc:chgData name="Rajvir Kaur" userId="5b38881672190989" providerId="LiveId" clId="{EC7F10ED-234E-4B43-87C7-257B6BA14EFE}" dt="2021-03-24T08:18:04.463" v="2962" actId="27636"/>
        <pc:sldMkLst>
          <pc:docMk/>
          <pc:sldMk cId="45832200" sldId="306"/>
        </pc:sldMkLst>
        <pc:spChg chg="mod">
          <ac:chgData name="Rajvir Kaur" userId="5b38881672190989" providerId="LiveId" clId="{EC7F10ED-234E-4B43-87C7-257B6BA14EFE}" dt="2021-03-24T07:49:12.096" v="1901" actId="120"/>
          <ac:spMkLst>
            <pc:docMk/>
            <pc:sldMk cId="45832200" sldId="306"/>
            <ac:spMk id="2" creationId="{CFDC6222-A453-4975-935B-714C1DF89E8E}"/>
          </ac:spMkLst>
        </pc:spChg>
        <pc:spChg chg="mod">
          <ac:chgData name="Rajvir Kaur" userId="5b38881672190989" providerId="LiveId" clId="{EC7F10ED-234E-4B43-87C7-257B6BA14EFE}" dt="2021-03-24T08:18:04.463" v="2962" actId="27636"/>
          <ac:spMkLst>
            <pc:docMk/>
            <pc:sldMk cId="45832200" sldId="306"/>
            <ac:spMk id="3" creationId="{1E0CD01E-0D5C-4F70-9DBD-062B99E9BD6E}"/>
          </ac:spMkLst>
        </pc:spChg>
      </pc:sldChg>
      <pc:sldChg chg="modSp new del mod">
        <pc:chgData name="Rajvir Kaur" userId="5b38881672190989" providerId="LiveId" clId="{EC7F10ED-234E-4B43-87C7-257B6BA14EFE}" dt="2021-03-24T08:18:19.974" v="2963" actId="2696"/>
        <pc:sldMkLst>
          <pc:docMk/>
          <pc:sldMk cId="726812296" sldId="307"/>
        </pc:sldMkLst>
        <pc:spChg chg="mod">
          <ac:chgData name="Rajvir Kaur" userId="5b38881672190989" providerId="LiveId" clId="{EC7F10ED-234E-4B43-87C7-257B6BA14EFE}" dt="2021-03-24T07:49:07.469" v="1900" actId="120"/>
          <ac:spMkLst>
            <pc:docMk/>
            <pc:sldMk cId="726812296" sldId="307"/>
            <ac:spMk id="2" creationId="{14C275AA-F343-4CD1-ABEC-FC35ACBE468F}"/>
          </ac:spMkLst>
        </pc:spChg>
        <pc:spChg chg="mod">
          <ac:chgData name="Rajvir Kaur" userId="5b38881672190989" providerId="LiveId" clId="{EC7F10ED-234E-4B43-87C7-257B6BA14EFE}" dt="2021-03-24T07:48:21.326" v="1893" actId="27636"/>
          <ac:spMkLst>
            <pc:docMk/>
            <pc:sldMk cId="726812296" sldId="307"/>
            <ac:spMk id="3" creationId="{32758705-232F-482E-9CF0-9D72757A5854}"/>
          </ac:spMkLst>
        </pc:spChg>
      </pc:sldChg>
      <pc:sldChg chg="new del">
        <pc:chgData name="Rajvir Kaur" userId="5b38881672190989" providerId="LiveId" clId="{EC7F10ED-234E-4B43-87C7-257B6BA14EFE}" dt="2021-03-24T08:08:08.900" v="2652" actId="2696"/>
        <pc:sldMkLst>
          <pc:docMk/>
          <pc:sldMk cId="3039734153" sldId="308"/>
        </pc:sldMkLst>
      </pc:sldChg>
      <pc:sldChg chg="modSp new mod">
        <pc:chgData name="Rajvir Kaur" userId="5b38881672190989" providerId="LiveId" clId="{EC7F10ED-234E-4B43-87C7-257B6BA14EFE}" dt="2021-03-24T08:08:51.879" v="2669"/>
        <pc:sldMkLst>
          <pc:docMk/>
          <pc:sldMk cId="3879254832" sldId="308"/>
        </pc:sldMkLst>
        <pc:spChg chg="mod">
          <ac:chgData name="Rajvir Kaur" userId="5b38881672190989" providerId="LiveId" clId="{EC7F10ED-234E-4B43-87C7-257B6BA14EFE}" dt="2021-03-24T08:08:29.358" v="2665" actId="14100"/>
          <ac:spMkLst>
            <pc:docMk/>
            <pc:sldMk cId="3879254832" sldId="308"/>
            <ac:spMk id="2" creationId="{95BE23D3-8070-43C2-83E6-90447D97DCF9}"/>
          </ac:spMkLst>
        </pc:spChg>
        <pc:spChg chg="mod">
          <ac:chgData name="Rajvir Kaur" userId="5b38881672190989" providerId="LiveId" clId="{EC7F10ED-234E-4B43-87C7-257B6BA14EFE}" dt="2021-03-24T08:08:51.879" v="2669"/>
          <ac:spMkLst>
            <pc:docMk/>
            <pc:sldMk cId="3879254832" sldId="308"/>
            <ac:spMk id="3" creationId="{7C496E90-9548-4876-AB53-73DE920E6110}"/>
          </ac:spMkLst>
        </pc:spChg>
      </pc:sldChg>
      <pc:sldChg chg="modSp new mod">
        <pc:chgData name="Rajvir Kaur" userId="5b38881672190989" providerId="LiveId" clId="{EC7F10ED-234E-4B43-87C7-257B6BA14EFE}" dt="2021-03-24T08:34:19.622" v="3119" actId="255"/>
        <pc:sldMkLst>
          <pc:docMk/>
          <pc:sldMk cId="3836973679" sldId="309"/>
        </pc:sldMkLst>
        <pc:spChg chg="mod">
          <ac:chgData name="Rajvir Kaur" userId="5b38881672190989" providerId="LiveId" clId="{EC7F10ED-234E-4B43-87C7-257B6BA14EFE}" dt="2021-03-24T08:24:35.770" v="2967" actId="20577"/>
          <ac:spMkLst>
            <pc:docMk/>
            <pc:sldMk cId="3836973679" sldId="309"/>
            <ac:spMk id="2" creationId="{0C6A72EE-DD85-4FA6-BB5E-AF4458F10E01}"/>
          </ac:spMkLst>
        </pc:spChg>
        <pc:spChg chg="mod">
          <ac:chgData name="Rajvir Kaur" userId="5b38881672190989" providerId="LiveId" clId="{EC7F10ED-234E-4B43-87C7-257B6BA14EFE}" dt="2021-03-24T08:34:19.622" v="3119" actId="255"/>
          <ac:spMkLst>
            <pc:docMk/>
            <pc:sldMk cId="3836973679" sldId="309"/>
            <ac:spMk id="3" creationId="{86883494-8A2B-4BF6-88E9-DDCE8ACFE5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Wednesday, March 24, 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11018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Wednesday, March 24, 2021</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7763111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Wednesday, March 24,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3519195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Wednesday, March 24,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604043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Wednesday, March 24,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6427294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Wednesday, March 24,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6297310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Wednesday, March 24,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7387719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Wednesday, March 24,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501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Wednesday, March 24,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0732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Wednesday, March 24, 2021</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a:xfrm>
            <a:off x="10951856" y="5867131"/>
            <a:ext cx="551167" cy="365125"/>
          </a:xfrm>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86546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Wednesday, March 24,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205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Wednesday, March 24,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67064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Wednesday, March 24, 2021</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88289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F02D0-6806-43AF-9888-2359BF40C204}" type="datetime2">
              <a:rPr lang="en-US" smtClean="0"/>
              <a:t>Wednesday, March 24,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6118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14D2D-B1AF-4197-82D6-FC1F8BD05681}" type="datetime2">
              <a:rPr lang="en-US" smtClean="0"/>
              <a:t>Wednesday, March 24, 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78186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71CEB-9838-4245-91B8-EFBAFE2D8B44}" type="datetime2">
              <a:rPr lang="en-US" smtClean="0"/>
              <a:t>Wednesday, March 24,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76240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Wednesday, March 24,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21363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56C2ED-54A4-480D-B5C8-65C0D62359B9}" type="datetime2">
              <a:rPr lang="en-US" smtClean="0"/>
              <a:pPr/>
              <a:t>Wednesday, March 24, 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pc="200"/>
              <a:t>Sample Footer Text</a:t>
            </a:r>
            <a:endParaRPr lang="en-US" spc="200"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872602343"/>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Debian@192.168.7.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en.wikipedia.org/wiki/Asynchronous_serial_communication"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eagleboard.org/blog/2016-09-26-meet-beaglebone-black-wireless" TargetMode="External"/><Relationship Id="rId2" Type="http://schemas.openxmlformats.org/officeDocument/2006/relationships/hyperlink" Target="https://lastminuteengineers.com/esp8266-nodemcu-arduino-tutorial/" TargetMode="External"/><Relationship Id="rId1" Type="http://schemas.openxmlformats.org/officeDocument/2006/relationships/slideLayout" Target="../slideLayouts/slideLayout2.xml"/><Relationship Id="rId4" Type="http://schemas.openxmlformats.org/officeDocument/2006/relationships/hyperlink" Target="https://www.quora.com/How-do-I-connect-the-NodeMcu-ESP8266-with-the-Arduino-UNO-for-a-WiFi-controlled-project"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pubs.opengroup.org/onlinepubs/7908799/xsh/unistd.h.html" TargetMode="External"/><Relationship Id="rId2" Type="http://schemas.openxmlformats.org/officeDocument/2006/relationships/hyperlink" Target="https://pubs.opengroup.org/onlinepubs/7908799/xsh/fcntl.h.html" TargetMode="External"/><Relationship Id="rId1" Type="http://schemas.openxmlformats.org/officeDocument/2006/relationships/slideLayout" Target="../slideLayouts/slideLayout2.xml"/><Relationship Id="rId5" Type="http://schemas.openxmlformats.org/officeDocument/2006/relationships/hyperlink" Target="https://www.tutorialspoint.com/c_standard_library/stdio_h.htm" TargetMode="External"/><Relationship Id="rId4" Type="http://schemas.openxmlformats.org/officeDocument/2006/relationships/hyperlink" Target="https://pubs.opengroup.org/onlinepubs/7908799/xsh/termios.h.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DFA4-C716-4498-97BD-C181231107AD}"/>
              </a:ext>
            </a:extLst>
          </p:cNvPr>
          <p:cNvSpPr>
            <a:spLocks noGrp="1"/>
          </p:cNvSpPr>
          <p:nvPr>
            <p:ph type="ctrTitle"/>
          </p:nvPr>
        </p:nvSpPr>
        <p:spPr>
          <a:xfrm>
            <a:off x="2928400" y="630316"/>
            <a:ext cx="8574622" cy="2308193"/>
          </a:xfrm>
        </p:spPr>
        <p:txBody>
          <a:bodyPr>
            <a:normAutofit/>
          </a:bodyPr>
          <a:lstStyle/>
          <a:p>
            <a:pPr algn="ctr"/>
            <a:r>
              <a:rPr lang="en-US" sz="3200" b="1" dirty="0">
                <a:latin typeface="Times New Roman" panose="02020603050405020304" pitchFamily="18" charset="0"/>
                <a:cs typeface="Times New Roman" panose="02020603050405020304" pitchFamily="18" charset="0"/>
              </a:rPr>
              <a:t>IOT Based Smart Restaurant Menu Using </a:t>
            </a:r>
            <a:r>
              <a:rPr lang="en-US" sz="3200" b="1" dirty="0" err="1">
                <a:latin typeface="Times New Roman" panose="02020603050405020304" pitchFamily="18" charset="0"/>
                <a:cs typeface="Times New Roman" panose="02020603050405020304" pitchFamily="18" charset="0"/>
              </a:rPr>
              <a:t>Beaglebone</a:t>
            </a:r>
            <a:r>
              <a:rPr lang="en-US" sz="3200" b="1" dirty="0">
                <a:latin typeface="Times New Roman" panose="02020603050405020304" pitchFamily="18" charset="0"/>
                <a:cs typeface="Times New Roman" panose="02020603050405020304" pitchFamily="18" charset="0"/>
              </a:rPr>
              <a:t> Black Wireless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Task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Interfacing </a:t>
            </a:r>
            <a:r>
              <a:rPr lang="en-US" sz="3200" dirty="0" err="1">
                <a:latin typeface="Times New Roman" panose="02020603050405020304" pitchFamily="18" charset="0"/>
                <a:cs typeface="Times New Roman" panose="02020603050405020304" pitchFamily="18" charset="0"/>
              </a:rPr>
              <a:t>NodeMCU</a:t>
            </a:r>
            <a:r>
              <a:rPr lang="en-US" sz="3200" dirty="0">
                <a:latin typeface="Times New Roman" panose="02020603050405020304" pitchFamily="18" charset="0"/>
                <a:cs typeface="Times New Roman" panose="02020603050405020304" pitchFamily="18" charset="0"/>
              </a:rPr>
              <a:t> with BB-WI</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CE66FD-51D9-4809-B114-1895AA11B002}"/>
              </a:ext>
            </a:extLst>
          </p:cNvPr>
          <p:cNvSpPr>
            <a:spLocks noGrp="1"/>
          </p:cNvSpPr>
          <p:nvPr>
            <p:ph type="subTitle" idx="1"/>
          </p:nvPr>
        </p:nvSpPr>
        <p:spPr>
          <a:xfrm>
            <a:off x="4515377" y="3076608"/>
            <a:ext cx="6987645" cy="2308193"/>
          </a:xfrm>
        </p:spPr>
        <p:txBody>
          <a:bodyPr/>
          <a:lstStyle/>
          <a:p>
            <a:pPr algn="l"/>
            <a:r>
              <a:rPr lang="en-US" dirty="0">
                <a:latin typeface="Times New Roman" panose="02020603050405020304" pitchFamily="18" charset="0"/>
                <a:cs typeface="Times New Roman" panose="02020603050405020304" pitchFamily="18" charset="0"/>
              </a:rPr>
              <a:t>Submitted to:</a:t>
            </a:r>
          </a:p>
          <a:p>
            <a:pPr algn="l"/>
            <a:r>
              <a:rPr lang="en-US" dirty="0">
                <a:latin typeface="Times New Roman" panose="02020603050405020304" pitchFamily="18" charset="0"/>
                <a:cs typeface="Times New Roman" panose="02020603050405020304" pitchFamily="18" charset="0"/>
              </a:rPr>
              <a:t>Prof. Mike </a:t>
            </a:r>
            <a:r>
              <a:rPr lang="en-US" dirty="0" err="1">
                <a:latin typeface="Times New Roman" panose="02020603050405020304" pitchFamily="18" charset="0"/>
                <a:cs typeface="Times New Roman" panose="02020603050405020304" pitchFamily="18" charset="0"/>
              </a:rPr>
              <a:t>Aleshams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Submitted by:</a:t>
            </a:r>
          </a:p>
          <a:p>
            <a:r>
              <a:rPr lang="en-US" dirty="0">
                <a:latin typeface="Times New Roman" panose="02020603050405020304" pitchFamily="18" charset="0"/>
                <a:cs typeface="Times New Roman" panose="02020603050405020304" pitchFamily="18" charset="0"/>
              </a:rPr>
              <a:t>Ramandeep Kaur</a:t>
            </a:r>
          </a:p>
          <a:p>
            <a:r>
              <a:rPr lang="en-US" dirty="0">
                <a:latin typeface="Times New Roman" panose="02020603050405020304" pitchFamily="18" charset="0"/>
                <a:cs typeface="Times New Roman" panose="02020603050405020304" pitchFamily="18" charset="0"/>
              </a:rPr>
              <a:t>Group 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48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EA0B-F210-4ED1-AAB4-3D300C5B7C22}"/>
              </a:ext>
            </a:extLst>
          </p:cNvPr>
          <p:cNvSpPr>
            <a:spLocks noGrp="1"/>
          </p:cNvSpPr>
          <p:nvPr>
            <p:ph type="title"/>
          </p:nvPr>
        </p:nvSpPr>
        <p:spPr>
          <a:xfrm>
            <a:off x="1484312" y="1287261"/>
            <a:ext cx="6159362" cy="878889"/>
          </a:xfrm>
        </p:spPr>
        <p:txBody>
          <a:bodyPr>
            <a:noAutofit/>
          </a:bodyPr>
          <a:lstStyle/>
          <a:p>
            <a:r>
              <a:rPr lang="en-CA" sz="5400" b="0" i="0" dirty="0">
                <a:solidFill>
                  <a:srgbClr val="222222"/>
                </a:solidFill>
                <a:effectLst/>
                <a:latin typeface="Times New Roman" panose="02020603050405020304" pitchFamily="18" charset="0"/>
                <a:cs typeface="Times New Roman" panose="02020603050405020304" pitchFamily="18" charset="0"/>
              </a:rPr>
              <a:t>Expansion header</a:t>
            </a:r>
            <a:endParaRPr lang="en-IN" sz="36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50578CF-8424-403C-B1AC-2CF5BA593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1946" y="685800"/>
            <a:ext cx="2396971" cy="1835458"/>
          </a:xfrm>
        </p:spPr>
      </p:pic>
      <p:sp>
        <p:nvSpPr>
          <p:cNvPr id="4" name="Text Placeholder 3">
            <a:extLst>
              <a:ext uri="{FF2B5EF4-FFF2-40B4-BE49-F238E27FC236}">
                <a16:creationId xmlns:a16="http://schemas.microsoft.com/office/drawing/2014/main" id="{4C0A8B8D-F2E3-4E5D-B0C0-88A5F30D3EA1}"/>
              </a:ext>
            </a:extLst>
          </p:cNvPr>
          <p:cNvSpPr>
            <a:spLocks noGrp="1"/>
          </p:cNvSpPr>
          <p:nvPr>
            <p:ph type="body" sz="half" idx="2"/>
          </p:nvPr>
        </p:nvSpPr>
        <p:spPr>
          <a:xfrm>
            <a:off x="1484312" y="2645546"/>
            <a:ext cx="8414290" cy="3755254"/>
          </a:xfrm>
        </p:spPr>
        <p:txBody>
          <a:bodyPr>
            <a:normAutofit/>
          </a:bodyPr>
          <a:lstStyle/>
          <a:p>
            <a:pPr algn="l">
              <a:buFont typeface="Wingdings" panose="05000000000000000000" pitchFamily="2" charset="2"/>
              <a:buChar char="§"/>
            </a:pPr>
            <a:r>
              <a:rPr lang="en-US" sz="3200" b="0" i="0" dirty="0">
                <a:solidFill>
                  <a:srgbClr val="222222"/>
                </a:solidFill>
                <a:effectLst/>
                <a:latin typeface="Times New Roman" panose="02020603050405020304" pitchFamily="18" charset="0"/>
                <a:cs typeface="Times New Roman" panose="02020603050405020304" pitchFamily="18" charset="0"/>
              </a:rPr>
              <a:t>65 digital I/O with general purpose I/O, SPI, I2C, PWM, CAN, UART, SD, quadrature encoders and more</a:t>
            </a:r>
          </a:p>
          <a:p>
            <a:pPr algn="l">
              <a:buFont typeface="Wingdings" panose="05000000000000000000" pitchFamily="2" charset="2"/>
              <a:buChar char="§"/>
            </a:pPr>
            <a:r>
              <a:rPr lang="en-US" sz="3200" b="0" i="0" dirty="0">
                <a:solidFill>
                  <a:srgbClr val="222222"/>
                </a:solidFill>
                <a:effectLst/>
                <a:latin typeface="Times New Roman" panose="02020603050405020304" pitchFamily="18" charset="0"/>
                <a:cs typeface="Times New Roman" panose="02020603050405020304" pitchFamily="18" charset="0"/>
              </a:rPr>
              <a:t>7 analog inputs</a:t>
            </a:r>
          </a:p>
          <a:p>
            <a:pPr algn="l">
              <a:buFont typeface="Wingdings" panose="05000000000000000000" pitchFamily="2" charset="2"/>
              <a:buChar char="§"/>
            </a:pPr>
            <a:r>
              <a:rPr lang="en-US" sz="3200" b="0" i="0" dirty="0">
                <a:solidFill>
                  <a:srgbClr val="222222"/>
                </a:solidFill>
                <a:effectLst/>
                <a:latin typeface="Times New Roman" panose="02020603050405020304" pitchFamily="18" charset="0"/>
                <a:cs typeface="Times New Roman" panose="02020603050405020304" pitchFamily="18" charset="0"/>
              </a:rPr>
              <a:t>Power in/out</a:t>
            </a:r>
          </a:p>
          <a:p>
            <a:endParaRPr lang="en-IN" dirty="0"/>
          </a:p>
        </p:txBody>
      </p:sp>
    </p:spTree>
    <p:extLst>
      <p:ext uri="{BB962C8B-B14F-4D97-AF65-F5344CB8AC3E}">
        <p14:creationId xmlns:p14="http://schemas.microsoft.com/office/powerpoint/2010/main" val="203739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5962-68B5-4B20-B850-1E49DEF25848}"/>
              </a:ext>
            </a:extLst>
          </p:cNvPr>
          <p:cNvSpPr>
            <a:spLocks noGrp="1"/>
          </p:cNvSpPr>
          <p:nvPr>
            <p:ph type="ctrTitle"/>
          </p:nvPr>
        </p:nvSpPr>
        <p:spPr>
          <a:xfrm>
            <a:off x="2928401" y="177555"/>
            <a:ext cx="8574622" cy="683580"/>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Pin Diagram of </a:t>
            </a:r>
            <a:r>
              <a:rPr lang="en-US" sz="4000" dirty="0" err="1">
                <a:latin typeface="Times New Roman" panose="02020603050405020304" pitchFamily="18" charset="0"/>
                <a:cs typeface="Times New Roman" panose="02020603050405020304" pitchFamily="18" charset="0"/>
              </a:rPr>
              <a:t>Beaglebone</a:t>
            </a:r>
            <a:r>
              <a:rPr lang="en-US" sz="4000" dirty="0">
                <a:latin typeface="Times New Roman" panose="02020603050405020304" pitchFamily="18" charset="0"/>
                <a:cs typeface="Times New Roman" panose="02020603050405020304" pitchFamily="18" charset="0"/>
              </a:rPr>
              <a:t> Black Wireless</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577C0C4-1557-4CAE-A944-9D5EC8B5FBCC}"/>
              </a:ext>
            </a:extLst>
          </p:cNvPr>
          <p:cNvSpPr>
            <a:spLocks noGrp="1"/>
          </p:cNvSpPr>
          <p:nvPr>
            <p:ph type="subTitle" idx="1"/>
          </p:nvPr>
        </p:nvSpPr>
        <p:spPr>
          <a:xfrm>
            <a:off x="3266983" y="1695634"/>
            <a:ext cx="8236039" cy="4984811"/>
          </a:xfrm>
        </p:spPr>
        <p:txBody>
          <a:bodyPr/>
          <a:lstStyle/>
          <a:p>
            <a:endParaRPr lang="en-IN" dirty="0"/>
          </a:p>
        </p:txBody>
      </p:sp>
      <p:pic>
        <p:nvPicPr>
          <p:cNvPr id="5" name="Picture 4">
            <a:extLst>
              <a:ext uri="{FF2B5EF4-FFF2-40B4-BE49-F238E27FC236}">
                <a16:creationId xmlns:a16="http://schemas.microsoft.com/office/drawing/2014/main" id="{E1088129-8882-4EEA-9F42-BD937E1A93F4}"/>
              </a:ext>
            </a:extLst>
          </p:cNvPr>
          <p:cNvPicPr>
            <a:picLocks noChangeAspect="1"/>
          </p:cNvPicPr>
          <p:nvPr/>
        </p:nvPicPr>
        <p:blipFill rotWithShape="1">
          <a:blip r:embed="rId2">
            <a:extLst>
              <a:ext uri="{28A0092B-C50C-407E-A947-70E740481C1C}">
                <a14:useLocalDpi xmlns:a14="http://schemas.microsoft.com/office/drawing/2010/main" val="0"/>
              </a:ext>
            </a:extLst>
          </a:blip>
          <a:srcRect l="1" t="16876" r="-1690"/>
          <a:stretch/>
        </p:blipFill>
        <p:spPr>
          <a:xfrm>
            <a:off x="3266982" y="861135"/>
            <a:ext cx="8925017" cy="5996865"/>
          </a:xfrm>
          <a:prstGeom prst="rect">
            <a:avLst/>
          </a:prstGeom>
        </p:spPr>
      </p:pic>
    </p:spTree>
    <p:extLst>
      <p:ext uri="{BB962C8B-B14F-4D97-AF65-F5344CB8AC3E}">
        <p14:creationId xmlns:p14="http://schemas.microsoft.com/office/powerpoint/2010/main" val="334025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9FBD-BC75-4FC6-96F3-60896D6ED5E4}"/>
              </a:ext>
            </a:extLst>
          </p:cNvPr>
          <p:cNvSpPr>
            <a:spLocks noGrp="1"/>
          </p:cNvSpPr>
          <p:nvPr>
            <p:ph type="title"/>
          </p:nvPr>
        </p:nvSpPr>
        <p:spPr>
          <a:xfrm>
            <a:off x="1484311" y="609599"/>
            <a:ext cx="10121535" cy="1934817"/>
          </a:xfrm>
        </p:spPr>
        <p:txBody>
          <a:bodyPr>
            <a:normAutofit/>
          </a:bodyPr>
          <a:lstStyle/>
          <a:p>
            <a:pPr algn="l"/>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ESP8266</a:t>
            </a:r>
            <a:endParaRPr lang="en-CA"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122DF0-FF4B-449B-B92C-E1422886F515}"/>
              </a:ext>
            </a:extLst>
          </p:cNvPr>
          <p:cNvSpPr>
            <a:spLocks noGrp="1"/>
          </p:cNvSpPr>
          <p:nvPr>
            <p:ph sz="half" idx="1"/>
          </p:nvPr>
        </p:nvSpPr>
        <p:spPr>
          <a:xfrm>
            <a:off x="1484312" y="967409"/>
            <a:ext cx="6530195" cy="5473148"/>
          </a:xfrm>
        </p:spPr>
        <p:txBody>
          <a:bodyPr>
            <a:normAutofit/>
          </a:bodyPr>
          <a:lstStyle/>
          <a:p>
            <a:r>
              <a:rPr lang="en-CA" sz="2000" i="0" dirty="0">
                <a:solidFill>
                  <a:srgbClr val="212529"/>
                </a:solidFill>
                <a:effectLst/>
                <a:latin typeface="Times New Roman" panose="02020603050405020304" pitchFamily="18" charset="0"/>
                <a:cs typeface="Times New Roman" panose="02020603050405020304" pitchFamily="18" charset="0"/>
              </a:rPr>
              <a:t>The </a:t>
            </a:r>
            <a:r>
              <a:rPr lang="en-CA" sz="2000" i="0" dirty="0" err="1">
                <a:solidFill>
                  <a:srgbClr val="212529"/>
                </a:solidFill>
                <a:effectLst/>
                <a:latin typeface="Times New Roman" panose="02020603050405020304" pitchFamily="18" charset="0"/>
                <a:cs typeface="Times New Roman" panose="02020603050405020304" pitchFamily="18" charset="0"/>
              </a:rPr>
              <a:t>NodeMCU</a:t>
            </a:r>
            <a:r>
              <a:rPr lang="en-CA" sz="2000" i="0" dirty="0">
                <a:solidFill>
                  <a:srgbClr val="212529"/>
                </a:solidFill>
                <a:effectLst/>
                <a:latin typeface="Times New Roman" panose="02020603050405020304" pitchFamily="18" charset="0"/>
                <a:cs typeface="Times New Roman" panose="02020603050405020304" pitchFamily="18" charset="0"/>
              </a:rPr>
              <a:t> ESP8266 development board comes with the ESP-12E module containing ESP8266 chip having </a:t>
            </a:r>
            <a:r>
              <a:rPr lang="en-CA" sz="2000" i="0" dirty="0" err="1">
                <a:solidFill>
                  <a:srgbClr val="212529"/>
                </a:solidFill>
                <a:effectLst/>
                <a:latin typeface="Times New Roman" panose="02020603050405020304" pitchFamily="18" charset="0"/>
                <a:cs typeface="Times New Roman" panose="02020603050405020304" pitchFamily="18" charset="0"/>
              </a:rPr>
              <a:t>Tensilica</a:t>
            </a:r>
            <a:r>
              <a:rPr lang="en-CA" sz="2000" i="0" dirty="0">
                <a:solidFill>
                  <a:srgbClr val="212529"/>
                </a:solidFill>
                <a:effectLst/>
                <a:latin typeface="Times New Roman" panose="02020603050405020304" pitchFamily="18" charset="0"/>
                <a:cs typeface="Times New Roman" panose="02020603050405020304" pitchFamily="18" charset="0"/>
              </a:rPr>
              <a:t> </a:t>
            </a:r>
            <a:r>
              <a:rPr lang="en-CA" sz="2000" i="0" dirty="0" err="1">
                <a:solidFill>
                  <a:srgbClr val="212529"/>
                </a:solidFill>
                <a:effectLst/>
                <a:latin typeface="Times New Roman" panose="02020603050405020304" pitchFamily="18" charset="0"/>
                <a:cs typeface="Times New Roman" panose="02020603050405020304" pitchFamily="18" charset="0"/>
              </a:rPr>
              <a:t>Xtensa</a:t>
            </a:r>
            <a:r>
              <a:rPr lang="en-CA" sz="2000" i="0" dirty="0">
                <a:solidFill>
                  <a:srgbClr val="212529"/>
                </a:solidFill>
                <a:effectLst/>
                <a:latin typeface="Times New Roman" panose="02020603050405020304" pitchFamily="18" charset="0"/>
                <a:cs typeface="Times New Roman" panose="02020603050405020304" pitchFamily="18" charset="0"/>
              </a:rPr>
              <a:t> 32-bit LX106 RISC microprocessor. This microprocessor supports RTOS and operates at 80MHz to 160 MHz adjustable clock frequency</a:t>
            </a:r>
            <a:endParaRPr lang="en-CA" sz="2000" dirty="0">
              <a:latin typeface="Times New Roman" panose="02020603050405020304" pitchFamily="18" charset="0"/>
              <a:cs typeface="Times New Roman" panose="02020603050405020304" pitchFamily="18" charset="0"/>
            </a:endParaRPr>
          </a:p>
        </p:txBody>
      </p:sp>
      <p:pic>
        <p:nvPicPr>
          <p:cNvPr id="6" name="Content Placeholder 5" descr="A picture containing text, hand, person, electronics&#10;&#10;Description automatically generated">
            <a:extLst>
              <a:ext uri="{FF2B5EF4-FFF2-40B4-BE49-F238E27FC236}">
                <a16:creationId xmlns:a16="http://schemas.microsoft.com/office/drawing/2014/main" id="{56D8E63E-0BC0-42D4-B366-E020D7AAB33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22364" y="212035"/>
            <a:ext cx="3591339" cy="2862469"/>
          </a:xfrm>
        </p:spPr>
      </p:pic>
    </p:spTree>
    <p:extLst>
      <p:ext uri="{BB962C8B-B14F-4D97-AF65-F5344CB8AC3E}">
        <p14:creationId xmlns:p14="http://schemas.microsoft.com/office/powerpoint/2010/main" val="214810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C1BE-E0EF-4781-AA2C-BD4F321E59BE}"/>
              </a:ext>
            </a:extLst>
          </p:cNvPr>
          <p:cNvSpPr>
            <a:spLocks noGrp="1"/>
          </p:cNvSpPr>
          <p:nvPr>
            <p:ph type="title"/>
          </p:nvPr>
        </p:nvSpPr>
        <p:spPr/>
        <p:txBody>
          <a:bodyPr>
            <a:normAutofit/>
          </a:bodyPr>
          <a:lstStyle/>
          <a:p>
            <a:pPr algn="l"/>
            <a:r>
              <a:rPr lang="en-CA" sz="3600" b="0" i="0" dirty="0">
                <a:effectLst/>
                <a:latin typeface="Times New Roman" panose="02020603050405020304" pitchFamily="18" charset="0"/>
                <a:cs typeface="Times New Roman" panose="02020603050405020304" pitchFamily="18" charset="0"/>
              </a:rPr>
              <a:t>Peripherals and I/O</a:t>
            </a:r>
            <a:br>
              <a:rPr lang="en-CA" sz="3600" b="0" i="0" dirty="0">
                <a:effectLst/>
                <a:latin typeface="Times New Roman" panose="02020603050405020304" pitchFamily="18" charset="0"/>
                <a:cs typeface="Times New Roman" panose="02020603050405020304" pitchFamily="18" charset="0"/>
              </a:rPr>
            </a:br>
            <a:endParaRPr lang="en-CA"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450F01-0BB2-4A01-AB41-D40625B1C93A}"/>
              </a:ext>
            </a:extLst>
          </p:cNvPr>
          <p:cNvSpPr>
            <a:spLocks noGrp="1"/>
          </p:cNvSpPr>
          <p:nvPr>
            <p:ph sz="half" idx="1"/>
          </p:nvPr>
        </p:nvSpPr>
        <p:spPr>
          <a:xfrm>
            <a:off x="1484312" y="1701800"/>
            <a:ext cx="6110288" cy="4279899"/>
          </a:xfrm>
        </p:spPr>
        <p:txBody>
          <a:bodyPr>
            <a:normAutofit fontScale="47500" lnSpcReduction="20000"/>
          </a:bodyPr>
          <a:lstStyle/>
          <a:p>
            <a:pPr marL="0" indent="0" algn="l">
              <a:buNone/>
            </a:pPr>
            <a:r>
              <a:rPr lang="en-US" sz="4500" b="0" i="0" dirty="0">
                <a:effectLst/>
                <a:latin typeface="Times New Roman" panose="02020603050405020304" pitchFamily="18" charset="0"/>
                <a:cs typeface="Times New Roman" panose="02020603050405020304" pitchFamily="18" charset="0"/>
              </a:rPr>
              <a:t>The ESP8266 </a:t>
            </a:r>
            <a:r>
              <a:rPr lang="en-US" sz="4500" b="0" i="0" dirty="0" err="1">
                <a:effectLst/>
                <a:latin typeface="Times New Roman" panose="02020603050405020304" pitchFamily="18" charset="0"/>
                <a:cs typeface="Times New Roman" panose="02020603050405020304" pitchFamily="18" charset="0"/>
              </a:rPr>
              <a:t>NodeMCU</a:t>
            </a:r>
            <a:r>
              <a:rPr lang="en-US" sz="4500" b="0" i="0" dirty="0">
                <a:effectLst/>
                <a:latin typeface="Times New Roman" panose="02020603050405020304" pitchFamily="18" charset="0"/>
                <a:cs typeface="Times New Roman" panose="02020603050405020304" pitchFamily="18" charset="0"/>
              </a:rPr>
              <a:t> has total 17 GPIO pins broken out to the pin headers on both sides of the development board. These pins can be assigned to all sorts of peripheral duties, including:</a:t>
            </a:r>
          </a:p>
          <a:p>
            <a:pPr algn="l">
              <a:buFont typeface="Wingdings" panose="05000000000000000000" pitchFamily="2" charset="2"/>
              <a:buChar char="§"/>
            </a:pPr>
            <a:r>
              <a:rPr lang="en-US" sz="4500" b="0" i="0" dirty="0">
                <a:solidFill>
                  <a:srgbClr val="333333"/>
                </a:solidFill>
                <a:effectLst/>
                <a:latin typeface="Times New Roman" panose="02020603050405020304" pitchFamily="18" charset="0"/>
                <a:cs typeface="Times New Roman" panose="02020603050405020304" pitchFamily="18" charset="0"/>
              </a:rPr>
              <a:t>ADC channel – A 10-bit ADC channel.</a:t>
            </a:r>
          </a:p>
          <a:p>
            <a:pPr algn="l">
              <a:buFont typeface="Wingdings" panose="05000000000000000000" pitchFamily="2" charset="2"/>
              <a:buChar char="§"/>
            </a:pPr>
            <a:r>
              <a:rPr lang="en-US" sz="4500" b="0" i="0" dirty="0">
                <a:solidFill>
                  <a:srgbClr val="333333"/>
                </a:solidFill>
                <a:effectLst/>
                <a:latin typeface="Times New Roman" panose="02020603050405020304" pitchFamily="18" charset="0"/>
                <a:cs typeface="Times New Roman" panose="02020603050405020304" pitchFamily="18" charset="0"/>
              </a:rPr>
              <a:t>UART interface – UART interface is used to load code serially.</a:t>
            </a:r>
          </a:p>
          <a:p>
            <a:pPr algn="l">
              <a:buFont typeface="Wingdings" panose="05000000000000000000" pitchFamily="2" charset="2"/>
              <a:buChar char="§"/>
            </a:pPr>
            <a:r>
              <a:rPr lang="en-US" sz="4500" b="0" i="0" dirty="0">
                <a:solidFill>
                  <a:srgbClr val="333333"/>
                </a:solidFill>
                <a:effectLst/>
                <a:latin typeface="Times New Roman" panose="02020603050405020304" pitchFamily="18" charset="0"/>
                <a:cs typeface="Times New Roman" panose="02020603050405020304" pitchFamily="18" charset="0"/>
              </a:rPr>
              <a:t>PWM outputs – PWM pins for dimming LEDs or controlling motors.</a:t>
            </a:r>
          </a:p>
          <a:p>
            <a:pPr algn="l">
              <a:buFont typeface="Wingdings" panose="05000000000000000000" pitchFamily="2" charset="2"/>
              <a:buChar char="§"/>
            </a:pPr>
            <a:r>
              <a:rPr lang="en-US" sz="4500" b="0" i="0" dirty="0">
                <a:solidFill>
                  <a:srgbClr val="333333"/>
                </a:solidFill>
                <a:effectLst/>
                <a:latin typeface="Times New Roman" panose="02020603050405020304" pitchFamily="18" charset="0"/>
                <a:cs typeface="Times New Roman" panose="02020603050405020304" pitchFamily="18" charset="0"/>
              </a:rPr>
              <a:t>SPI, I2C &amp; I2S interface – SPI and I2C interface to hook up all sorts of sensors and peripherals.</a:t>
            </a:r>
          </a:p>
          <a:p>
            <a:pPr algn="l">
              <a:buFont typeface="Wingdings" panose="05000000000000000000" pitchFamily="2" charset="2"/>
              <a:buChar char="§"/>
            </a:pPr>
            <a:r>
              <a:rPr lang="en-US" sz="4500" b="0" i="0" dirty="0">
                <a:solidFill>
                  <a:srgbClr val="333333"/>
                </a:solidFill>
                <a:effectLst/>
                <a:latin typeface="Times New Roman" panose="02020603050405020304" pitchFamily="18" charset="0"/>
                <a:cs typeface="Times New Roman" panose="02020603050405020304" pitchFamily="18" charset="0"/>
              </a:rPr>
              <a:t>I2S interface – I2S interface if you want to add sound to your project.</a:t>
            </a:r>
          </a:p>
          <a:p>
            <a:endParaRPr lang="en-CA" dirty="0"/>
          </a:p>
        </p:txBody>
      </p:sp>
      <p:pic>
        <p:nvPicPr>
          <p:cNvPr id="6" name="Content Placeholder 5" descr="A picture containing text, hand, person, electronics&#10;&#10;Description automatically generated">
            <a:extLst>
              <a:ext uri="{FF2B5EF4-FFF2-40B4-BE49-F238E27FC236}">
                <a16:creationId xmlns:a16="http://schemas.microsoft.com/office/drawing/2014/main" id="{EA0672EC-1296-44F9-83C7-3D2DD49BC9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72400" y="133350"/>
            <a:ext cx="4095750" cy="3295650"/>
          </a:xfrm>
        </p:spPr>
      </p:pic>
    </p:spTree>
    <p:extLst>
      <p:ext uri="{BB962C8B-B14F-4D97-AF65-F5344CB8AC3E}">
        <p14:creationId xmlns:p14="http://schemas.microsoft.com/office/powerpoint/2010/main" val="766765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FFD8-9007-4CFD-9490-65288C0E3667}"/>
              </a:ext>
            </a:extLst>
          </p:cNvPr>
          <p:cNvSpPr>
            <a:spLocks noGrp="1"/>
          </p:cNvSpPr>
          <p:nvPr>
            <p:ph type="title"/>
          </p:nvPr>
        </p:nvSpPr>
        <p:spPr>
          <a:xfrm>
            <a:off x="1484311" y="127000"/>
            <a:ext cx="10018713" cy="1295401"/>
          </a:xfrm>
        </p:spPr>
        <p:txBody>
          <a:bodyPr/>
          <a:lstStyle/>
          <a:p>
            <a:r>
              <a:rPr lang="en-US" dirty="0">
                <a:latin typeface="Times New Roman" panose="02020603050405020304" pitchFamily="18" charset="0"/>
                <a:cs typeface="Times New Roman" panose="02020603050405020304" pitchFamily="18" charset="0"/>
              </a:rPr>
              <a:t>Pin Diagram of </a:t>
            </a: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ESP8266</a:t>
            </a:r>
            <a:endParaRPr lang="en-CA" dirty="0">
              <a:latin typeface="Times New Roman" panose="02020603050405020304" pitchFamily="18" charset="0"/>
              <a:cs typeface="Times New Roman" panose="02020603050405020304" pitchFamily="18" charset="0"/>
            </a:endParaRPr>
          </a:p>
        </p:txBody>
      </p:sp>
      <p:pic>
        <p:nvPicPr>
          <p:cNvPr id="5" name="Content Placeholder 4" descr="A picture containing graphical user interface&#10;&#10;Description automatically generated">
            <a:extLst>
              <a:ext uri="{FF2B5EF4-FFF2-40B4-BE49-F238E27FC236}">
                <a16:creationId xmlns:a16="http://schemas.microsoft.com/office/drawing/2014/main" id="{25336644-C299-49A2-9945-FC1AE7DBA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5358" y="1511300"/>
            <a:ext cx="6820042" cy="4851400"/>
          </a:xfrm>
        </p:spPr>
      </p:pic>
    </p:spTree>
    <p:extLst>
      <p:ext uri="{BB962C8B-B14F-4D97-AF65-F5344CB8AC3E}">
        <p14:creationId xmlns:p14="http://schemas.microsoft.com/office/powerpoint/2010/main" val="69145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258E-E48B-4AF1-AD45-D01E43E5E2E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NodeMCU8266</a:t>
            </a:r>
            <a:endParaRPr lang="en-CA"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4AFB9C-E3BE-4506-AFA9-86E65180B2AD}"/>
              </a:ext>
            </a:extLst>
          </p:cNvPr>
          <p:cNvSpPr>
            <a:spLocks noGrp="1"/>
          </p:cNvSpPr>
          <p:nvPr>
            <p:ph sz="half" idx="1"/>
          </p:nvPr>
        </p:nvSpPr>
        <p:spPr/>
        <p:txBody>
          <a:bodyPr/>
          <a:lstStyle/>
          <a:p>
            <a:pPr>
              <a:buFont typeface="Wingdings" panose="05000000000000000000" pitchFamily="2" charset="2"/>
              <a:buChar char="§"/>
            </a:pPr>
            <a:r>
              <a:rPr lang="en-US" b="1" dirty="0"/>
              <a:t>Power pins: </a:t>
            </a:r>
            <a:r>
              <a:rPr lang="en-US" sz="2000" dirty="0">
                <a:latin typeface="Times New Roman" panose="02020603050405020304" pitchFamily="18" charset="0"/>
                <a:cs typeface="Times New Roman" panose="02020603050405020304" pitchFamily="18" charset="0"/>
              </a:rPr>
              <a:t>There are four power </a:t>
            </a:r>
            <a:r>
              <a:rPr lang="en-US" sz="2000" dirty="0" err="1">
                <a:latin typeface="Times New Roman" panose="02020603050405020304" pitchFamily="18" charset="0"/>
                <a:cs typeface="Times New Roman" panose="02020603050405020304" pitchFamily="18" charset="0"/>
              </a:rPr>
              <a:t>pins,one</a:t>
            </a:r>
            <a:r>
              <a:rPr lang="en-US" sz="2000" dirty="0">
                <a:latin typeface="Times New Roman" panose="02020603050405020304" pitchFamily="18" charset="0"/>
                <a:cs typeface="Times New Roman" panose="02020603050405020304" pitchFamily="18" charset="0"/>
              </a:rPr>
              <a:t> is VIN and three 3.3v </a:t>
            </a:r>
            <a:r>
              <a:rPr lang="en-US" sz="2000" dirty="0" err="1">
                <a:latin typeface="Times New Roman" panose="02020603050405020304" pitchFamily="18" charset="0"/>
                <a:cs typeface="Times New Roman" panose="02020603050405020304" pitchFamily="18" charset="0"/>
              </a:rPr>
              <a:t>pins.The</a:t>
            </a:r>
            <a:r>
              <a:rPr lang="en-US" sz="2000" dirty="0">
                <a:latin typeface="Times New Roman" panose="02020603050405020304" pitchFamily="18" charset="0"/>
                <a:cs typeface="Times New Roman" panose="02020603050405020304" pitchFamily="18" charset="0"/>
              </a:rPr>
              <a:t> VIN pin can be used to directly supply the ESP8266 and its </a:t>
            </a:r>
            <a:r>
              <a:rPr lang="en-US" sz="2000" dirty="0" err="1">
                <a:latin typeface="Times New Roman" panose="02020603050405020304" pitchFamily="18" charset="0"/>
                <a:cs typeface="Times New Roman" panose="02020603050405020304" pitchFamily="18" charset="0"/>
              </a:rPr>
              <a:t>peripherals,if</a:t>
            </a:r>
            <a:r>
              <a:rPr lang="en-US" sz="2000" dirty="0">
                <a:latin typeface="Times New Roman" panose="02020603050405020304" pitchFamily="18" charset="0"/>
                <a:cs typeface="Times New Roman" panose="02020603050405020304" pitchFamily="18" charset="0"/>
              </a:rPr>
              <a:t> you have 5V voltage </a:t>
            </a:r>
            <a:r>
              <a:rPr lang="en-US" sz="2000" dirty="0" err="1">
                <a:latin typeface="Times New Roman" panose="02020603050405020304" pitchFamily="18" charset="0"/>
                <a:cs typeface="Times New Roman" panose="02020603050405020304" pitchFamily="18" charset="0"/>
              </a:rPr>
              <a:t>source.The</a:t>
            </a:r>
            <a:r>
              <a:rPr lang="en-US" sz="2000" dirty="0">
                <a:latin typeface="Times New Roman" panose="02020603050405020304" pitchFamily="18" charset="0"/>
                <a:cs typeface="Times New Roman" panose="02020603050405020304" pitchFamily="18" charset="0"/>
              </a:rPr>
              <a:t> 3.3V pins are the output of an on-board voltage regulator.</a:t>
            </a:r>
          </a:p>
          <a:p>
            <a:pPr>
              <a:buFont typeface="Wingdings" panose="05000000000000000000" pitchFamily="2" charset="2"/>
              <a:buChar char="§"/>
            </a:pPr>
            <a:endParaRPr lang="en-CA"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88E9AA17-BB34-4A9F-AB31-D6903E2F02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5200" y="177800"/>
            <a:ext cx="4673599" cy="2959100"/>
          </a:xfrm>
        </p:spPr>
      </p:pic>
    </p:spTree>
    <p:extLst>
      <p:ext uri="{BB962C8B-B14F-4D97-AF65-F5344CB8AC3E}">
        <p14:creationId xmlns:p14="http://schemas.microsoft.com/office/powerpoint/2010/main" val="329729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8CF1-0DCA-45F4-9754-9F1A1EF3EC4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NodeMCU8266</a:t>
            </a:r>
            <a:endParaRPr lang="en-CA" dirty="0"/>
          </a:p>
        </p:txBody>
      </p:sp>
      <p:sp>
        <p:nvSpPr>
          <p:cNvPr id="3" name="Content Placeholder 2">
            <a:extLst>
              <a:ext uri="{FF2B5EF4-FFF2-40B4-BE49-F238E27FC236}">
                <a16:creationId xmlns:a16="http://schemas.microsoft.com/office/drawing/2014/main" id="{2B870F72-F2B3-46B2-861A-2D88D31FA2F0}"/>
              </a:ext>
            </a:extLst>
          </p:cNvPr>
          <p:cNvSpPr>
            <a:spLocks noGrp="1"/>
          </p:cNvSpPr>
          <p:nvPr>
            <p:ph sz="half" idx="1"/>
          </p:nvPr>
        </p:nvSpPr>
        <p:spPr/>
        <p:txBody>
          <a:bodyPr/>
          <a:lstStyle/>
          <a:p>
            <a:pPr>
              <a:buFont typeface="Wingdings" panose="05000000000000000000" pitchFamily="2" charset="2"/>
              <a:buChar char="§"/>
            </a:pPr>
            <a:r>
              <a:rPr lang="en-US" b="1" dirty="0"/>
              <a:t>GND: </a:t>
            </a:r>
            <a:r>
              <a:rPr lang="en-US" sz="2000" dirty="0">
                <a:latin typeface="Times New Roman" panose="02020603050405020304" pitchFamily="18" charset="0"/>
                <a:cs typeface="Times New Roman" panose="02020603050405020304" pitchFamily="18" charset="0"/>
              </a:rPr>
              <a:t>This is a ground pin </a:t>
            </a:r>
            <a:r>
              <a:rPr lang="en-US" sz="2000" b="0" i="0" dirty="0">
                <a:effectLst/>
                <a:latin typeface="Times New Roman" panose="02020603050405020304" pitchFamily="18" charset="0"/>
                <a:cs typeface="Times New Roman" panose="02020603050405020304" pitchFamily="18" charset="0"/>
              </a:rPr>
              <a:t>of ESP8266 </a:t>
            </a:r>
            <a:r>
              <a:rPr lang="en-US" sz="2000" b="0" i="0" dirty="0" err="1">
                <a:effectLst/>
                <a:latin typeface="Times New Roman" panose="02020603050405020304" pitchFamily="18" charset="0"/>
                <a:cs typeface="Times New Roman" panose="02020603050405020304" pitchFamily="18" charset="0"/>
              </a:rPr>
              <a:t>NodeMCU</a:t>
            </a:r>
            <a:r>
              <a:rPr lang="en-US" sz="2000" b="0" i="0" dirty="0">
                <a:effectLst/>
                <a:latin typeface="Times New Roman" panose="02020603050405020304" pitchFamily="18" charset="0"/>
                <a:cs typeface="Times New Roman" panose="02020603050405020304" pitchFamily="18" charset="0"/>
              </a:rPr>
              <a:t> development board</a:t>
            </a:r>
            <a:r>
              <a:rPr lang="en-US" b="0" i="0" dirty="0">
                <a:effectLst/>
                <a:latin typeface="Roboto"/>
              </a:rPr>
              <a:t>.</a:t>
            </a:r>
          </a:p>
          <a:p>
            <a:pPr>
              <a:buFont typeface="Wingdings" panose="05000000000000000000" pitchFamily="2" charset="2"/>
              <a:buChar char="§"/>
            </a:pPr>
            <a:r>
              <a:rPr lang="en-US" b="1" dirty="0">
                <a:latin typeface="Roboto"/>
              </a:rPr>
              <a:t>I2C pins</a:t>
            </a:r>
            <a:r>
              <a:rPr lang="en-US" sz="2000" dirty="0">
                <a:latin typeface="Times New Roman" panose="02020603050405020304" pitchFamily="18" charset="0"/>
                <a:cs typeface="Times New Roman" panose="02020603050405020304" pitchFamily="18" charset="0"/>
              </a:rPr>
              <a:t>: These </a:t>
            </a:r>
            <a:r>
              <a:rPr lang="en-US" sz="2000" i="0" dirty="0">
                <a:effectLst/>
                <a:latin typeface="Times New Roman" panose="02020603050405020304" pitchFamily="18" charset="0"/>
                <a:cs typeface="Times New Roman" panose="02020603050405020304" pitchFamily="18" charset="0"/>
              </a:rPr>
              <a:t>are used to hook up all sorts of I2C sensors and peripherals in your project. Both I2C Master and I2C Slave are supported.</a:t>
            </a:r>
          </a:p>
          <a:p>
            <a:pPr>
              <a:buFont typeface="Wingdings" panose="05000000000000000000" pitchFamily="2" charset="2"/>
              <a:buChar char="§"/>
            </a:pPr>
            <a:endParaRPr lang="en-CA"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C162F750-C63C-46AB-98E1-A2CE895736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190500"/>
            <a:ext cx="4895850" cy="3644900"/>
          </a:xfrm>
        </p:spPr>
      </p:pic>
    </p:spTree>
    <p:extLst>
      <p:ext uri="{BB962C8B-B14F-4D97-AF65-F5344CB8AC3E}">
        <p14:creationId xmlns:p14="http://schemas.microsoft.com/office/powerpoint/2010/main" val="291128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980D-1A15-4E6F-B36B-DC00E3CF96BF}"/>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NodeMCU8266</a:t>
            </a:r>
            <a:endParaRPr lang="en-CA" dirty="0"/>
          </a:p>
        </p:txBody>
      </p:sp>
      <p:sp>
        <p:nvSpPr>
          <p:cNvPr id="3" name="Content Placeholder 2">
            <a:extLst>
              <a:ext uri="{FF2B5EF4-FFF2-40B4-BE49-F238E27FC236}">
                <a16:creationId xmlns:a16="http://schemas.microsoft.com/office/drawing/2014/main" id="{B56DB450-8D22-47B9-BE61-2B6D5EDE816D}"/>
              </a:ext>
            </a:extLst>
          </p:cNvPr>
          <p:cNvSpPr>
            <a:spLocks noGrp="1"/>
          </p:cNvSpPr>
          <p:nvPr>
            <p:ph sz="half" idx="1"/>
          </p:nvPr>
        </p:nvSpPr>
        <p:spPr/>
        <p:txBody>
          <a:bodyPr>
            <a:normAutofit lnSpcReduction="10000"/>
          </a:bodyPr>
          <a:lstStyle/>
          <a:p>
            <a:r>
              <a:rPr lang="en-US" b="1" dirty="0"/>
              <a:t>GPIO pins:</a:t>
            </a:r>
            <a:r>
              <a:rPr lang="en-US" b="0" i="0" dirty="0">
                <a:effectLst/>
                <a:latin typeface="Roboto"/>
              </a:rPr>
              <a:t> </a:t>
            </a:r>
            <a:r>
              <a:rPr lang="en-US" sz="2000" b="0" i="0" dirty="0">
                <a:effectLst/>
                <a:latin typeface="Times New Roman" panose="02020603050405020304" pitchFamily="18" charset="0"/>
                <a:cs typeface="Times New Roman" panose="02020603050405020304" pitchFamily="18" charset="0"/>
              </a:rPr>
              <a:t>ESP8266 </a:t>
            </a:r>
            <a:r>
              <a:rPr lang="en-US" sz="2000" b="0" i="0" dirty="0" err="1">
                <a:effectLst/>
                <a:latin typeface="Times New Roman" panose="02020603050405020304" pitchFamily="18" charset="0"/>
                <a:cs typeface="Times New Roman" panose="02020603050405020304" pitchFamily="18" charset="0"/>
              </a:rPr>
              <a:t>NodeMCU</a:t>
            </a:r>
            <a:r>
              <a:rPr lang="en-US" sz="2000" b="0" i="0" dirty="0">
                <a:effectLst/>
                <a:latin typeface="Times New Roman" panose="02020603050405020304" pitchFamily="18" charset="0"/>
                <a:cs typeface="Times New Roman" panose="02020603050405020304" pitchFamily="18" charset="0"/>
              </a:rPr>
              <a:t> has 17 GPIO pins which can be assigned to various functions such as I2C, I2S, UART, PWM, IR Remote Control, LED Light and Button programmatically. Each digital enabled GPIO can be configured to internal pull-up or pull-down, or set to high impedance. When configured as an input, it can also be set to edge-trigger or level-trigger to generate CPU interrupts</a:t>
            </a:r>
            <a:r>
              <a:rPr lang="en-US" b="0" i="0" dirty="0">
                <a:effectLst/>
                <a:latin typeface="Roboto"/>
              </a:rPr>
              <a:t>.</a:t>
            </a:r>
            <a:endParaRPr lang="en-CA" b="1"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75C593B0-34BE-47AA-8628-4CF0980FE1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0"/>
            <a:ext cx="4895850" cy="3314700"/>
          </a:xfrm>
        </p:spPr>
      </p:pic>
    </p:spTree>
    <p:extLst>
      <p:ext uri="{BB962C8B-B14F-4D97-AF65-F5344CB8AC3E}">
        <p14:creationId xmlns:p14="http://schemas.microsoft.com/office/powerpoint/2010/main" val="299404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C711-87C7-439E-90B2-E00C308B45D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NodeMCU8266</a:t>
            </a:r>
            <a:endParaRPr lang="en-CA" dirty="0"/>
          </a:p>
        </p:txBody>
      </p:sp>
      <p:sp>
        <p:nvSpPr>
          <p:cNvPr id="3" name="Content Placeholder 2">
            <a:extLst>
              <a:ext uri="{FF2B5EF4-FFF2-40B4-BE49-F238E27FC236}">
                <a16:creationId xmlns:a16="http://schemas.microsoft.com/office/drawing/2014/main" id="{5344DC61-E733-484A-B252-E6DE5D38A1A9}"/>
              </a:ext>
            </a:extLst>
          </p:cNvPr>
          <p:cNvSpPr>
            <a:spLocks noGrp="1"/>
          </p:cNvSpPr>
          <p:nvPr>
            <p:ph sz="half" idx="1"/>
          </p:nvPr>
        </p:nvSpPr>
        <p:spPr/>
        <p:txBody>
          <a:bodyPr/>
          <a:lstStyle/>
          <a:p>
            <a:r>
              <a:rPr lang="en-US" b="1" dirty="0"/>
              <a:t>ADC channel: </a:t>
            </a:r>
            <a:r>
              <a:rPr lang="en-US" sz="2000" b="0" i="0" dirty="0">
                <a:effectLst/>
                <a:latin typeface="Times New Roman" panose="02020603050405020304" pitchFamily="18" charset="0"/>
                <a:cs typeface="Times New Roman" panose="02020603050405020304" pitchFamily="18" charset="0"/>
              </a:rPr>
              <a:t>The </a:t>
            </a:r>
            <a:r>
              <a:rPr lang="en-US" sz="2000" b="0" i="0" dirty="0" err="1">
                <a:effectLst/>
                <a:latin typeface="Times New Roman" panose="02020603050405020304" pitchFamily="18" charset="0"/>
                <a:cs typeface="Times New Roman" panose="02020603050405020304" pitchFamily="18" charset="0"/>
              </a:rPr>
              <a:t>NodeMCU</a:t>
            </a:r>
            <a:r>
              <a:rPr lang="en-US" sz="2000" b="0" i="0" dirty="0">
                <a:effectLst/>
                <a:latin typeface="Times New Roman" panose="02020603050405020304" pitchFamily="18" charset="0"/>
                <a:cs typeface="Times New Roman" panose="02020603050405020304" pitchFamily="18" charset="0"/>
              </a:rPr>
              <a:t> is embedded with a 10-bit precision SAR ADC. The two functions can be implemented using ADC viz. Testing power supply voltage of VDD3P3 pin and testing input voltage of TOUT pin.</a:t>
            </a:r>
            <a:endParaRPr lang="en-CA" sz="2000" b="1" dirty="0">
              <a:latin typeface="Times New Roman" panose="02020603050405020304" pitchFamily="18" charset="0"/>
              <a:cs typeface="Times New Roman" panose="02020603050405020304" pitchFamily="18" charset="0"/>
            </a:endParaRPr>
          </a:p>
        </p:txBody>
      </p:sp>
      <p:pic>
        <p:nvPicPr>
          <p:cNvPr id="6" name="Content Placeholder 5" descr="A picture containing graphical user interface&#10;&#10;Description automatically generated">
            <a:extLst>
              <a:ext uri="{FF2B5EF4-FFF2-40B4-BE49-F238E27FC236}">
                <a16:creationId xmlns:a16="http://schemas.microsoft.com/office/drawing/2014/main" id="{1132016E-A553-4F6F-8ACF-A8AD3EA0B5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1175" y="222291"/>
            <a:ext cx="4895850" cy="2444708"/>
          </a:xfrm>
        </p:spPr>
      </p:pic>
    </p:spTree>
    <p:extLst>
      <p:ext uri="{BB962C8B-B14F-4D97-AF65-F5344CB8AC3E}">
        <p14:creationId xmlns:p14="http://schemas.microsoft.com/office/powerpoint/2010/main" val="383908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5E85-72A3-4B88-B898-FAE55286C84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NodeMCU8266</a:t>
            </a:r>
            <a:endParaRPr lang="en-CA" dirty="0"/>
          </a:p>
        </p:txBody>
      </p:sp>
      <p:sp>
        <p:nvSpPr>
          <p:cNvPr id="3" name="Content Placeholder 2">
            <a:extLst>
              <a:ext uri="{FF2B5EF4-FFF2-40B4-BE49-F238E27FC236}">
                <a16:creationId xmlns:a16="http://schemas.microsoft.com/office/drawing/2014/main" id="{032E3074-91AB-4A1F-BB5E-DA2F0BFD8F64}"/>
              </a:ext>
            </a:extLst>
          </p:cNvPr>
          <p:cNvSpPr>
            <a:spLocks noGrp="1"/>
          </p:cNvSpPr>
          <p:nvPr>
            <p:ph sz="half" idx="1"/>
          </p:nvPr>
        </p:nvSpPr>
        <p:spPr/>
        <p:txBody>
          <a:bodyPr/>
          <a:lstStyle/>
          <a:p>
            <a:r>
              <a:rPr lang="en-US" b="1" dirty="0"/>
              <a:t>UART pins: </a:t>
            </a:r>
            <a:r>
              <a:rPr lang="en-US" sz="2000" b="0" i="0" dirty="0">
                <a:effectLst/>
                <a:latin typeface="Times New Roman" panose="02020603050405020304" pitchFamily="18" charset="0"/>
                <a:cs typeface="Times New Roman" panose="02020603050405020304" pitchFamily="18" charset="0"/>
              </a:rPr>
              <a:t>ESP8266 </a:t>
            </a:r>
            <a:r>
              <a:rPr lang="en-US" sz="2000" b="0" i="0" dirty="0" err="1">
                <a:effectLst/>
                <a:latin typeface="Times New Roman" panose="02020603050405020304" pitchFamily="18" charset="0"/>
                <a:cs typeface="Times New Roman" panose="02020603050405020304" pitchFamily="18" charset="0"/>
              </a:rPr>
              <a:t>NodeMCU</a:t>
            </a:r>
            <a:r>
              <a:rPr lang="en-US" sz="2000" b="0" i="0" dirty="0">
                <a:effectLst/>
                <a:latin typeface="Times New Roman" panose="02020603050405020304" pitchFamily="18" charset="0"/>
                <a:cs typeface="Times New Roman" panose="02020603050405020304" pitchFamily="18" charset="0"/>
              </a:rPr>
              <a:t> has 2 UART interfaces,  UART0 and UART1, which provide asynchronous communication and can communicate at up to 4.5 Mbps. UART0 (TXD0, RXD0, RST0 &amp; CTS0 pins) can be used for communication. </a:t>
            </a:r>
            <a:endParaRPr lang="en-US" sz="2000" b="1" dirty="0">
              <a:latin typeface="Times New Roman" panose="02020603050405020304" pitchFamily="18" charset="0"/>
              <a:cs typeface="Times New Roman" panose="02020603050405020304" pitchFamily="18" charset="0"/>
            </a:endParaRPr>
          </a:p>
          <a:p>
            <a:pPr marL="0" indent="0">
              <a:buNone/>
            </a:pPr>
            <a:endParaRPr lang="en-CA" b="1"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59AE4539-39FF-4E56-8117-2236E2F69A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40575" y="0"/>
            <a:ext cx="4895850" cy="2444708"/>
          </a:xfrm>
        </p:spPr>
      </p:pic>
    </p:spTree>
    <p:extLst>
      <p:ext uri="{BB962C8B-B14F-4D97-AF65-F5344CB8AC3E}">
        <p14:creationId xmlns:p14="http://schemas.microsoft.com/office/powerpoint/2010/main" val="31939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66E6-DB20-40F9-8D0C-8B46BF194E78}"/>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Project Description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(Smart Restaurant food ordering menu using BB-WI)</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AB13AB-40EA-471A-B06A-4DA5FC23B72E}"/>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These days, due to Covid-19 ,restaurants want a safe environment for their customer. For the least &amp; safe interaction between customer and owner smart restaurant ordering menu comes in picture. For maintaining a safe distance with customer, instead of using paper-based menu cards, Restaurants are now installing touch screen displays on tables, so the customers can directly select the food items from the screen and order the food easily.</a:t>
            </a:r>
          </a:p>
        </p:txBody>
      </p:sp>
    </p:spTree>
    <p:extLst>
      <p:ext uri="{BB962C8B-B14F-4D97-AF65-F5344CB8AC3E}">
        <p14:creationId xmlns:p14="http://schemas.microsoft.com/office/powerpoint/2010/main" val="2167514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0367-6F81-4019-9BF4-44A875A3BEAF}"/>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NodeMCU8266</a:t>
            </a:r>
            <a:endParaRPr lang="en-CA" dirty="0"/>
          </a:p>
        </p:txBody>
      </p:sp>
      <p:sp>
        <p:nvSpPr>
          <p:cNvPr id="3" name="Content Placeholder 2">
            <a:extLst>
              <a:ext uri="{FF2B5EF4-FFF2-40B4-BE49-F238E27FC236}">
                <a16:creationId xmlns:a16="http://schemas.microsoft.com/office/drawing/2014/main" id="{CDB9F9F4-4772-4EDF-9FBB-CD2C309CD411}"/>
              </a:ext>
            </a:extLst>
          </p:cNvPr>
          <p:cNvSpPr>
            <a:spLocks noGrp="1"/>
          </p:cNvSpPr>
          <p:nvPr>
            <p:ph sz="half" idx="1"/>
          </p:nvPr>
        </p:nvSpPr>
        <p:spPr/>
        <p:txBody>
          <a:bodyPr/>
          <a:lstStyle/>
          <a:p>
            <a:pPr marL="0" indent="0" algn="l">
              <a:buNone/>
            </a:pPr>
            <a:r>
              <a:rPr lang="en-US" b="1" dirty="0"/>
              <a:t>SPI pins:  </a:t>
            </a:r>
            <a:r>
              <a:rPr lang="en-US" sz="2000" b="0" i="0" dirty="0">
                <a:effectLst/>
                <a:latin typeface="Times New Roman" panose="02020603050405020304" pitchFamily="18" charset="0"/>
                <a:cs typeface="Times New Roman" panose="02020603050405020304" pitchFamily="18" charset="0"/>
              </a:rPr>
              <a:t>ESP8266 features two SPIs (SPI and HSPI) in slave and master modes. These SPIs also support the following general-purpose SPI features:</a:t>
            </a: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4 timing modes of the SPI format transfer</a:t>
            </a: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Up to 80 MHz and the divided clocks of 80 MHz</a:t>
            </a: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Up to 64-Byte FIFO</a:t>
            </a:r>
          </a:p>
          <a:p>
            <a:endParaRPr lang="en-CA" b="1"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66AE11C3-474A-4982-B23D-A04EA22306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65975" y="222291"/>
            <a:ext cx="4895850" cy="2444708"/>
          </a:xfrm>
        </p:spPr>
      </p:pic>
    </p:spTree>
    <p:extLst>
      <p:ext uri="{BB962C8B-B14F-4D97-AF65-F5344CB8AC3E}">
        <p14:creationId xmlns:p14="http://schemas.microsoft.com/office/powerpoint/2010/main" val="2185280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4236-8BCD-4AD5-B46B-9DA272B59F03}"/>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NodeMCU8266</a:t>
            </a:r>
            <a:endParaRPr lang="en-CA" dirty="0"/>
          </a:p>
        </p:txBody>
      </p:sp>
      <p:sp>
        <p:nvSpPr>
          <p:cNvPr id="3" name="Content Placeholder 2">
            <a:extLst>
              <a:ext uri="{FF2B5EF4-FFF2-40B4-BE49-F238E27FC236}">
                <a16:creationId xmlns:a16="http://schemas.microsoft.com/office/drawing/2014/main" id="{91E8014C-53C1-4E3E-9558-65D1C96C6EFD}"/>
              </a:ext>
            </a:extLst>
          </p:cNvPr>
          <p:cNvSpPr>
            <a:spLocks noGrp="1"/>
          </p:cNvSpPr>
          <p:nvPr>
            <p:ph sz="half" idx="1"/>
          </p:nvPr>
        </p:nvSpPr>
        <p:spPr/>
        <p:txBody>
          <a:bodyPr/>
          <a:lstStyle/>
          <a:p>
            <a:r>
              <a:rPr lang="en-US" b="1" dirty="0"/>
              <a:t>SDIO pins: </a:t>
            </a:r>
            <a:r>
              <a:rPr lang="en-US" sz="2000" b="0" i="0" dirty="0">
                <a:effectLst/>
                <a:latin typeface="Times New Roman" panose="02020603050405020304" pitchFamily="18" charset="0"/>
                <a:cs typeface="Times New Roman" panose="02020603050405020304" pitchFamily="18" charset="0"/>
              </a:rPr>
              <a:t>ESP8266 features Secure Digital Input/Output Interface (SDIO) which is used to directly interface SD cards. 4-bit 25 MHz SDIO v1.1 and 4-bit 50 MHz SDIO v2.0 are supported.</a:t>
            </a:r>
            <a:endParaRPr lang="en-CA" sz="2000" b="1" dirty="0">
              <a:latin typeface="Times New Roman" panose="02020603050405020304" pitchFamily="18" charset="0"/>
              <a:cs typeface="Times New Roman" panose="02020603050405020304" pitchFamily="18" charset="0"/>
            </a:endParaRPr>
          </a:p>
        </p:txBody>
      </p:sp>
      <p:pic>
        <p:nvPicPr>
          <p:cNvPr id="6" name="Content Placeholder 5" descr="A picture containing graphical user interface&#10;&#10;Description automatically generated">
            <a:extLst>
              <a:ext uri="{FF2B5EF4-FFF2-40B4-BE49-F238E27FC236}">
                <a16:creationId xmlns:a16="http://schemas.microsoft.com/office/drawing/2014/main" id="{639831B4-CEBE-4AC5-ACB4-529DE18D29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6150" y="123846"/>
            <a:ext cx="4895850" cy="2444708"/>
          </a:xfrm>
        </p:spPr>
      </p:pic>
    </p:spTree>
    <p:extLst>
      <p:ext uri="{BB962C8B-B14F-4D97-AF65-F5344CB8AC3E}">
        <p14:creationId xmlns:p14="http://schemas.microsoft.com/office/powerpoint/2010/main" val="571384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95EB-F16F-4A08-B6C5-EADF08989003}"/>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NodeMCU8266</a:t>
            </a:r>
            <a:endParaRPr lang="en-CA" dirty="0"/>
          </a:p>
        </p:txBody>
      </p:sp>
      <p:sp>
        <p:nvSpPr>
          <p:cNvPr id="3" name="Content Placeholder 2">
            <a:extLst>
              <a:ext uri="{FF2B5EF4-FFF2-40B4-BE49-F238E27FC236}">
                <a16:creationId xmlns:a16="http://schemas.microsoft.com/office/drawing/2014/main" id="{B4AC750D-6694-49C6-97FF-1477D8FF7153}"/>
              </a:ext>
            </a:extLst>
          </p:cNvPr>
          <p:cNvSpPr>
            <a:spLocks noGrp="1"/>
          </p:cNvSpPr>
          <p:nvPr>
            <p:ph sz="half" idx="1"/>
          </p:nvPr>
        </p:nvSpPr>
        <p:spPr/>
        <p:txBody>
          <a:bodyPr/>
          <a:lstStyle/>
          <a:p>
            <a:r>
              <a:rPr lang="en-US" b="1" dirty="0"/>
              <a:t>PWM pins: </a:t>
            </a:r>
            <a:r>
              <a:rPr lang="en-US" sz="2400" b="0" i="0" dirty="0">
                <a:effectLst/>
                <a:latin typeface="Times New Roman" panose="02020603050405020304" pitchFamily="18" charset="0"/>
                <a:cs typeface="Times New Roman" panose="02020603050405020304" pitchFamily="18" charset="0"/>
              </a:rPr>
              <a:t>The board has 4 channels of Pulse Width Modulation (PWM). The PWM output can be implemented programmatically and used for driving digital motors and LEDs.</a:t>
            </a:r>
            <a:endParaRPr lang="en-CA" sz="2400" b="1" dirty="0">
              <a:latin typeface="Times New Roman" panose="02020603050405020304" pitchFamily="18" charset="0"/>
              <a:cs typeface="Times New Roman" panose="02020603050405020304" pitchFamily="18" charset="0"/>
            </a:endParaRPr>
          </a:p>
        </p:txBody>
      </p:sp>
      <p:pic>
        <p:nvPicPr>
          <p:cNvPr id="6" name="Content Placeholder 5" descr="A picture containing graphical user interface&#10;&#10;Description automatically generated">
            <a:extLst>
              <a:ext uri="{FF2B5EF4-FFF2-40B4-BE49-F238E27FC236}">
                <a16:creationId xmlns:a16="http://schemas.microsoft.com/office/drawing/2014/main" id="{3B3EBCE4-76A3-4622-B946-1BA5058FD5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26275" y="222291"/>
            <a:ext cx="4895850" cy="2444708"/>
          </a:xfrm>
        </p:spPr>
      </p:pic>
    </p:spTree>
    <p:extLst>
      <p:ext uri="{BB962C8B-B14F-4D97-AF65-F5344CB8AC3E}">
        <p14:creationId xmlns:p14="http://schemas.microsoft.com/office/powerpoint/2010/main" val="162018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C725-BF10-479D-B3C6-966F2D23C18B}"/>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NodeMCU8266</a:t>
            </a:r>
            <a:endParaRPr lang="en-CA" dirty="0"/>
          </a:p>
        </p:txBody>
      </p:sp>
      <p:sp>
        <p:nvSpPr>
          <p:cNvPr id="3" name="Content Placeholder 2">
            <a:extLst>
              <a:ext uri="{FF2B5EF4-FFF2-40B4-BE49-F238E27FC236}">
                <a16:creationId xmlns:a16="http://schemas.microsoft.com/office/drawing/2014/main" id="{81A7E3B2-80BA-40DF-BD72-B0CE749329B1}"/>
              </a:ext>
            </a:extLst>
          </p:cNvPr>
          <p:cNvSpPr>
            <a:spLocks noGrp="1"/>
          </p:cNvSpPr>
          <p:nvPr>
            <p:ph sz="half" idx="1"/>
          </p:nvPr>
        </p:nvSpPr>
        <p:spPr/>
        <p:txBody>
          <a:bodyPr>
            <a:normAutofit lnSpcReduction="10000"/>
          </a:bodyPr>
          <a:lstStyle/>
          <a:p>
            <a:pPr algn="l"/>
            <a:r>
              <a:rPr lang="en-US" b="1" dirty="0"/>
              <a:t>Control </a:t>
            </a:r>
            <a:r>
              <a:rPr lang="en-US" b="1" dirty="0" err="1"/>
              <a:t>pins:</a:t>
            </a:r>
            <a:r>
              <a:rPr lang="en-US" dirty="0" err="1"/>
              <a:t>Thesepins</a:t>
            </a:r>
            <a:r>
              <a:rPr lang="en-US" b="1" dirty="0"/>
              <a:t> </a:t>
            </a:r>
            <a:r>
              <a:rPr lang="en-US" b="0" i="0" dirty="0">
                <a:effectLst/>
                <a:latin typeface="Times New Roman" panose="02020603050405020304" pitchFamily="18" charset="0"/>
                <a:cs typeface="Times New Roman" panose="02020603050405020304" pitchFamily="18" charset="0"/>
              </a:rPr>
              <a:t>are used to control ESP8266. These pins include Chip Enable pin (EN), Reset pin (RST) and WAKE pin.</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EN pin – The ESP8266 chip is enabled when EN pin is pulled HIGH. When pulled LOW the chip works at minimum power.</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RST pin – RST pin is used to reset the ESP8266 chip.</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WAKE pin – Wake pin is used to wake the chip from deep-sleep.</a:t>
            </a:r>
          </a:p>
          <a:p>
            <a:endParaRPr lang="en-US" b="1" dirty="0">
              <a:latin typeface="Times New Roman" panose="02020603050405020304" pitchFamily="18" charset="0"/>
              <a:cs typeface="Times New Roman" panose="02020603050405020304" pitchFamily="18" charset="0"/>
            </a:endParaRPr>
          </a:p>
          <a:p>
            <a:pPr marL="0" indent="0">
              <a:buNone/>
            </a:pPr>
            <a:endParaRPr lang="en-CA" b="1"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AF30057A-9A0E-48CF-8B11-59F67F20E9A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8475" y="339745"/>
            <a:ext cx="4895850" cy="2444708"/>
          </a:xfrm>
        </p:spPr>
      </p:pic>
    </p:spTree>
    <p:extLst>
      <p:ext uri="{BB962C8B-B14F-4D97-AF65-F5344CB8AC3E}">
        <p14:creationId xmlns:p14="http://schemas.microsoft.com/office/powerpoint/2010/main" val="222369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156F-5D58-40A7-8CAF-AE1164C2C49F}"/>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Interfacing NodeMCU8266 with BB-WI </a:t>
            </a:r>
            <a:endParaRPr lang="en-CA" dirty="0"/>
          </a:p>
        </p:txBody>
      </p:sp>
      <p:pic>
        <p:nvPicPr>
          <p:cNvPr id="5" name="Content Placeholder 4" descr="A picture containing text, computer, keyboard, electronics&#10;&#10;Description automatically generated">
            <a:extLst>
              <a:ext uri="{FF2B5EF4-FFF2-40B4-BE49-F238E27FC236}">
                <a16:creationId xmlns:a16="http://schemas.microsoft.com/office/drawing/2014/main" id="{05E034A9-9B53-49B3-A671-D89760523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2301" y="2667000"/>
            <a:ext cx="6578600" cy="3606800"/>
          </a:xfrm>
        </p:spPr>
      </p:pic>
    </p:spTree>
    <p:extLst>
      <p:ext uri="{BB962C8B-B14F-4D97-AF65-F5344CB8AC3E}">
        <p14:creationId xmlns:p14="http://schemas.microsoft.com/office/powerpoint/2010/main" val="3885468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9529-844B-4225-8554-7093C35B089D}"/>
              </a:ext>
            </a:extLst>
          </p:cNvPr>
          <p:cNvSpPr>
            <a:spLocks noGrp="1"/>
          </p:cNvSpPr>
          <p:nvPr>
            <p:ph type="ctrTitle"/>
          </p:nvPr>
        </p:nvSpPr>
        <p:spPr>
          <a:xfrm>
            <a:off x="2928401" y="550417"/>
            <a:ext cx="8574622" cy="1393794"/>
          </a:xfrm>
        </p:spPr>
        <p:txBody>
          <a:bodyPr>
            <a:normAutofit/>
          </a:bodyPr>
          <a:lstStyle/>
          <a:p>
            <a:r>
              <a:rPr lang="en-US" sz="4400" dirty="0">
                <a:latin typeface="Times New Roman" panose="02020603050405020304" pitchFamily="18" charset="0"/>
                <a:cs typeface="Times New Roman" panose="02020603050405020304" pitchFamily="18" charset="0"/>
              </a:rPr>
              <a:t>SSH to </a:t>
            </a:r>
            <a:r>
              <a:rPr lang="en-US" sz="4400" dirty="0" err="1">
                <a:latin typeface="Times New Roman" panose="02020603050405020304" pitchFamily="18" charset="0"/>
                <a:cs typeface="Times New Roman" panose="02020603050405020304" pitchFamily="18" charset="0"/>
              </a:rPr>
              <a:t>Beaglebone</a:t>
            </a:r>
            <a:r>
              <a:rPr lang="en-US" sz="4400" dirty="0">
                <a:latin typeface="Times New Roman" panose="02020603050405020304" pitchFamily="18" charset="0"/>
                <a:cs typeface="Times New Roman" panose="02020603050405020304" pitchFamily="18" charset="0"/>
              </a:rPr>
              <a:t> Black Wireless</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8A2A706-D9D4-47FA-A2A1-8F4FF6312182}"/>
              </a:ext>
            </a:extLst>
          </p:cNvPr>
          <p:cNvSpPr>
            <a:spLocks noGrp="1"/>
          </p:cNvSpPr>
          <p:nvPr>
            <p:ph type="subTitle" idx="1"/>
          </p:nvPr>
        </p:nvSpPr>
        <p:spPr>
          <a:xfrm>
            <a:off x="4515377" y="2494624"/>
            <a:ext cx="6987645" cy="3249227"/>
          </a:xfrm>
        </p:spPr>
        <p:txBody>
          <a:bodyPr/>
          <a:lstStyle/>
          <a:p>
            <a:pPr marL="342900" indent="-342900" algn="l">
              <a:buFont typeface="Wingdings" panose="05000000000000000000" pitchFamily="2" charset="2"/>
              <a:buChar char="§"/>
            </a:pPr>
            <a:r>
              <a:rPr lang="en-US" dirty="0"/>
              <a:t>Type this command in terminal and make </a:t>
            </a:r>
            <a:r>
              <a:rPr lang="en-US" dirty="0" err="1"/>
              <a:t>ssh</a:t>
            </a:r>
            <a:r>
              <a:rPr lang="en-US" dirty="0"/>
              <a:t> connection to BB-WI</a:t>
            </a:r>
          </a:p>
          <a:p>
            <a:pPr algn="l"/>
            <a:r>
              <a:rPr lang="en-US" dirty="0"/>
              <a:t>                    </a:t>
            </a:r>
            <a:r>
              <a:rPr lang="en-US" sz="2400" dirty="0" err="1">
                <a:latin typeface="Times New Roman" panose="02020603050405020304" pitchFamily="18" charset="0"/>
                <a:cs typeface="Times New Roman" panose="02020603050405020304" pitchFamily="18" charset="0"/>
              </a:rPr>
              <a:t>ssh</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Debian@192.168.7.2</a:t>
            </a:r>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After this, put default password “</a:t>
            </a:r>
            <a:r>
              <a:rPr lang="en-US" sz="2400" dirty="0" err="1">
                <a:latin typeface="Times New Roman" panose="02020603050405020304" pitchFamily="18" charset="0"/>
                <a:cs typeface="Times New Roman" panose="02020603050405020304" pitchFamily="18" charset="0"/>
              </a:rPr>
              <a:t>temppwd</a:t>
            </a:r>
            <a:r>
              <a:rPr lang="en-US" sz="2400" dirty="0">
                <a:latin typeface="Times New Roman" panose="02020603050405020304" pitchFamily="18" charset="0"/>
                <a:cs typeface="Times New Roman" panose="02020603050405020304" pitchFamily="18" charset="0"/>
              </a:rPr>
              <a:t>”</a:t>
            </a:r>
          </a:p>
          <a:p>
            <a:pPr algn="l"/>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2572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5FB9-15A0-4AD9-BDA9-711AE7AAABDF}"/>
              </a:ext>
            </a:extLst>
          </p:cNvPr>
          <p:cNvSpPr>
            <a:spLocks noGrp="1"/>
          </p:cNvSpPr>
          <p:nvPr>
            <p:ph type="ctrTitle"/>
          </p:nvPr>
        </p:nvSpPr>
        <p:spPr>
          <a:xfrm>
            <a:off x="2928401" y="168677"/>
            <a:ext cx="8574622" cy="834500"/>
          </a:xfrm>
        </p:spPr>
        <p:txBody>
          <a:bodyPr>
            <a:normAutofit/>
          </a:bodyPr>
          <a:lstStyle/>
          <a:p>
            <a:r>
              <a:rPr lang="en-US" sz="4000" dirty="0">
                <a:latin typeface="Times New Roman" panose="02020603050405020304" pitchFamily="18" charset="0"/>
                <a:cs typeface="Times New Roman" panose="02020603050405020304" pitchFamily="18" charset="0"/>
              </a:rPr>
              <a:t>SSH to </a:t>
            </a:r>
            <a:r>
              <a:rPr lang="en-US" sz="4000" dirty="0" err="1">
                <a:latin typeface="Times New Roman" panose="02020603050405020304" pitchFamily="18" charset="0"/>
                <a:cs typeface="Times New Roman" panose="02020603050405020304" pitchFamily="18" charset="0"/>
              </a:rPr>
              <a:t>Beaglebone</a:t>
            </a:r>
            <a:r>
              <a:rPr lang="en-US" sz="4000" dirty="0">
                <a:latin typeface="Times New Roman" panose="02020603050405020304" pitchFamily="18" charset="0"/>
                <a:cs typeface="Times New Roman" panose="02020603050405020304" pitchFamily="18" charset="0"/>
              </a:rPr>
              <a:t> Black Wireless</a:t>
            </a:r>
            <a:endParaRPr lang="en-IN" sz="4000" dirty="0"/>
          </a:p>
        </p:txBody>
      </p:sp>
      <p:sp>
        <p:nvSpPr>
          <p:cNvPr id="3" name="Subtitle 2">
            <a:extLst>
              <a:ext uri="{FF2B5EF4-FFF2-40B4-BE49-F238E27FC236}">
                <a16:creationId xmlns:a16="http://schemas.microsoft.com/office/drawing/2014/main" id="{687DC821-376D-45FE-8E58-5D91AACE5C1F}"/>
              </a:ext>
            </a:extLst>
          </p:cNvPr>
          <p:cNvSpPr>
            <a:spLocks noGrp="1"/>
          </p:cNvSpPr>
          <p:nvPr>
            <p:ph type="subTitle" idx="1"/>
          </p:nvPr>
        </p:nvSpPr>
        <p:spPr>
          <a:xfrm>
            <a:off x="4515377" y="1216241"/>
            <a:ext cx="6987645" cy="4168560"/>
          </a:xfrm>
        </p:spPr>
        <p:txBody>
          <a:bodyPr/>
          <a:lstStyle/>
          <a:p>
            <a:endParaRPr lang="en-IN" dirty="0"/>
          </a:p>
        </p:txBody>
      </p:sp>
      <p:pic>
        <p:nvPicPr>
          <p:cNvPr id="5" name="Picture 4">
            <a:extLst>
              <a:ext uri="{FF2B5EF4-FFF2-40B4-BE49-F238E27FC236}">
                <a16:creationId xmlns:a16="http://schemas.microsoft.com/office/drawing/2014/main" id="{EDB33CE4-2A78-4658-891C-E3B667E70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046" y="1216240"/>
            <a:ext cx="8711953" cy="5641759"/>
          </a:xfrm>
          <a:prstGeom prst="rect">
            <a:avLst/>
          </a:prstGeom>
        </p:spPr>
      </p:pic>
    </p:spTree>
    <p:extLst>
      <p:ext uri="{BB962C8B-B14F-4D97-AF65-F5344CB8AC3E}">
        <p14:creationId xmlns:p14="http://schemas.microsoft.com/office/powerpoint/2010/main" val="2279397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948889E-B3D1-4C72-87C4-80D00328E5BD}"/>
              </a:ext>
            </a:extLst>
          </p:cNvPr>
          <p:cNvGraphicFramePr>
            <a:graphicFrameLocks noGrp="1"/>
          </p:cNvGraphicFramePr>
          <p:nvPr>
            <p:extLst>
              <p:ext uri="{D42A27DB-BD31-4B8C-83A1-F6EECF244321}">
                <p14:modId xmlns:p14="http://schemas.microsoft.com/office/powerpoint/2010/main" val="1729069670"/>
              </p:ext>
            </p:extLst>
          </p:nvPr>
        </p:nvGraphicFramePr>
        <p:xfrm>
          <a:off x="1713390" y="719666"/>
          <a:ext cx="8664606" cy="3264452"/>
        </p:xfrm>
        <a:graphic>
          <a:graphicData uri="http://schemas.openxmlformats.org/drawingml/2006/table">
            <a:tbl>
              <a:tblPr firstRow="1" bandRow="1">
                <a:tableStyleId>{5C22544A-7EE6-4342-B048-85BDC9FD1C3A}</a:tableStyleId>
              </a:tblPr>
              <a:tblGrid>
                <a:gridCol w="4332303">
                  <a:extLst>
                    <a:ext uri="{9D8B030D-6E8A-4147-A177-3AD203B41FA5}">
                      <a16:colId xmlns:a16="http://schemas.microsoft.com/office/drawing/2014/main" val="2690739787"/>
                    </a:ext>
                  </a:extLst>
                </a:gridCol>
                <a:gridCol w="4332303">
                  <a:extLst>
                    <a:ext uri="{9D8B030D-6E8A-4147-A177-3AD203B41FA5}">
                      <a16:colId xmlns:a16="http://schemas.microsoft.com/office/drawing/2014/main" val="992870383"/>
                    </a:ext>
                  </a:extLst>
                </a:gridCol>
              </a:tblGrid>
              <a:tr h="640853">
                <a:tc>
                  <a:txBody>
                    <a:bodyPr/>
                    <a:lstStyle/>
                    <a:p>
                      <a:r>
                        <a:rPr lang="en-US" dirty="0" err="1">
                          <a:latin typeface="Times New Roman" panose="02020603050405020304" pitchFamily="18" charset="0"/>
                          <a:cs typeface="Times New Roman" panose="02020603050405020304" pitchFamily="18" charset="0"/>
                        </a:rPr>
                        <a:t>Beaglebone</a:t>
                      </a:r>
                      <a:r>
                        <a:rPr lang="en-US" dirty="0">
                          <a:latin typeface="Times New Roman" panose="02020603050405020304" pitchFamily="18" charset="0"/>
                          <a:cs typeface="Times New Roman" panose="02020603050405020304" pitchFamily="18" charset="0"/>
                        </a:rPr>
                        <a:t> Black Wireless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NodeMCU8266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0906344"/>
                  </a:ext>
                </a:extLst>
              </a:tr>
              <a:tr h="640853">
                <a:tc>
                  <a:txBody>
                    <a:bodyPr/>
                    <a:lstStyle/>
                    <a:p>
                      <a:r>
                        <a:rPr lang="en-US" sz="2000" dirty="0">
                          <a:latin typeface="Times New Roman" panose="02020603050405020304" pitchFamily="18" charset="0"/>
                          <a:cs typeface="Times New Roman" panose="02020603050405020304" pitchFamily="18" charset="0"/>
                        </a:rPr>
                        <a:t>P9_3(VDD_3V3)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3.3V</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362750"/>
                  </a:ext>
                </a:extLst>
              </a:tr>
              <a:tr h="640853">
                <a:tc>
                  <a:txBody>
                    <a:bodyPr/>
                    <a:lstStyle/>
                    <a:p>
                      <a:r>
                        <a:rPr lang="en-US" sz="2000" dirty="0">
                          <a:latin typeface="Times New Roman" panose="02020603050405020304" pitchFamily="18" charset="0"/>
                          <a:cs typeface="Times New Roman" panose="02020603050405020304" pitchFamily="18" charset="0"/>
                        </a:rPr>
                        <a:t>P9_1(DGND)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GND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5255156"/>
                  </a:ext>
                </a:extLst>
              </a:tr>
              <a:tr h="640853">
                <a:tc>
                  <a:txBody>
                    <a:bodyPr/>
                    <a:lstStyle/>
                    <a:p>
                      <a:r>
                        <a:rPr lang="en-US" sz="2000" dirty="0">
                          <a:latin typeface="Times New Roman" panose="02020603050405020304" pitchFamily="18" charset="0"/>
                          <a:cs typeface="Times New Roman" panose="02020603050405020304" pitchFamily="18" charset="0"/>
                        </a:rPr>
                        <a:t>P9</a:t>
                      </a:r>
                      <a:r>
                        <a:rPr lang="en-IN" sz="2000" dirty="0">
                          <a:latin typeface="Times New Roman" panose="02020603050405020304" pitchFamily="18" charset="0"/>
                          <a:cs typeface="Times New Roman" panose="02020603050405020304" pitchFamily="18" charset="0"/>
                        </a:rPr>
                        <a:t>_26(UART1_RxD)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Tx</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0528606"/>
                  </a:ext>
                </a:extLst>
              </a:tr>
              <a:tr h="640853">
                <a:tc>
                  <a:txBody>
                    <a:bodyPr/>
                    <a:lstStyle/>
                    <a:p>
                      <a:r>
                        <a:rPr lang="en-US" sz="2000" dirty="0">
                          <a:latin typeface="Times New Roman" panose="02020603050405020304" pitchFamily="18" charset="0"/>
                          <a:cs typeface="Times New Roman" panose="02020603050405020304" pitchFamily="18" charset="0"/>
                        </a:rPr>
                        <a:t>P9_24(UART1_TXD)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Rx</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6435044"/>
                  </a:ext>
                </a:extLst>
              </a:tr>
            </a:tbl>
          </a:graphicData>
        </a:graphic>
      </p:graphicFrame>
    </p:spTree>
    <p:extLst>
      <p:ext uri="{BB962C8B-B14F-4D97-AF65-F5344CB8AC3E}">
        <p14:creationId xmlns:p14="http://schemas.microsoft.com/office/powerpoint/2010/main" val="2002653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C39E-EC49-41B3-9697-8A892965F4D2}"/>
              </a:ext>
            </a:extLst>
          </p:cNvPr>
          <p:cNvSpPr>
            <a:spLocks noGrp="1"/>
          </p:cNvSpPr>
          <p:nvPr>
            <p:ph type="title"/>
          </p:nvPr>
        </p:nvSpPr>
        <p:spPr>
          <a:xfrm>
            <a:off x="1484311" y="685801"/>
            <a:ext cx="10018713" cy="1302798"/>
          </a:xfrm>
        </p:spPr>
        <p:txBody>
          <a:bodyPr/>
          <a:lstStyle/>
          <a:p>
            <a:r>
              <a:rPr lang="en-US" sz="4000" dirty="0">
                <a:latin typeface="Times New Roman" panose="02020603050405020304" pitchFamily="18" charset="0"/>
                <a:cs typeface="Times New Roman" panose="02020603050405020304" pitchFamily="18" charset="0"/>
              </a:rPr>
              <a:t>Interfacing communication </a:t>
            </a:r>
            <a:r>
              <a:rPr lang="en-US" sz="4000" dirty="0" err="1">
                <a:latin typeface="Times New Roman" panose="02020603050405020304" pitchFamily="18" charset="0"/>
                <a:cs typeface="Times New Roman" panose="02020603050405020304" pitchFamily="18" charset="0"/>
              </a:rPr>
              <a:t>protocol:UART</a:t>
            </a:r>
            <a:endParaRPr lang="en-IN" dirty="0"/>
          </a:p>
        </p:txBody>
      </p:sp>
      <p:sp>
        <p:nvSpPr>
          <p:cNvPr id="3" name="Content Placeholder 2">
            <a:extLst>
              <a:ext uri="{FF2B5EF4-FFF2-40B4-BE49-F238E27FC236}">
                <a16:creationId xmlns:a16="http://schemas.microsoft.com/office/drawing/2014/main" id="{0FC215F3-6893-40D7-90A4-1E1DFAE650B1}"/>
              </a:ext>
            </a:extLst>
          </p:cNvPr>
          <p:cNvSpPr>
            <a:spLocks noGrp="1"/>
          </p:cNvSpPr>
          <p:nvPr>
            <p:ph sz="half" idx="1"/>
          </p:nvPr>
        </p:nvSpPr>
        <p:spPr>
          <a:xfrm>
            <a:off x="1484312" y="1890945"/>
            <a:ext cx="5730798" cy="3900256"/>
          </a:xfrm>
        </p:spPr>
        <p:txBody>
          <a:bodyPr>
            <a:normAutofit/>
          </a:bodyPr>
          <a:lstStyle/>
          <a:p>
            <a:r>
              <a:rPr lang="en-US" sz="2000" b="0" i="0" dirty="0">
                <a:effectLst/>
                <a:latin typeface="Times New Roman" panose="02020603050405020304" pitchFamily="18" charset="0"/>
                <a:cs typeface="Times New Roman" panose="02020603050405020304" pitchFamily="18" charset="0"/>
              </a:rPr>
              <a:t>A </a:t>
            </a:r>
            <a:r>
              <a:rPr lang="en-US" sz="2000" i="0" dirty="0">
                <a:effectLst/>
                <a:latin typeface="Times New Roman" panose="02020603050405020304" pitchFamily="18" charset="0"/>
                <a:cs typeface="Times New Roman" panose="02020603050405020304" pitchFamily="18" charset="0"/>
              </a:rPr>
              <a:t>universal asynchronous receiver-transmitter (UART</a:t>
            </a:r>
            <a:r>
              <a:rPr lang="en-US" sz="2000" dirty="0">
                <a:latin typeface="Times New Roman" panose="02020603050405020304" pitchFamily="18" charset="0"/>
                <a:cs typeface="Times New Roman" panose="02020603050405020304" pitchFamily="18" charset="0"/>
              </a:rPr>
              <a:t>)</a:t>
            </a:r>
            <a:r>
              <a:rPr lang="en-US" sz="200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a </a:t>
            </a:r>
            <a:r>
              <a:rPr lang="en-US" sz="2000" dirty="0">
                <a:latin typeface="Times New Roman" panose="02020603050405020304" pitchFamily="18" charset="0"/>
                <a:cs typeface="Times New Roman" panose="02020603050405020304" pitchFamily="18" charset="0"/>
              </a:rPr>
              <a:t>computer hardware</a:t>
            </a:r>
            <a:r>
              <a:rPr lang="en-US" sz="2000" b="0" i="0" dirty="0">
                <a:effectLst/>
                <a:latin typeface="Times New Roman" panose="02020603050405020304" pitchFamily="18" charset="0"/>
                <a:cs typeface="Times New Roman" panose="02020603050405020304" pitchFamily="18" charset="0"/>
              </a:rPr>
              <a:t> device for </a:t>
            </a:r>
            <a:r>
              <a:rPr lang="en-US" sz="2000" b="0" i="0" strike="noStrike" dirty="0">
                <a:effectLst/>
                <a:latin typeface="Times New Roman" panose="02020603050405020304" pitchFamily="18" charset="0"/>
                <a:cs typeface="Times New Roman" panose="02020603050405020304" pitchFamily="18" charset="0"/>
                <a:hlinkClick r:id="rId2" tooltip="Asynchronous serial communication">
                  <a:extLst>
                    <a:ext uri="{A12FA001-AC4F-418D-AE19-62706E023703}">
                      <ahyp:hlinkClr xmlns:ahyp="http://schemas.microsoft.com/office/drawing/2018/hyperlinkcolor" val="tx"/>
                    </a:ext>
                  </a:extLst>
                </a:hlinkClick>
              </a:rPr>
              <a:t>asynchronous serial communication</a:t>
            </a:r>
            <a:r>
              <a:rPr lang="en-US" sz="2000" b="0" i="0" dirty="0">
                <a:effectLst/>
                <a:latin typeface="Times New Roman" panose="02020603050405020304" pitchFamily="18" charset="0"/>
                <a:cs typeface="Times New Roman" panose="02020603050405020304" pitchFamily="18" charset="0"/>
              </a:rPr>
              <a:t> in which the data format and transmission speeds are configurable. </a:t>
            </a:r>
          </a:p>
          <a:p>
            <a:r>
              <a:rPr lang="en-US" sz="2000" b="0" i="0" dirty="0">
                <a:effectLst/>
                <a:latin typeface="Times New Roman" panose="02020603050405020304" pitchFamily="18" charset="0"/>
                <a:cs typeface="Times New Roman" panose="02020603050405020304" pitchFamily="18" charset="0"/>
              </a:rPr>
              <a:t>It sends data bits one by one, from the least significant to the most significant, framed by start and stop bits so that precise timing is handled by the communication channel.</a:t>
            </a:r>
            <a:endParaRPr lang="en-IN"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4C523E9-B867-4E42-944F-20BCA288FB5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17041" y="1731146"/>
            <a:ext cx="4287914" cy="3138256"/>
          </a:xfrm>
        </p:spPr>
      </p:pic>
    </p:spTree>
    <p:extLst>
      <p:ext uri="{BB962C8B-B14F-4D97-AF65-F5344CB8AC3E}">
        <p14:creationId xmlns:p14="http://schemas.microsoft.com/office/powerpoint/2010/main" val="3317115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0028-47AB-412D-A76F-E8C8AEEE3FB0}"/>
              </a:ext>
            </a:extLst>
          </p:cNvPr>
          <p:cNvSpPr>
            <a:spLocks noGrp="1"/>
          </p:cNvSpPr>
          <p:nvPr>
            <p:ph type="title"/>
          </p:nvPr>
        </p:nvSpPr>
        <p:spPr>
          <a:xfrm>
            <a:off x="1484311" y="685801"/>
            <a:ext cx="10018713" cy="921058"/>
          </a:xfrm>
        </p:spPr>
        <p:txBody>
          <a:bodyPr/>
          <a:lstStyle/>
          <a:p>
            <a:r>
              <a:rPr lang="en-US" sz="4000" dirty="0">
                <a:latin typeface="Times New Roman" panose="02020603050405020304" pitchFamily="18" charset="0"/>
                <a:cs typeface="Times New Roman" panose="02020603050405020304" pitchFamily="18" charset="0"/>
              </a:rPr>
              <a:t>Interfacing communication </a:t>
            </a:r>
            <a:r>
              <a:rPr lang="en-US" sz="4000" dirty="0" err="1">
                <a:latin typeface="Times New Roman" panose="02020603050405020304" pitchFamily="18" charset="0"/>
                <a:cs typeface="Times New Roman" panose="02020603050405020304" pitchFamily="18" charset="0"/>
              </a:rPr>
              <a:t>protocol:UART</a:t>
            </a:r>
            <a:endParaRPr lang="en-IN" dirty="0"/>
          </a:p>
        </p:txBody>
      </p:sp>
      <p:sp>
        <p:nvSpPr>
          <p:cNvPr id="3" name="Content Placeholder 2">
            <a:extLst>
              <a:ext uri="{FF2B5EF4-FFF2-40B4-BE49-F238E27FC236}">
                <a16:creationId xmlns:a16="http://schemas.microsoft.com/office/drawing/2014/main" id="{F6CC1DE4-23EA-4892-AFD5-41D08A55FBE3}"/>
              </a:ext>
            </a:extLst>
          </p:cNvPr>
          <p:cNvSpPr>
            <a:spLocks noGrp="1"/>
          </p:cNvSpPr>
          <p:nvPr>
            <p:ph sz="half" idx="1"/>
          </p:nvPr>
        </p:nvSpPr>
        <p:spPr>
          <a:xfrm>
            <a:off x="1484312" y="1802167"/>
            <a:ext cx="4895055" cy="3989033"/>
          </a:xfrm>
        </p:spPr>
        <p:txBody>
          <a:bodyPr/>
          <a:lstStyle/>
          <a:p>
            <a:r>
              <a:rPr lang="en-US" dirty="0" err="1">
                <a:latin typeface="Times New Roman" panose="02020603050405020304" pitchFamily="18" charset="0"/>
                <a:cs typeface="Times New Roman" panose="02020603050405020304" pitchFamily="18" charset="0"/>
              </a:rPr>
              <a:t>Beaglebone</a:t>
            </a:r>
            <a:r>
              <a:rPr lang="en-US" dirty="0">
                <a:latin typeface="Times New Roman" panose="02020603050405020304" pitchFamily="18" charset="0"/>
                <a:cs typeface="Times New Roman" panose="02020603050405020304" pitchFamily="18" charset="0"/>
              </a:rPr>
              <a:t> Black Wireless have 4.5 serial UARTs.</a:t>
            </a:r>
          </a:p>
          <a:p>
            <a:r>
              <a:rPr lang="en-US" dirty="0">
                <a:latin typeface="Times New Roman" panose="02020603050405020304" pitchFamily="18" charset="0"/>
                <a:cs typeface="Times New Roman" panose="02020603050405020304" pitchFamily="18" charset="0"/>
              </a:rPr>
              <a:t>For interfacing with touch screen display, we can use either of UART1, UART2, UART4.</a:t>
            </a:r>
          </a:p>
          <a:p>
            <a:r>
              <a:rPr lang="en-US" dirty="0">
                <a:latin typeface="Times New Roman" panose="02020603050405020304" pitchFamily="18" charset="0"/>
                <a:cs typeface="Times New Roman" panose="02020603050405020304" pitchFamily="18" charset="0"/>
              </a:rPr>
              <a:t>We cannot use UART3 for interfacing with touch screen display, because UART3 has only transmit pin.</a:t>
            </a:r>
          </a:p>
          <a:p>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D05C230-2811-462F-BFB8-76447867E3C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12349" y="1802167"/>
            <a:ext cx="3950563" cy="3320249"/>
          </a:xfrm>
        </p:spPr>
      </p:pic>
    </p:spTree>
    <p:extLst>
      <p:ext uri="{BB962C8B-B14F-4D97-AF65-F5344CB8AC3E}">
        <p14:creationId xmlns:p14="http://schemas.microsoft.com/office/powerpoint/2010/main" val="138175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54A0-2C42-4558-B114-5EA9F608F081}"/>
              </a:ext>
            </a:extLst>
          </p:cNvPr>
          <p:cNvSpPr>
            <a:spLocks noGrp="1"/>
          </p:cNvSpPr>
          <p:nvPr>
            <p:ph type="title"/>
          </p:nvPr>
        </p:nvSpPr>
        <p:spPr>
          <a:xfrm>
            <a:off x="1484311" y="104021"/>
            <a:ext cx="10018713" cy="1162072"/>
          </a:xfrm>
        </p:spPr>
        <p:txBody>
          <a:bodyPr>
            <a:normAutofit/>
          </a:bodyPr>
          <a:lstStyle/>
          <a:p>
            <a:r>
              <a:rPr lang="en-US" sz="3200" dirty="0">
                <a:latin typeface="Times New Roman" panose="02020603050405020304" pitchFamily="18" charset="0"/>
                <a:cs typeface="Times New Roman" panose="02020603050405020304" pitchFamily="18" charset="0"/>
              </a:rPr>
              <a:t>Block Diagram(</a:t>
            </a:r>
            <a:r>
              <a:rPr lang="en-US" sz="3200" dirty="0" err="1">
                <a:latin typeface="Times New Roman" panose="02020603050405020304" pitchFamily="18" charset="0"/>
                <a:cs typeface="Times New Roman" panose="02020603050405020304" pitchFamily="18" charset="0"/>
              </a:rPr>
              <a:t>Tranmitter</a:t>
            </a:r>
            <a:r>
              <a:rPr lang="en-US" sz="3200" dirty="0">
                <a:latin typeface="Times New Roman" panose="02020603050405020304" pitchFamily="18" charset="0"/>
                <a:cs typeface="Times New Roman" panose="02020603050405020304" pitchFamily="18" charset="0"/>
              </a:rPr>
              <a:t> Side)</a:t>
            </a:r>
            <a:br>
              <a:rPr lang="en-US" sz="3200" dirty="0">
                <a:latin typeface="Times New Roman" panose="02020603050405020304" pitchFamily="18" charset="0"/>
                <a:cs typeface="Times New Roman" panose="02020603050405020304" pitchFamily="18" charset="0"/>
              </a:rPr>
            </a:br>
            <a:endParaRPr lang="en-CA" sz="3200" dirty="0"/>
          </a:p>
        </p:txBody>
      </p:sp>
      <p:pic>
        <p:nvPicPr>
          <p:cNvPr id="5" name="Content Placeholder 4" descr="Diagram&#10;&#10;Description automatically generated">
            <a:extLst>
              <a:ext uri="{FF2B5EF4-FFF2-40B4-BE49-F238E27FC236}">
                <a16:creationId xmlns:a16="http://schemas.microsoft.com/office/drawing/2014/main" id="{FEF9CA7B-5830-43F7-92EF-1C5DCBB625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929" y="1026943"/>
            <a:ext cx="7863839" cy="5727038"/>
          </a:xfrm>
        </p:spPr>
      </p:pic>
    </p:spTree>
    <p:extLst>
      <p:ext uri="{BB962C8B-B14F-4D97-AF65-F5344CB8AC3E}">
        <p14:creationId xmlns:p14="http://schemas.microsoft.com/office/powerpoint/2010/main" val="2064748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DCC2-A060-469A-A405-FE0EE752D9AF}"/>
              </a:ext>
            </a:extLst>
          </p:cNvPr>
          <p:cNvSpPr>
            <a:spLocks noGrp="1"/>
          </p:cNvSpPr>
          <p:nvPr>
            <p:ph type="title"/>
          </p:nvPr>
        </p:nvSpPr>
        <p:spPr>
          <a:xfrm>
            <a:off x="1484311" y="469901"/>
            <a:ext cx="10018713" cy="990600"/>
          </a:xfrm>
        </p:spPr>
        <p:txBody>
          <a:bodyPr>
            <a:normAutofit/>
          </a:bodyPr>
          <a:lstStyle/>
          <a:p>
            <a:pPr algn="l"/>
            <a:r>
              <a:rPr lang="en-US" sz="3600" dirty="0">
                <a:latin typeface="Times New Roman" panose="02020603050405020304" pitchFamily="18" charset="0"/>
                <a:cs typeface="Times New Roman" panose="02020603050405020304" pitchFamily="18" charset="0"/>
              </a:rPr>
              <a:t>C code for Interfacing NodeMCU8266</a:t>
            </a:r>
            <a:endParaRPr lang="en-CA" sz="3600" dirty="0">
              <a:latin typeface="Times New Roman" panose="02020603050405020304" pitchFamily="18" charset="0"/>
              <a:cs typeface="Times New Roman" panose="02020603050405020304" pitchFamily="18" charset="0"/>
            </a:endParaRPr>
          </a:p>
        </p:txBody>
      </p:sp>
      <p:pic>
        <p:nvPicPr>
          <p:cNvPr id="5" name="Content Placeholder 4" descr="Text&#10;&#10;Description automatically generated">
            <a:extLst>
              <a:ext uri="{FF2B5EF4-FFF2-40B4-BE49-F238E27FC236}">
                <a16:creationId xmlns:a16="http://schemas.microsoft.com/office/drawing/2014/main" id="{BE0C3E63-D0E3-4DD2-980C-45D542205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2278" y="1460500"/>
            <a:ext cx="7702781" cy="4330700"/>
          </a:xfrm>
        </p:spPr>
      </p:pic>
    </p:spTree>
    <p:extLst>
      <p:ext uri="{BB962C8B-B14F-4D97-AF65-F5344CB8AC3E}">
        <p14:creationId xmlns:p14="http://schemas.microsoft.com/office/powerpoint/2010/main" val="2139847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7554-7247-42E1-8627-7E4278AC98A0}"/>
              </a:ext>
            </a:extLst>
          </p:cNvPr>
          <p:cNvSpPr>
            <a:spLocks noGrp="1"/>
          </p:cNvSpPr>
          <p:nvPr>
            <p:ph type="title"/>
          </p:nvPr>
        </p:nvSpPr>
        <p:spPr>
          <a:xfrm>
            <a:off x="1484311" y="140677"/>
            <a:ext cx="10018713" cy="1392702"/>
          </a:xfrm>
        </p:spPr>
        <p:txBody>
          <a:bodyPr/>
          <a:lstStyle/>
          <a:p>
            <a:r>
              <a:rPr lang="en-US" sz="4000" dirty="0">
                <a:latin typeface="Times New Roman" panose="02020603050405020304" pitchFamily="18" charset="0"/>
                <a:cs typeface="Times New Roman" panose="02020603050405020304" pitchFamily="18" charset="0"/>
              </a:rPr>
              <a:t>C code for Interfacing NodeMCU8266</a:t>
            </a:r>
            <a:endParaRPr lang="en-CA" dirty="0"/>
          </a:p>
        </p:txBody>
      </p:sp>
      <p:pic>
        <p:nvPicPr>
          <p:cNvPr id="5" name="Content Placeholder 4" descr="Text&#10;&#10;Description automatically generated">
            <a:extLst>
              <a:ext uri="{FF2B5EF4-FFF2-40B4-BE49-F238E27FC236}">
                <a16:creationId xmlns:a16="http://schemas.microsoft.com/office/drawing/2014/main" id="{F6602BEE-6209-4D71-AB30-70A186AD8D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118" y="1420837"/>
            <a:ext cx="7554350" cy="4754880"/>
          </a:xfrm>
        </p:spPr>
      </p:pic>
    </p:spTree>
    <p:extLst>
      <p:ext uri="{BB962C8B-B14F-4D97-AF65-F5344CB8AC3E}">
        <p14:creationId xmlns:p14="http://schemas.microsoft.com/office/powerpoint/2010/main" val="4709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340-DADE-4D61-8910-6B5694057E63}"/>
              </a:ext>
            </a:extLst>
          </p:cNvPr>
          <p:cNvSpPr>
            <a:spLocks noGrp="1"/>
          </p:cNvSpPr>
          <p:nvPr>
            <p:ph type="title"/>
          </p:nvPr>
        </p:nvSpPr>
        <p:spPr>
          <a:xfrm>
            <a:off x="1484311" y="1"/>
            <a:ext cx="10018713" cy="1294228"/>
          </a:xfrm>
        </p:spPr>
        <p:txBody>
          <a:bodyPr>
            <a:normAutofit/>
          </a:bodyPr>
          <a:lstStyle/>
          <a:p>
            <a:pPr algn="l"/>
            <a:r>
              <a:rPr lang="en-US" sz="3600" dirty="0">
                <a:latin typeface="Times New Roman" panose="02020603050405020304" pitchFamily="18" charset="0"/>
                <a:cs typeface="Times New Roman" panose="02020603050405020304" pitchFamily="18" charset="0"/>
              </a:rPr>
              <a:t>Code for NodeMCU8266</a:t>
            </a:r>
            <a:endParaRPr lang="en-CA" sz="3600"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E5CF95C5-53CF-4161-B777-B354BB066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5914" y="1266093"/>
            <a:ext cx="7723163" cy="4698608"/>
          </a:xfrm>
        </p:spPr>
      </p:pic>
    </p:spTree>
    <p:extLst>
      <p:ext uri="{BB962C8B-B14F-4D97-AF65-F5344CB8AC3E}">
        <p14:creationId xmlns:p14="http://schemas.microsoft.com/office/powerpoint/2010/main" val="3035371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5DAD-33D4-4498-AA11-1275801D5B45}"/>
              </a:ext>
            </a:extLst>
          </p:cNvPr>
          <p:cNvSpPr>
            <a:spLocks noGrp="1"/>
          </p:cNvSpPr>
          <p:nvPr>
            <p:ph type="title"/>
          </p:nvPr>
        </p:nvSpPr>
        <p:spPr>
          <a:xfrm>
            <a:off x="1484311" y="520505"/>
            <a:ext cx="10018713" cy="1195754"/>
          </a:xfrm>
        </p:spPr>
        <p:txBody>
          <a:bodyPr/>
          <a:lstStyle/>
          <a:p>
            <a:pPr algn="l"/>
            <a:r>
              <a:rPr lang="en-US" dirty="0"/>
              <a:t>Compile the Program</a:t>
            </a:r>
            <a:endParaRPr lang="en-CA" dirty="0"/>
          </a:p>
        </p:txBody>
      </p:sp>
      <p:pic>
        <p:nvPicPr>
          <p:cNvPr id="5" name="Content Placeholder 4" descr="A screenshot of a computer&#10;&#10;Description automatically generated">
            <a:extLst>
              <a:ext uri="{FF2B5EF4-FFF2-40B4-BE49-F238E27FC236}">
                <a16:creationId xmlns:a16="http://schemas.microsoft.com/office/drawing/2014/main" id="{29373805-8683-4BD7-A353-F8FBA9D6E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372" y="1885071"/>
            <a:ext cx="7174523" cy="4287129"/>
          </a:xfrm>
        </p:spPr>
      </p:pic>
    </p:spTree>
    <p:extLst>
      <p:ext uri="{BB962C8B-B14F-4D97-AF65-F5344CB8AC3E}">
        <p14:creationId xmlns:p14="http://schemas.microsoft.com/office/powerpoint/2010/main" val="2184103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CA1D-C87C-4BE9-B8E8-E220D5AC1A68}"/>
              </a:ext>
            </a:extLst>
          </p:cNvPr>
          <p:cNvSpPr>
            <a:spLocks noGrp="1"/>
          </p:cNvSpPr>
          <p:nvPr>
            <p:ph type="title"/>
          </p:nvPr>
        </p:nvSpPr>
        <p:spPr>
          <a:xfrm>
            <a:off x="1484311" y="140678"/>
            <a:ext cx="10018713" cy="1041008"/>
          </a:xfrm>
        </p:spPr>
        <p:txBody>
          <a:bodyPr/>
          <a:lstStyle/>
          <a:p>
            <a:pPr algn="l"/>
            <a:r>
              <a:rPr lang="en-US" dirty="0"/>
              <a:t>Output</a:t>
            </a:r>
            <a:endParaRPr lang="en-CA" dirty="0"/>
          </a:p>
        </p:txBody>
      </p:sp>
      <p:pic>
        <p:nvPicPr>
          <p:cNvPr id="5" name="Content Placeholder 4" descr="A screenshot of a computer&#10;&#10;Description automatically generated">
            <a:extLst>
              <a:ext uri="{FF2B5EF4-FFF2-40B4-BE49-F238E27FC236}">
                <a16:creationId xmlns:a16="http://schemas.microsoft.com/office/drawing/2014/main" id="{3A0AE331-6431-42B9-8711-7A447B1E55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238" y="1617785"/>
            <a:ext cx="7272996" cy="4839286"/>
          </a:xfrm>
        </p:spPr>
      </p:pic>
    </p:spTree>
    <p:extLst>
      <p:ext uri="{BB962C8B-B14F-4D97-AF65-F5344CB8AC3E}">
        <p14:creationId xmlns:p14="http://schemas.microsoft.com/office/powerpoint/2010/main" val="1703096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ABC3-81FC-4ABF-BA0E-FC6B2C9A9569}"/>
              </a:ext>
            </a:extLst>
          </p:cNvPr>
          <p:cNvSpPr>
            <a:spLocks noGrp="1"/>
          </p:cNvSpPr>
          <p:nvPr>
            <p:ph type="title"/>
          </p:nvPr>
        </p:nvSpPr>
        <p:spPr>
          <a:xfrm>
            <a:off x="1484311" y="-196947"/>
            <a:ext cx="10018713" cy="1111348"/>
          </a:xfrm>
        </p:spPr>
        <p:txBody>
          <a:bodyPr/>
          <a:lstStyle/>
          <a:p>
            <a:pPr algn="l"/>
            <a:r>
              <a:rPr lang="en-US" dirty="0"/>
              <a:t>C code</a:t>
            </a:r>
            <a:endParaRPr lang="en-CA" dirty="0"/>
          </a:p>
        </p:txBody>
      </p:sp>
      <p:sp>
        <p:nvSpPr>
          <p:cNvPr id="3" name="Content Placeholder 2">
            <a:extLst>
              <a:ext uri="{FF2B5EF4-FFF2-40B4-BE49-F238E27FC236}">
                <a16:creationId xmlns:a16="http://schemas.microsoft.com/office/drawing/2014/main" id="{DBB1945B-5E9F-447D-A167-63372E0B57A2}"/>
              </a:ext>
            </a:extLst>
          </p:cNvPr>
          <p:cNvSpPr>
            <a:spLocks noGrp="1"/>
          </p:cNvSpPr>
          <p:nvPr>
            <p:ph idx="1"/>
          </p:nvPr>
        </p:nvSpPr>
        <p:spPr>
          <a:xfrm>
            <a:off x="1484310" y="633047"/>
            <a:ext cx="10018713" cy="5158154"/>
          </a:xfrm>
        </p:spPr>
        <p:txBody>
          <a:bodyPr>
            <a:normAutofit/>
          </a:bodyPr>
          <a:lstStyle/>
          <a:p>
            <a:pPr marL="0" indent="0">
              <a:buNone/>
            </a:pPr>
            <a:r>
              <a:rPr lang="en-CA" dirty="0"/>
              <a:t>#include&lt;stdio.h&gt;</a:t>
            </a:r>
          </a:p>
          <a:p>
            <a:pPr>
              <a:buFont typeface="Wingdings" panose="05000000000000000000" pitchFamily="2" charset="2"/>
              <a:buChar char="Ø"/>
            </a:pPr>
            <a:r>
              <a:rPr lang="en-CA" dirty="0"/>
              <a:t>This header defines three variable types, several macros and various functions for performing input and output.</a:t>
            </a:r>
          </a:p>
          <a:p>
            <a:pPr marL="0" indent="0">
              <a:buNone/>
            </a:pPr>
            <a:r>
              <a:rPr lang="en-CA" dirty="0"/>
              <a:t>#include&lt;fcntl.h&gt;</a:t>
            </a:r>
          </a:p>
          <a:p>
            <a:pPr>
              <a:buFont typeface="Wingdings" panose="05000000000000000000" pitchFamily="2" charset="2"/>
              <a:buChar char="Ø"/>
            </a:pPr>
            <a:r>
              <a:rPr lang="en-CA" dirty="0"/>
              <a:t>     This header shall define the following requests and arguments for use by the function </a:t>
            </a:r>
            <a:r>
              <a:rPr lang="en-CA" dirty="0" err="1"/>
              <a:t>fcntl</a:t>
            </a:r>
            <a:r>
              <a:rPr lang="en-CA" dirty="0"/>
              <a:t>() and open().</a:t>
            </a:r>
          </a:p>
          <a:p>
            <a:pPr marL="0" indent="0">
              <a:buNone/>
            </a:pPr>
            <a:r>
              <a:rPr lang="en-CA" dirty="0"/>
              <a:t>#include&lt;unistd.h&gt;</a:t>
            </a:r>
          </a:p>
          <a:p>
            <a:pPr>
              <a:buFont typeface="Wingdings" panose="05000000000000000000" pitchFamily="2" charset="2"/>
              <a:buChar char="Ø"/>
            </a:pPr>
            <a:r>
              <a:rPr lang="en-CA" dirty="0"/>
              <a:t>This header defines miscellaneous symbolic constants , types and declares miscellaneous functions.</a:t>
            </a:r>
          </a:p>
        </p:txBody>
      </p:sp>
    </p:spTree>
    <p:extLst>
      <p:ext uri="{BB962C8B-B14F-4D97-AF65-F5344CB8AC3E}">
        <p14:creationId xmlns:p14="http://schemas.microsoft.com/office/powerpoint/2010/main" val="2029924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23D3-8070-43C2-83E6-90447D97DCF9}"/>
              </a:ext>
            </a:extLst>
          </p:cNvPr>
          <p:cNvSpPr>
            <a:spLocks noGrp="1"/>
          </p:cNvSpPr>
          <p:nvPr>
            <p:ph type="title"/>
          </p:nvPr>
        </p:nvSpPr>
        <p:spPr>
          <a:xfrm>
            <a:off x="1484311" y="1"/>
            <a:ext cx="10018713" cy="914400"/>
          </a:xfrm>
        </p:spPr>
        <p:txBody>
          <a:bodyPr>
            <a:normAutofit/>
          </a:bodyPr>
          <a:lstStyle/>
          <a:p>
            <a:pPr algn="l"/>
            <a:r>
              <a:rPr lang="en-US" dirty="0"/>
              <a:t>C code</a:t>
            </a:r>
            <a:endParaRPr lang="en-CA" dirty="0"/>
          </a:p>
        </p:txBody>
      </p:sp>
      <p:sp>
        <p:nvSpPr>
          <p:cNvPr id="3" name="Content Placeholder 2">
            <a:extLst>
              <a:ext uri="{FF2B5EF4-FFF2-40B4-BE49-F238E27FC236}">
                <a16:creationId xmlns:a16="http://schemas.microsoft.com/office/drawing/2014/main" id="{7C496E90-9548-4876-AB53-73DE920E6110}"/>
              </a:ext>
            </a:extLst>
          </p:cNvPr>
          <p:cNvSpPr>
            <a:spLocks noGrp="1"/>
          </p:cNvSpPr>
          <p:nvPr>
            <p:ph idx="1"/>
          </p:nvPr>
        </p:nvSpPr>
        <p:spPr>
          <a:xfrm>
            <a:off x="1484310" y="1041009"/>
            <a:ext cx="10018713" cy="4750191"/>
          </a:xfrm>
        </p:spPr>
        <p:txBody>
          <a:bodyPr/>
          <a:lstStyle/>
          <a:p>
            <a:pPr marL="0" indent="0">
              <a:buNone/>
            </a:pPr>
            <a:r>
              <a:rPr lang="en-CA" dirty="0"/>
              <a:t>#include&lt;termios.h&gt;</a:t>
            </a:r>
          </a:p>
          <a:p>
            <a:pPr>
              <a:buFont typeface="Wingdings" panose="05000000000000000000" pitchFamily="2" charset="2"/>
              <a:buChar char="Ø"/>
            </a:pPr>
            <a:r>
              <a:rPr lang="en-CA" dirty="0"/>
              <a:t>This header contains the definitions used by the terminal Input Output interfaces.</a:t>
            </a:r>
          </a:p>
          <a:p>
            <a:pPr marL="0" indent="0">
              <a:buNone/>
            </a:pPr>
            <a:r>
              <a:rPr lang="en-CA" dirty="0"/>
              <a:t>#include&lt;string.h&gt;</a:t>
            </a:r>
          </a:p>
          <a:p>
            <a:pPr>
              <a:buFont typeface="Wingdings" panose="05000000000000000000" pitchFamily="2" charset="2"/>
              <a:buChar char="Ø"/>
            </a:pPr>
            <a:r>
              <a:rPr lang="en-CA" dirty="0"/>
              <a:t>This header defines one variable type, one macro and various functions for manipulating arrays of characters.</a:t>
            </a:r>
            <a:endParaRPr lang="en-US" dirty="0"/>
          </a:p>
          <a:p>
            <a:pPr marL="0" indent="0">
              <a:buNone/>
            </a:pPr>
            <a:r>
              <a:rPr lang="en-US" dirty="0"/>
              <a:t> file = open("/dev/ttyO1", O_RDWR);  </a:t>
            </a:r>
          </a:p>
          <a:p>
            <a:pPr>
              <a:buFont typeface="Wingdings" panose="05000000000000000000" pitchFamily="2" charset="2"/>
              <a:buChar char="Ø"/>
            </a:pPr>
            <a:r>
              <a:rPr lang="en-US" dirty="0"/>
              <a:t>This line enabling the UART1.</a:t>
            </a:r>
          </a:p>
          <a:p>
            <a:pPr marL="0" indent="0">
              <a:buNone/>
            </a:pPr>
            <a:r>
              <a:rPr lang="en-US" dirty="0"/>
              <a:t> </a:t>
            </a:r>
            <a:endParaRPr lang="en-CA" dirty="0"/>
          </a:p>
          <a:p>
            <a:endParaRPr lang="en-CA" dirty="0"/>
          </a:p>
        </p:txBody>
      </p:sp>
    </p:spTree>
    <p:extLst>
      <p:ext uri="{BB962C8B-B14F-4D97-AF65-F5344CB8AC3E}">
        <p14:creationId xmlns:p14="http://schemas.microsoft.com/office/powerpoint/2010/main" val="3879254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6222-A453-4975-935B-714C1DF89E8E}"/>
              </a:ext>
            </a:extLst>
          </p:cNvPr>
          <p:cNvSpPr>
            <a:spLocks noGrp="1"/>
          </p:cNvSpPr>
          <p:nvPr>
            <p:ph type="title"/>
          </p:nvPr>
        </p:nvSpPr>
        <p:spPr>
          <a:xfrm>
            <a:off x="1484311" y="140677"/>
            <a:ext cx="10018713" cy="926123"/>
          </a:xfrm>
        </p:spPr>
        <p:txBody>
          <a:bodyPr/>
          <a:lstStyle/>
          <a:p>
            <a:pPr algn="l"/>
            <a:r>
              <a:rPr lang="en-US" dirty="0"/>
              <a:t>C code</a:t>
            </a:r>
            <a:endParaRPr lang="en-CA" dirty="0"/>
          </a:p>
        </p:txBody>
      </p:sp>
      <p:sp>
        <p:nvSpPr>
          <p:cNvPr id="3" name="Content Placeholder 2">
            <a:extLst>
              <a:ext uri="{FF2B5EF4-FFF2-40B4-BE49-F238E27FC236}">
                <a16:creationId xmlns:a16="http://schemas.microsoft.com/office/drawing/2014/main" id="{1E0CD01E-0D5C-4F70-9DBD-062B99E9BD6E}"/>
              </a:ext>
            </a:extLst>
          </p:cNvPr>
          <p:cNvSpPr>
            <a:spLocks noGrp="1"/>
          </p:cNvSpPr>
          <p:nvPr>
            <p:ph idx="1"/>
          </p:nvPr>
        </p:nvSpPr>
        <p:spPr>
          <a:xfrm>
            <a:off x="1484310" y="1167619"/>
            <a:ext cx="10018713" cy="4623582"/>
          </a:xfrm>
        </p:spPr>
        <p:txBody>
          <a:bodyPr>
            <a:normAutofit/>
          </a:bodyPr>
          <a:lstStyle/>
          <a:p>
            <a:pPr marL="0" indent="0" algn="just">
              <a:buNone/>
            </a:pPr>
            <a:r>
              <a:rPr lang="en-CA" dirty="0" err="1"/>
              <a:t>tcgetattr</a:t>
            </a:r>
            <a:r>
              <a:rPr lang="en-CA" dirty="0"/>
              <a:t>(file, &amp;options);   </a:t>
            </a:r>
          </a:p>
          <a:p>
            <a:pPr algn="just">
              <a:buFont typeface="Wingdings" panose="05000000000000000000" pitchFamily="2" charset="2"/>
              <a:buChar char="Ø"/>
            </a:pPr>
            <a:r>
              <a:rPr lang="en-CA" dirty="0" err="1"/>
              <a:t>tcgetattr</a:t>
            </a:r>
            <a:r>
              <a:rPr lang="en-CA" dirty="0"/>
              <a:t>() function shall get the parameters associated with the terminal referred to by </a:t>
            </a:r>
            <a:r>
              <a:rPr lang="en-CA" dirty="0" err="1"/>
              <a:t>flides</a:t>
            </a:r>
            <a:r>
              <a:rPr lang="en-CA" dirty="0"/>
              <a:t> and store them in the </a:t>
            </a:r>
            <a:r>
              <a:rPr lang="en-CA" dirty="0" err="1"/>
              <a:t>termios</a:t>
            </a:r>
            <a:r>
              <a:rPr lang="en-CA" dirty="0"/>
              <a:t> structure referenced by </a:t>
            </a:r>
            <a:r>
              <a:rPr lang="en-CA" dirty="0" err="1"/>
              <a:t>termios_p</a:t>
            </a:r>
            <a:r>
              <a:rPr lang="en-CA" dirty="0"/>
              <a:t>.</a:t>
            </a:r>
          </a:p>
          <a:p>
            <a:pPr marL="0" indent="0" algn="just">
              <a:buNone/>
            </a:pPr>
            <a:r>
              <a:rPr lang="en-CA" dirty="0" err="1"/>
              <a:t>tcflush</a:t>
            </a:r>
            <a:r>
              <a:rPr lang="en-CA" dirty="0"/>
              <a:t>(file, TCIFLUSH);   </a:t>
            </a:r>
          </a:p>
          <a:p>
            <a:pPr algn="just">
              <a:buFont typeface="Wingdings" panose="05000000000000000000" pitchFamily="2" charset="2"/>
              <a:buChar char="Ø"/>
            </a:pPr>
            <a:r>
              <a:rPr lang="en-CA" dirty="0"/>
              <a:t>The </a:t>
            </a:r>
            <a:r>
              <a:rPr lang="en-CA" dirty="0" err="1"/>
              <a:t>tcflush</a:t>
            </a:r>
            <a:r>
              <a:rPr lang="en-CA" dirty="0"/>
              <a:t> function is used to clear the input and output queue associated with terminal file </a:t>
            </a:r>
            <a:r>
              <a:rPr lang="en-CA" dirty="0" err="1"/>
              <a:t>filedes</a:t>
            </a:r>
            <a:r>
              <a:rPr lang="en-CA" dirty="0"/>
              <a:t>.</a:t>
            </a:r>
          </a:p>
        </p:txBody>
      </p:sp>
    </p:spTree>
    <p:extLst>
      <p:ext uri="{BB962C8B-B14F-4D97-AF65-F5344CB8AC3E}">
        <p14:creationId xmlns:p14="http://schemas.microsoft.com/office/powerpoint/2010/main" val="45832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ADC-AF55-48ED-9053-F1769472704E}"/>
              </a:ext>
            </a:extLst>
          </p:cNvPr>
          <p:cNvSpPr>
            <a:spLocks noGrp="1"/>
          </p:cNvSpPr>
          <p:nvPr>
            <p:ph type="title"/>
          </p:nvPr>
        </p:nvSpPr>
        <p:spPr/>
        <p:txBody>
          <a:bodyPr/>
          <a:lstStyle/>
          <a:p>
            <a:pPr algn="l"/>
            <a:r>
              <a:rPr lang="en-US" dirty="0"/>
              <a:t>References:</a:t>
            </a:r>
            <a:endParaRPr lang="en-CA" dirty="0"/>
          </a:p>
        </p:txBody>
      </p:sp>
      <p:sp>
        <p:nvSpPr>
          <p:cNvPr id="3" name="Content Placeholder 2">
            <a:extLst>
              <a:ext uri="{FF2B5EF4-FFF2-40B4-BE49-F238E27FC236}">
                <a16:creationId xmlns:a16="http://schemas.microsoft.com/office/drawing/2014/main" id="{81FC7F91-21E0-41E1-AF36-21B61C3265AF}"/>
              </a:ext>
            </a:extLst>
          </p:cNvPr>
          <p:cNvSpPr>
            <a:spLocks noGrp="1"/>
          </p:cNvSpPr>
          <p:nvPr>
            <p:ph idx="1"/>
          </p:nvPr>
        </p:nvSpPr>
        <p:spPr/>
        <p:txBody>
          <a:bodyPr>
            <a:normAutofit fontScale="47500" lnSpcReduction="20000"/>
          </a:bodyPr>
          <a:lstStyle/>
          <a:p>
            <a:r>
              <a:rPr lang="en-US" sz="3800" dirty="0">
                <a:latin typeface="Times New Roman" panose="02020603050405020304" pitchFamily="18" charset="0"/>
                <a:cs typeface="Times New Roman" panose="02020603050405020304" pitchFamily="18" charset="0"/>
              </a:rPr>
              <a:t>NodeMCU8266:</a:t>
            </a:r>
          </a:p>
          <a:p>
            <a:pPr marL="0" indent="0">
              <a:buNone/>
            </a:pPr>
            <a:r>
              <a:rPr lang="en-US" sz="3800"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hlinkClick r:id="rId2"/>
              </a:rPr>
              <a:t>https://lastminuteengineers.com/esp8266-nodemcu-arduino-tutorial/</a:t>
            </a:r>
            <a:endParaRPr lang="en-US" sz="3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800" dirty="0" err="1">
                <a:latin typeface="Times New Roman" panose="02020603050405020304" pitchFamily="18" charset="0"/>
                <a:cs typeface="Times New Roman" panose="02020603050405020304" pitchFamily="18" charset="0"/>
              </a:rPr>
              <a:t>Beaglebone</a:t>
            </a:r>
            <a:r>
              <a:rPr lang="en-US" sz="3800" dirty="0">
                <a:latin typeface="Times New Roman" panose="02020603050405020304" pitchFamily="18" charset="0"/>
                <a:cs typeface="Times New Roman" panose="02020603050405020304" pitchFamily="18" charset="0"/>
              </a:rPr>
              <a:t> Black Wireless:</a:t>
            </a:r>
          </a:p>
          <a:p>
            <a:pPr marL="0" indent="0">
              <a:buNone/>
            </a:pPr>
            <a:r>
              <a:rPr lang="en-US" sz="3800"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hlinkClick r:id="rId3"/>
              </a:rPr>
              <a:t>https://beagleboard.org/blog/2016-09-26-meet-beaglebone-black-wireless</a:t>
            </a:r>
            <a:endParaRPr lang="en-US" sz="3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Interfacing:</a:t>
            </a:r>
          </a:p>
          <a:p>
            <a:pPr marL="0" indent="0">
              <a:buNone/>
            </a:pPr>
            <a:r>
              <a:rPr lang="en-US" sz="3800"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hlinkClick r:id="rId4"/>
              </a:rPr>
              <a:t>https://www.quora.com/How-do-I-connect-the-NodeMcu-ESP8266-with-the-Arduino-UNO-for-a-WiFi-controlled-project</a:t>
            </a:r>
            <a:endParaRPr lang="en-US" sz="3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07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72EE-DD85-4FA6-BB5E-AF4458F10E01}"/>
              </a:ext>
            </a:extLst>
          </p:cNvPr>
          <p:cNvSpPr>
            <a:spLocks noGrp="1"/>
          </p:cNvSpPr>
          <p:nvPr>
            <p:ph type="title"/>
          </p:nvPr>
        </p:nvSpPr>
        <p:spPr/>
        <p:txBody>
          <a:bodyPr/>
          <a:lstStyle/>
          <a:p>
            <a:pPr algn="l"/>
            <a:r>
              <a:rPr lang="en-US" dirty="0"/>
              <a:t>References:</a:t>
            </a:r>
            <a:endParaRPr lang="en-CA" dirty="0"/>
          </a:p>
        </p:txBody>
      </p:sp>
      <p:sp>
        <p:nvSpPr>
          <p:cNvPr id="3" name="Content Placeholder 2">
            <a:extLst>
              <a:ext uri="{FF2B5EF4-FFF2-40B4-BE49-F238E27FC236}">
                <a16:creationId xmlns:a16="http://schemas.microsoft.com/office/drawing/2014/main" id="{86883494-8A2B-4BF6-88E9-DDCE8ACFE58A}"/>
              </a:ext>
            </a:extLst>
          </p:cNvPr>
          <p:cNvSpPr>
            <a:spLocks noGrp="1"/>
          </p:cNvSpPr>
          <p:nvPr>
            <p:ph idx="1"/>
          </p:nvPr>
        </p:nvSpPr>
        <p:spPr/>
        <p:txBody>
          <a:bodyPr>
            <a:noAutofit/>
          </a:bodyPr>
          <a:lstStyle/>
          <a:p>
            <a:r>
              <a:rPr lang="en-US" sz="2000" dirty="0" err="1">
                <a:latin typeface="Times New Roman" panose="02020603050405020304" pitchFamily="18" charset="0"/>
                <a:cs typeface="Times New Roman" panose="02020603050405020304" pitchFamily="18" charset="0"/>
              </a:rPr>
              <a:t>fcntl.h</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https://pubs.opengroup.org/onlinepubs/7908799/xsh/fcntl.h.html</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unistd.h</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3"/>
              </a:rPr>
              <a:t>https://pubs.opengroup.org/onlinepubs/7908799/xsh/unistd.h.html</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termios.h</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4"/>
              </a:rPr>
              <a:t>https://pubs.opengroup.org/onlinepubs/7908799/xsh/termios.h.html</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stdio.h</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5"/>
              </a:rPr>
              <a:t>https://www.tutorialspoint.com/c_standard_library/stdio_h.htm</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7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8575-8914-406B-9C45-B5D5BC682D5E}"/>
              </a:ext>
            </a:extLst>
          </p:cNvPr>
          <p:cNvSpPr>
            <a:spLocks noGrp="1"/>
          </p:cNvSpPr>
          <p:nvPr>
            <p:ph type="title"/>
          </p:nvPr>
        </p:nvSpPr>
        <p:spPr>
          <a:xfrm>
            <a:off x="1484311" y="196948"/>
            <a:ext cx="10018713" cy="1322363"/>
          </a:xfrm>
        </p:spPr>
        <p:txBody>
          <a:bodyPr>
            <a:normAutofit/>
          </a:bodyPr>
          <a:lstStyle/>
          <a:p>
            <a:r>
              <a:rPr lang="en-US" sz="3200" dirty="0">
                <a:latin typeface="Times New Roman" panose="02020603050405020304" pitchFamily="18" charset="0"/>
                <a:cs typeface="Times New Roman" panose="02020603050405020304" pitchFamily="18" charset="0"/>
              </a:rPr>
              <a:t>Block Diagram(Receiver Side)</a:t>
            </a:r>
            <a:endParaRPr lang="en-CA" sz="3200" dirty="0">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33E6445B-A892-4320-B8E2-4D2364A2F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4387" y="1420837"/>
            <a:ext cx="8133301" cy="5134708"/>
          </a:xfrm>
        </p:spPr>
      </p:pic>
    </p:spTree>
    <p:extLst>
      <p:ext uri="{BB962C8B-B14F-4D97-AF65-F5344CB8AC3E}">
        <p14:creationId xmlns:p14="http://schemas.microsoft.com/office/powerpoint/2010/main" val="269548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EA0B-F210-4ED1-AAB4-3D300C5B7C22}"/>
              </a:ext>
            </a:extLst>
          </p:cNvPr>
          <p:cNvSpPr>
            <a:spLocks noGrp="1"/>
          </p:cNvSpPr>
          <p:nvPr>
            <p:ph type="title"/>
          </p:nvPr>
        </p:nvSpPr>
        <p:spPr>
          <a:xfrm>
            <a:off x="1484312" y="1287261"/>
            <a:ext cx="6159362" cy="878889"/>
          </a:xfrm>
        </p:spPr>
        <p:txBody>
          <a:bodyPr>
            <a:normAutofit/>
          </a:bodyPr>
          <a:lstStyle/>
          <a:p>
            <a:pPr algn="l"/>
            <a:r>
              <a:rPr lang="en-US" sz="3200" dirty="0" err="1">
                <a:latin typeface="Times New Roman" panose="02020603050405020304" pitchFamily="18" charset="0"/>
                <a:cs typeface="Times New Roman" panose="02020603050405020304" pitchFamily="18" charset="0"/>
              </a:rPr>
              <a:t>Beaglebone</a:t>
            </a:r>
            <a:r>
              <a:rPr lang="en-US" sz="3200" dirty="0">
                <a:latin typeface="Times New Roman" panose="02020603050405020304" pitchFamily="18" charset="0"/>
                <a:cs typeface="Times New Roman" panose="02020603050405020304" pitchFamily="18" charset="0"/>
              </a:rPr>
              <a:t> Black Wireless</a:t>
            </a:r>
            <a:endParaRPr lang="en-IN" sz="32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50578CF-8424-403C-B1AC-2CF5BA593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1946" y="685800"/>
            <a:ext cx="2396971" cy="1835458"/>
          </a:xfrm>
        </p:spPr>
      </p:pic>
      <p:sp>
        <p:nvSpPr>
          <p:cNvPr id="4" name="Text Placeholder 3">
            <a:extLst>
              <a:ext uri="{FF2B5EF4-FFF2-40B4-BE49-F238E27FC236}">
                <a16:creationId xmlns:a16="http://schemas.microsoft.com/office/drawing/2014/main" id="{4C0A8B8D-F2E3-4E5D-B0C0-88A5F30D3EA1}"/>
              </a:ext>
            </a:extLst>
          </p:cNvPr>
          <p:cNvSpPr>
            <a:spLocks noGrp="1"/>
          </p:cNvSpPr>
          <p:nvPr>
            <p:ph type="body" sz="half" idx="2"/>
          </p:nvPr>
        </p:nvSpPr>
        <p:spPr>
          <a:xfrm>
            <a:off x="1484312" y="2645546"/>
            <a:ext cx="8414290" cy="3755254"/>
          </a:xfrm>
        </p:spPr>
        <p:txBody>
          <a:bodyPr>
            <a:normAutofit/>
          </a:bodyPr>
          <a:lstStyle/>
          <a:p>
            <a:pPr algn="l"/>
            <a:r>
              <a:rPr lang="en-US" sz="2400" b="0" i="0" dirty="0">
                <a:solidFill>
                  <a:srgbClr val="222222"/>
                </a:solidFill>
                <a:effectLst/>
                <a:latin typeface="Times New Roman" panose="02020603050405020304" pitchFamily="18" charset="0"/>
                <a:cs typeface="Times New Roman" panose="02020603050405020304" pitchFamily="18" charset="0"/>
              </a:rPr>
              <a:t>Based on the extremely successful open-source </a:t>
            </a:r>
            <a:r>
              <a:rPr lang="en-US" sz="2400" b="0" i="0" dirty="0" err="1">
                <a:solidFill>
                  <a:srgbClr val="222222"/>
                </a:solidFill>
                <a:effectLst/>
                <a:latin typeface="Times New Roman" panose="02020603050405020304" pitchFamily="18" charset="0"/>
                <a:cs typeface="Times New Roman" panose="02020603050405020304" pitchFamily="18" charset="0"/>
              </a:rPr>
              <a:t>Beaglebone</a:t>
            </a:r>
            <a:r>
              <a:rPr lang="en-US" sz="2400" b="0" i="0" dirty="0">
                <a:solidFill>
                  <a:srgbClr val="222222"/>
                </a:solidFill>
                <a:effectLst/>
                <a:latin typeface="Times New Roman" panose="02020603050405020304" pitchFamily="18" charset="0"/>
                <a:cs typeface="Times New Roman" panose="02020603050405020304" pitchFamily="18" charset="0"/>
              </a:rPr>
              <a:t> Black hardware design, </a:t>
            </a:r>
            <a:r>
              <a:rPr lang="en-US" sz="2400" b="0" i="0" dirty="0" err="1">
                <a:solidFill>
                  <a:srgbClr val="222222"/>
                </a:solidFill>
                <a:effectLst/>
                <a:latin typeface="Times New Roman" panose="02020603050405020304" pitchFamily="18" charset="0"/>
                <a:cs typeface="Times New Roman" panose="02020603050405020304" pitchFamily="18" charset="0"/>
              </a:rPr>
              <a:t>Beaglebone</a:t>
            </a:r>
            <a:r>
              <a:rPr lang="en-US" sz="2400" b="0" i="0" dirty="0">
                <a:solidFill>
                  <a:srgbClr val="222222"/>
                </a:solidFill>
                <a:effectLst/>
                <a:latin typeface="Times New Roman" panose="02020603050405020304" pitchFamily="18" charset="0"/>
                <a:cs typeface="Times New Roman" panose="02020603050405020304" pitchFamily="18" charset="0"/>
              </a:rPr>
              <a:t> Black Wireless is a high-expansion, maker-focused, community-supported open hardware computer created by the BeagleBoard.org Foundation.</a:t>
            </a:r>
            <a:endParaRPr lang="en-CA"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1796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EA0B-F210-4ED1-AAB4-3D300C5B7C22}"/>
              </a:ext>
            </a:extLst>
          </p:cNvPr>
          <p:cNvSpPr>
            <a:spLocks noGrp="1"/>
          </p:cNvSpPr>
          <p:nvPr>
            <p:ph type="title"/>
          </p:nvPr>
        </p:nvSpPr>
        <p:spPr>
          <a:xfrm>
            <a:off x="1484312" y="1287261"/>
            <a:ext cx="6159362" cy="878889"/>
          </a:xfrm>
        </p:spPr>
        <p:txBody>
          <a:bodyPr>
            <a:normAutofit/>
          </a:bodyPr>
          <a:lstStyle/>
          <a:p>
            <a:pPr algn="l"/>
            <a:r>
              <a:rPr lang="en-US" sz="3200" dirty="0">
                <a:latin typeface="Times New Roman" panose="02020603050405020304" pitchFamily="18" charset="0"/>
                <a:cs typeface="Times New Roman" panose="02020603050405020304" pitchFamily="18" charset="0"/>
              </a:rPr>
              <a:t>Features of BB-WI</a:t>
            </a:r>
            <a:endParaRPr lang="en-IN" sz="32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50578CF-8424-403C-B1AC-2CF5BA593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1946" y="685800"/>
            <a:ext cx="2396971" cy="1835458"/>
          </a:xfrm>
        </p:spPr>
      </p:pic>
      <p:sp>
        <p:nvSpPr>
          <p:cNvPr id="4" name="Text Placeholder 3">
            <a:extLst>
              <a:ext uri="{FF2B5EF4-FFF2-40B4-BE49-F238E27FC236}">
                <a16:creationId xmlns:a16="http://schemas.microsoft.com/office/drawing/2014/main" id="{4C0A8B8D-F2E3-4E5D-B0C0-88A5F30D3EA1}"/>
              </a:ext>
            </a:extLst>
          </p:cNvPr>
          <p:cNvSpPr>
            <a:spLocks noGrp="1"/>
          </p:cNvSpPr>
          <p:nvPr>
            <p:ph type="body" sz="half" idx="2"/>
          </p:nvPr>
        </p:nvSpPr>
        <p:spPr>
          <a:xfrm>
            <a:off x="1484312" y="2645546"/>
            <a:ext cx="8414290" cy="3755254"/>
          </a:xfrm>
        </p:spPr>
        <p:txBody>
          <a:bodyPr>
            <a:normAutofit/>
          </a:bodyPr>
          <a:lstStyle/>
          <a:p>
            <a:pPr algn="l">
              <a:buFont typeface="Wingdings" panose="05000000000000000000" pitchFamily="2" charset="2"/>
              <a:buChar char="§"/>
            </a:pPr>
            <a:r>
              <a:rPr lang="en-CA" sz="2600" b="0" i="0" dirty="0">
                <a:solidFill>
                  <a:srgbClr val="222222"/>
                </a:solidFill>
                <a:effectLst/>
                <a:latin typeface="Times New Roman" panose="02020603050405020304" pitchFamily="18" charset="0"/>
                <a:cs typeface="Times New Roman" panose="02020603050405020304" pitchFamily="18" charset="0"/>
              </a:rPr>
              <a:t>Utilizes Octavo Systems OSD3358 with integrated 1GHz TI AM335x processor, 512MB DDR3 RAM, power management and over 100 supporting passive devices in a single system-in-package device</a:t>
            </a:r>
          </a:p>
          <a:p>
            <a:pPr algn="l">
              <a:buFont typeface="Wingdings" panose="05000000000000000000" pitchFamily="2" charset="2"/>
              <a:buChar char="§"/>
            </a:pPr>
            <a:r>
              <a:rPr lang="en-CA" sz="2600" b="0" i="0" dirty="0">
                <a:solidFill>
                  <a:srgbClr val="222222"/>
                </a:solidFill>
                <a:effectLst/>
                <a:latin typeface="Times New Roman" panose="02020603050405020304" pitchFamily="18" charset="0"/>
                <a:cs typeface="Times New Roman" panose="02020603050405020304" pitchFamily="18" charset="0"/>
              </a:rPr>
              <a:t>Open hardware created in </a:t>
            </a:r>
            <a:r>
              <a:rPr lang="en-CA" sz="2600" b="0" i="0" dirty="0" err="1">
                <a:solidFill>
                  <a:srgbClr val="222222"/>
                </a:solidFill>
                <a:effectLst/>
                <a:latin typeface="Times New Roman" panose="02020603050405020304" pitchFamily="18" charset="0"/>
                <a:cs typeface="Times New Roman" panose="02020603050405020304" pitchFamily="18" charset="0"/>
              </a:rPr>
              <a:t>CadSoft</a:t>
            </a:r>
            <a:r>
              <a:rPr lang="en-CA" sz="2600" b="0" i="0" dirty="0">
                <a:solidFill>
                  <a:srgbClr val="222222"/>
                </a:solidFill>
                <a:effectLst/>
                <a:latin typeface="Times New Roman" panose="02020603050405020304" pitchFamily="18" charset="0"/>
                <a:cs typeface="Times New Roman" panose="02020603050405020304" pitchFamily="18" charset="0"/>
              </a:rPr>
              <a:t> EAGLE utilizing readily available components for easy and affordable customization</a:t>
            </a:r>
          </a:p>
          <a:p>
            <a:pPr algn="just"/>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85915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EA0B-F210-4ED1-AAB4-3D300C5B7C22}"/>
              </a:ext>
            </a:extLst>
          </p:cNvPr>
          <p:cNvSpPr>
            <a:spLocks noGrp="1"/>
          </p:cNvSpPr>
          <p:nvPr>
            <p:ph type="title"/>
          </p:nvPr>
        </p:nvSpPr>
        <p:spPr>
          <a:xfrm>
            <a:off x="1484312" y="1287261"/>
            <a:ext cx="6159362" cy="878889"/>
          </a:xfrm>
        </p:spPr>
        <p:txBody>
          <a:bodyPr>
            <a:normAutofit/>
          </a:bodyPr>
          <a:lstStyle/>
          <a:p>
            <a:pPr algn="l"/>
            <a:r>
              <a:rPr lang="en-US" sz="3200" dirty="0">
                <a:latin typeface="Times New Roman" panose="02020603050405020304" pitchFamily="18" charset="0"/>
                <a:cs typeface="Times New Roman" panose="02020603050405020304" pitchFamily="18" charset="0"/>
              </a:rPr>
              <a:t>Specifications of BB-WI</a:t>
            </a:r>
            <a:endParaRPr lang="en-IN" sz="32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50578CF-8424-403C-B1AC-2CF5BA593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1946" y="685800"/>
            <a:ext cx="2396971" cy="1835458"/>
          </a:xfrm>
        </p:spPr>
      </p:pic>
      <p:sp>
        <p:nvSpPr>
          <p:cNvPr id="4" name="Text Placeholder 3">
            <a:extLst>
              <a:ext uri="{FF2B5EF4-FFF2-40B4-BE49-F238E27FC236}">
                <a16:creationId xmlns:a16="http://schemas.microsoft.com/office/drawing/2014/main" id="{4C0A8B8D-F2E3-4E5D-B0C0-88A5F30D3EA1}"/>
              </a:ext>
            </a:extLst>
          </p:cNvPr>
          <p:cNvSpPr>
            <a:spLocks noGrp="1"/>
          </p:cNvSpPr>
          <p:nvPr>
            <p:ph type="body" sz="half" idx="2"/>
          </p:nvPr>
        </p:nvSpPr>
        <p:spPr>
          <a:xfrm>
            <a:off x="1484312" y="2645546"/>
            <a:ext cx="8414290" cy="3755254"/>
          </a:xfrm>
        </p:spPr>
        <p:txBody>
          <a:bodyPr>
            <a:normAutofit/>
          </a:bodyPr>
          <a:lstStyle/>
          <a:p>
            <a:pPr marL="285750" indent="-285750" algn="just">
              <a:buFont typeface="Wingdings" panose="05000000000000000000" pitchFamily="2" charset="2"/>
              <a:buChar char="§"/>
            </a:pPr>
            <a:r>
              <a:rPr lang="en-US" sz="1900" dirty="0">
                <a:solidFill>
                  <a:srgbClr val="222222"/>
                </a:solidFill>
                <a:effectLst/>
                <a:latin typeface="Times New Roman" panose="02020603050405020304" pitchFamily="18" charset="0"/>
                <a:ea typeface=""/>
                <a:cs typeface="Times New Roman" panose="02020603050405020304" pitchFamily="18" charset="0"/>
              </a:rPr>
              <a:t>512MB DDR3 RAM</a:t>
            </a:r>
          </a:p>
          <a:p>
            <a:pPr marL="342900" indent="-342900" algn="just">
              <a:buFont typeface="Wingdings" panose="05000000000000000000" pitchFamily="2" charset="2"/>
              <a:buChar char="§"/>
            </a:pPr>
            <a:r>
              <a:rPr lang="en-US" sz="1900" b="0" i="0" dirty="0">
                <a:solidFill>
                  <a:srgbClr val="525252"/>
                </a:solidFill>
                <a:effectLst/>
                <a:latin typeface="Times New Roman" panose="02020603050405020304" pitchFamily="18" charset="0"/>
                <a:cs typeface="Times New Roman" panose="02020603050405020304" pitchFamily="18" charset="0"/>
              </a:rPr>
              <a:t>4GB 8-bit eMMC on-board flash storage</a:t>
            </a:r>
          </a:p>
          <a:p>
            <a:pPr marL="285750" indent="-285750" algn="just">
              <a:buFont typeface="Wingdings" panose="05000000000000000000" pitchFamily="2" charset="2"/>
              <a:buChar char="§"/>
            </a:pPr>
            <a:r>
              <a:rPr lang="en-US" sz="1900" dirty="0">
                <a:solidFill>
                  <a:srgbClr val="222222"/>
                </a:solidFill>
                <a:effectLst/>
                <a:latin typeface="Times New Roman" panose="02020603050405020304" pitchFamily="18" charset="0"/>
                <a:ea typeface=""/>
                <a:cs typeface="Times New Roman" panose="02020603050405020304" pitchFamily="18" charset="0"/>
              </a:rPr>
              <a:t>3D graphics accelerator</a:t>
            </a:r>
          </a:p>
          <a:p>
            <a:pPr marL="285750" indent="-285750" algn="just">
              <a:buFont typeface="Wingdings" panose="05000000000000000000" pitchFamily="2" charset="2"/>
              <a:buChar char="§"/>
            </a:pPr>
            <a:r>
              <a:rPr lang="en-US" sz="1900" dirty="0">
                <a:solidFill>
                  <a:srgbClr val="222222"/>
                </a:solidFill>
                <a:effectLst/>
                <a:latin typeface="Times New Roman" panose="02020603050405020304" pitchFamily="18" charset="0"/>
                <a:ea typeface=""/>
                <a:cs typeface="Times New Roman" panose="02020603050405020304" pitchFamily="18" charset="0"/>
              </a:rPr>
              <a:t>NEON floating-point accelerator</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buFont typeface="Wingdings" panose="05000000000000000000" pitchFamily="2" charset="2"/>
              <a:buChar char="§"/>
            </a:pPr>
            <a:r>
              <a:rPr lang="en-US" sz="1900" dirty="0">
                <a:solidFill>
                  <a:srgbClr val="222222"/>
                </a:solidFill>
                <a:effectLst/>
                <a:latin typeface="Times New Roman" panose="02020603050405020304" pitchFamily="18" charset="0"/>
                <a:ea typeface=""/>
                <a:cs typeface="Times New Roman" panose="02020603050405020304" pitchFamily="18" charset="0"/>
              </a:rPr>
              <a:t>2x PRU 32-bit microcontroller</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09233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EA0B-F210-4ED1-AAB4-3D300C5B7C22}"/>
              </a:ext>
            </a:extLst>
          </p:cNvPr>
          <p:cNvSpPr>
            <a:spLocks noGrp="1"/>
          </p:cNvSpPr>
          <p:nvPr>
            <p:ph type="title"/>
          </p:nvPr>
        </p:nvSpPr>
        <p:spPr>
          <a:xfrm>
            <a:off x="1484312" y="1287261"/>
            <a:ext cx="6159362" cy="878889"/>
          </a:xfrm>
        </p:spPr>
        <p:txBody>
          <a:bodyPr>
            <a:noAutofit/>
          </a:bodyPr>
          <a:lstStyle/>
          <a:p>
            <a:r>
              <a:rPr lang="en-CA" sz="3600" b="0" i="0" dirty="0">
                <a:solidFill>
                  <a:srgbClr val="222222"/>
                </a:solidFill>
                <a:effectLst/>
                <a:latin typeface="Times New Roman" panose="02020603050405020304" pitchFamily="18" charset="0"/>
                <a:cs typeface="Times New Roman" panose="02020603050405020304" pitchFamily="18" charset="0"/>
              </a:rPr>
              <a:t>Software compatibility of BB-WI</a:t>
            </a:r>
            <a:endParaRPr lang="en-IN" sz="36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50578CF-8424-403C-B1AC-2CF5BA593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1946" y="685800"/>
            <a:ext cx="2396971" cy="1835458"/>
          </a:xfrm>
        </p:spPr>
      </p:pic>
      <p:sp>
        <p:nvSpPr>
          <p:cNvPr id="4" name="Text Placeholder 3">
            <a:extLst>
              <a:ext uri="{FF2B5EF4-FFF2-40B4-BE49-F238E27FC236}">
                <a16:creationId xmlns:a16="http://schemas.microsoft.com/office/drawing/2014/main" id="{4C0A8B8D-F2E3-4E5D-B0C0-88A5F30D3EA1}"/>
              </a:ext>
            </a:extLst>
          </p:cNvPr>
          <p:cNvSpPr>
            <a:spLocks noGrp="1"/>
          </p:cNvSpPr>
          <p:nvPr>
            <p:ph type="body" sz="half" idx="2"/>
          </p:nvPr>
        </p:nvSpPr>
        <p:spPr>
          <a:xfrm>
            <a:off x="1484312" y="2645546"/>
            <a:ext cx="8414290" cy="3755254"/>
          </a:xfrm>
        </p:spPr>
        <p:txBody>
          <a:bodyPr>
            <a:normAutofit/>
          </a:bodyPr>
          <a:lstStyle/>
          <a:p>
            <a:pPr marL="342900" indent="-342900" algn="l">
              <a:buFont typeface="Wingdings" panose="05000000000000000000" pitchFamily="2" charset="2"/>
              <a:buChar char="§"/>
            </a:pPr>
            <a:r>
              <a:rPr lang="en-CA" sz="2000" b="0" i="0" dirty="0">
                <a:solidFill>
                  <a:srgbClr val="222222"/>
                </a:solidFill>
                <a:effectLst/>
                <a:latin typeface="Times New Roman" panose="02020603050405020304" pitchFamily="18" charset="0"/>
                <a:cs typeface="Times New Roman" panose="02020603050405020304" pitchFamily="18" charset="0"/>
              </a:rPr>
              <a:t>Debian pre-configured with Cloud9 IDE on Node.js with </a:t>
            </a:r>
            <a:r>
              <a:rPr lang="en-CA" sz="2000" b="0" i="0" dirty="0" err="1">
                <a:solidFill>
                  <a:srgbClr val="222222"/>
                </a:solidFill>
                <a:effectLst/>
                <a:latin typeface="Times New Roman" panose="02020603050405020304" pitchFamily="18" charset="0"/>
                <a:cs typeface="Times New Roman" panose="02020603050405020304" pitchFamily="18" charset="0"/>
              </a:rPr>
              <a:t>BoneScript</a:t>
            </a:r>
            <a:r>
              <a:rPr lang="en-CA" sz="2000" b="0" i="0" dirty="0">
                <a:solidFill>
                  <a:srgbClr val="222222"/>
                </a:solidFill>
                <a:effectLst/>
                <a:latin typeface="Times New Roman" panose="02020603050405020304" pitchFamily="18" charset="0"/>
                <a:cs typeface="Times New Roman" panose="02020603050405020304" pitchFamily="18" charset="0"/>
              </a:rPr>
              <a:t> library</a:t>
            </a:r>
          </a:p>
          <a:p>
            <a:pPr marL="342900" indent="-342900" algn="l">
              <a:buFont typeface="Wingdings" panose="05000000000000000000" pitchFamily="2" charset="2"/>
              <a:buChar char="§"/>
            </a:pPr>
            <a:r>
              <a:rPr lang="en-CA" sz="2000" b="0" i="0" dirty="0">
                <a:solidFill>
                  <a:srgbClr val="222222"/>
                </a:solidFill>
                <a:effectLst/>
                <a:latin typeface="Times New Roman" panose="02020603050405020304" pitchFamily="18" charset="0"/>
                <a:cs typeface="Times New Roman" panose="02020603050405020304" pitchFamily="18" charset="0"/>
              </a:rPr>
              <a:t>Third-party support of Android, Ubuntu and many more upon open source Linux kernel</a:t>
            </a:r>
          </a:p>
          <a:p>
            <a:pPr marL="342900" indent="-342900" algn="l">
              <a:buFont typeface="Wingdings" panose="05000000000000000000" pitchFamily="2" charset="2"/>
              <a:buChar char="§"/>
            </a:pPr>
            <a:r>
              <a:rPr lang="en-CA" sz="2000" b="0" i="0" dirty="0">
                <a:solidFill>
                  <a:srgbClr val="222222"/>
                </a:solidFill>
                <a:effectLst/>
                <a:latin typeface="Times New Roman" panose="02020603050405020304" pitchFamily="18" charset="0"/>
                <a:cs typeface="Times New Roman" panose="02020603050405020304" pitchFamily="18" charset="0"/>
              </a:rPr>
              <a:t>Non-operating-system-based peripheral support vi TI </a:t>
            </a:r>
            <a:r>
              <a:rPr lang="en-CA" sz="2000" b="0" i="0" dirty="0" err="1">
                <a:solidFill>
                  <a:srgbClr val="222222"/>
                </a:solidFill>
                <a:effectLst/>
                <a:latin typeface="Times New Roman" panose="02020603050405020304" pitchFamily="18" charset="0"/>
                <a:cs typeface="Times New Roman" panose="02020603050405020304" pitchFamily="18" charset="0"/>
              </a:rPr>
              <a:t>StarterWare</a:t>
            </a:r>
            <a:r>
              <a:rPr lang="en-CA" sz="2000" b="0" i="0" dirty="0">
                <a:solidFill>
                  <a:srgbClr val="222222"/>
                </a:solidFill>
                <a:effectLst/>
                <a:latin typeface="Times New Roman" panose="02020603050405020304" pitchFamily="18" charset="0"/>
                <a:cs typeface="Times New Roman" panose="02020603050405020304" pitchFamily="18" charset="0"/>
              </a:rPr>
              <a:t> library</a:t>
            </a:r>
          </a:p>
          <a:p>
            <a:pPr marL="342900" indent="-342900" algn="just">
              <a:buFont typeface="Wingdings" panose="05000000000000000000" pitchFamily="2" charset="2"/>
              <a:buChar char="§"/>
            </a:pP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83524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EA0B-F210-4ED1-AAB4-3D300C5B7C22}"/>
              </a:ext>
            </a:extLst>
          </p:cNvPr>
          <p:cNvSpPr>
            <a:spLocks noGrp="1"/>
          </p:cNvSpPr>
          <p:nvPr>
            <p:ph type="title"/>
          </p:nvPr>
        </p:nvSpPr>
        <p:spPr>
          <a:xfrm>
            <a:off x="1484312" y="1287261"/>
            <a:ext cx="6159362" cy="878889"/>
          </a:xfrm>
        </p:spPr>
        <p:txBody>
          <a:bodyPr>
            <a:noAutofit/>
          </a:bodyPr>
          <a:lstStyle/>
          <a:p>
            <a:r>
              <a:rPr lang="en-CA" sz="5400" b="0" i="0" dirty="0">
                <a:solidFill>
                  <a:srgbClr val="222222"/>
                </a:solidFill>
                <a:effectLst/>
                <a:latin typeface="Times New Roman" panose="02020603050405020304" pitchFamily="18" charset="0"/>
                <a:cs typeface="Times New Roman" panose="02020603050405020304" pitchFamily="18" charset="0"/>
              </a:rPr>
              <a:t>User input/output</a:t>
            </a:r>
            <a:endParaRPr lang="en-IN" sz="36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50578CF-8424-403C-B1AC-2CF5BA593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1946" y="685800"/>
            <a:ext cx="2396971" cy="1835458"/>
          </a:xfrm>
        </p:spPr>
      </p:pic>
      <p:sp>
        <p:nvSpPr>
          <p:cNvPr id="4" name="Text Placeholder 3">
            <a:extLst>
              <a:ext uri="{FF2B5EF4-FFF2-40B4-BE49-F238E27FC236}">
                <a16:creationId xmlns:a16="http://schemas.microsoft.com/office/drawing/2014/main" id="{4C0A8B8D-F2E3-4E5D-B0C0-88A5F30D3EA1}"/>
              </a:ext>
            </a:extLst>
          </p:cNvPr>
          <p:cNvSpPr>
            <a:spLocks noGrp="1"/>
          </p:cNvSpPr>
          <p:nvPr>
            <p:ph type="body" sz="half" idx="2"/>
          </p:nvPr>
        </p:nvSpPr>
        <p:spPr>
          <a:xfrm>
            <a:off x="1484312" y="2645546"/>
            <a:ext cx="8414290" cy="3755254"/>
          </a:xfrm>
        </p:spPr>
        <p:txBody>
          <a:bodyPr>
            <a:normAutofit/>
          </a:bodyPr>
          <a:lstStyle/>
          <a:p>
            <a:pPr algn="l">
              <a:buFont typeface="Wingdings" panose="05000000000000000000" pitchFamily="2" charset="2"/>
              <a:buChar char="§"/>
            </a:pPr>
            <a:r>
              <a:rPr lang="en-US" sz="3200" b="0" i="0" dirty="0">
                <a:solidFill>
                  <a:srgbClr val="222222"/>
                </a:solidFill>
                <a:effectLst/>
                <a:latin typeface="Lora"/>
              </a:rPr>
              <a:t>Reset button</a:t>
            </a:r>
          </a:p>
          <a:p>
            <a:pPr algn="l">
              <a:buFont typeface="Wingdings" panose="05000000000000000000" pitchFamily="2" charset="2"/>
              <a:buChar char="§"/>
            </a:pPr>
            <a:r>
              <a:rPr lang="en-US" sz="3200" b="0" i="0" dirty="0">
                <a:solidFill>
                  <a:srgbClr val="222222"/>
                </a:solidFill>
                <a:effectLst/>
                <a:latin typeface="Lora"/>
              </a:rPr>
              <a:t>Boot button</a:t>
            </a:r>
          </a:p>
          <a:p>
            <a:pPr algn="l">
              <a:buFont typeface="Wingdings" panose="05000000000000000000" pitchFamily="2" charset="2"/>
              <a:buChar char="§"/>
            </a:pPr>
            <a:r>
              <a:rPr lang="en-US" sz="3200" b="0" i="0" dirty="0">
                <a:solidFill>
                  <a:srgbClr val="222222"/>
                </a:solidFill>
                <a:effectLst/>
                <a:latin typeface="Lora"/>
              </a:rPr>
              <a:t>Power button</a:t>
            </a:r>
          </a:p>
          <a:p>
            <a:pPr algn="l">
              <a:buFont typeface="Wingdings" panose="05000000000000000000" pitchFamily="2" charset="2"/>
              <a:buChar char="§"/>
            </a:pPr>
            <a:r>
              <a:rPr lang="en-US" sz="3200" b="0" i="0" dirty="0">
                <a:solidFill>
                  <a:srgbClr val="222222"/>
                </a:solidFill>
                <a:effectLst/>
                <a:latin typeface="Lora"/>
              </a:rPr>
              <a:t>4 user configurable LEDs; </a:t>
            </a:r>
            <a:r>
              <a:rPr lang="en-US" sz="3200" b="0" i="0" dirty="0" err="1">
                <a:solidFill>
                  <a:srgbClr val="222222"/>
                </a:solidFill>
                <a:effectLst/>
                <a:latin typeface="Lora"/>
              </a:rPr>
              <a:t>WiFi</a:t>
            </a:r>
            <a:r>
              <a:rPr lang="en-US" sz="3200" b="0" i="0" dirty="0">
                <a:solidFill>
                  <a:srgbClr val="222222"/>
                </a:solidFill>
                <a:effectLst/>
                <a:latin typeface="Lora"/>
              </a:rPr>
              <a:t> and BT enable LEDs; power LED</a:t>
            </a:r>
          </a:p>
          <a:p>
            <a:pPr marL="342900" indent="-342900" algn="just">
              <a:buFont typeface="Wingdings" panose="05000000000000000000" pitchFamily="2" charset="2"/>
              <a:buChar char="§"/>
            </a:pP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092009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244</TotalTime>
  <Words>1489</Words>
  <Application>Microsoft Office PowerPoint</Application>
  <PresentationFormat>Widescreen</PresentationFormat>
  <Paragraphs>139</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Corbel</vt:lpstr>
      <vt:lpstr>Lora</vt:lpstr>
      <vt:lpstr>Roboto</vt:lpstr>
      <vt:lpstr>Times New Roman</vt:lpstr>
      <vt:lpstr>Wingdings</vt:lpstr>
      <vt:lpstr>Parallax</vt:lpstr>
      <vt:lpstr>IOT Based Smart Restaurant Menu Using Beaglebone Black Wireless Task           Interfacing NodeMCU with BB-WI</vt:lpstr>
      <vt:lpstr>Project Description (Smart Restaurant food ordering menu using BB-WI)</vt:lpstr>
      <vt:lpstr>Block Diagram(Tranmitter Side) </vt:lpstr>
      <vt:lpstr>Block Diagram(Receiver Side)</vt:lpstr>
      <vt:lpstr>Beaglebone Black Wireless</vt:lpstr>
      <vt:lpstr>Features of BB-WI</vt:lpstr>
      <vt:lpstr>Specifications of BB-WI</vt:lpstr>
      <vt:lpstr>Software compatibility of BB-WI</vt:lpstr>
      <vt:lpstr>User input/output</vt:lpstr>
      <vt:lpstr>Expansion header</vt:lpstr>
      <vt:lpstr>Pin Diagram of Beaglebone Black Wireless</vt:lpstr>
      <vt:lpstr>NodeMCU ESP8266</vt:lpstr>
      <vt:lpstr>Peripherals and I/O </vt:lpstr>
      <vt:lpstr>Pin Diagram of NodeMCU ESP8266</vt:lpstr>
      <vt:lpstr>NodeMCU8266</vt:lpstr>
      <vt:lpstr>NodeMCU8266</vt:lpstr>
      <vt:lpstr>NodeMCU8266</vt:lpstr>
      <vt:lpstr>NodeMCU8266</vt:lpstr>
      <vt:lpstr>NodeMCU8266</vt:lpstr>
      <vt:lpstr>NodeMCU8266</vt:lpstr>
      <vt:lpstr>NodeMCU8266</vt:lpstr>
      <vt:lpstr>NodeMCU8266</vt:lpstr>
      <vt:lpstr>NodeMCU8266</vt:lpstr>
      <vt:lpstr>Interfacing NodeMCU8266 with BB-WI </vt:lpstr>
      <vt:lpstr>SSH to Beaglebone Black Wireless</vt:lpstr>
      <vt:lpstr>SSH to Beaglebone Black Wireless</vt:lpstr>
      <vt:lpstr>PowerPoint Presentation</vt:lpstr>
      <vt:lpstr>Interfacing communication protocol:UART</vt:lpstr>
      <vt:lpstr>Interfacing communication protocol:UART</vt:lpstr>
      <vt:lpstr>C code for Interfacing NodeMCU8266</vt:lpstr>
      <vt:lpstr>C code for Interfacing NodeMCU8266</vt:lpstr>
      <vt:lpstr>Code for NodeMCU8266</vt:lpstr>
      <vt:lpstr>Compile the Program</vt:lpstr>
      <vt:lpstr>Output</vt:lpstr>
      <vt:lpstr>C code</vt:lpstr>
      <vt:lpstr>C code</vt:lpstr>
      <vt:lpstr>C code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Rajvir Kaur</dc:creator>
  <cp:lastModifiedBy>Rajvir Kaur</cp:lastModifiedBy>
  <cp:revision>4</cp:revision>
  <dcterms:created xsi:type="dcterms:W3CDTF">2021-03-24T04:35:08Z</dcterms:created>
  <dcterms:modified xsi:type="dcterms:W3CDTF">2021-03-24T08:44:40Z</dcterms:modified>
</cp:coreProperties>
</file>