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57" r:id="rId6"/>
    <p:sldId id="258" r:id="rId7"/>
    <p:sldId id="267" r:id="rId8"/>
    <p:sldId id="276" r:id="rId9"/>
    <p:sldId id="259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63" r:id="rId18"/>
    <p:sldId id="264" r:id="rId19"/>
    <p:sldId id="268" r:id="rId20"/>
    <p:sldId id="284" r:id="rId21"/>
    <p:sldId id="278" r:id="rId22"/>
    <p:sldId id="279" r:id="rId23"/>
    <p:sldId id="281" r:id="rId24"/>
    <p:sldId id="280" r:id="rId25"/>
    <p:sldId id="285" r:id="rId26"/>
    <p:sldId id="286" r:id="rId27"/>
    <p:sldId id="287" r:id="rId28"/>
    <p:sldId id="282" r:id="rId29"/>
    <p:sldId id="283" r:id="rId30"/>
    <p:sldId id="265" r:id="rId31"/>
    <p:sldId id="277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A6C11-4BAE-45F7-9C88-DF8CE17D5C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78104B-7D9A-457E-AC04-0C0A5449BE87}">
      <dgm:prSet/>
      <dgm:spPr/>
      <dgm:t>
        <a:bodyPr/>
        <a:lstStyle/>
        <a:p>
          <a:r>
            <a:rPr lang="en-IN"/>
            <a:t>Beaglebone Black Wireless</a:t>
          </a:r>
          <a:endParaRPr lang="en-US"/>
        </a:p>
      </dgm:t>
    </dgm:pt>
    <dgm:pt modelId="{B421491F-C883-47DD-BCFC-C6FC28E1992F}" type="parTrans" cxnId="{846477D3-8C8C-4B77-AC8C-653751D7401A}">
      <dgm:prSet/>
      <dgm:spPr/>
      <dgm:t>
        <a:bodyPr/>
        <a:lstStyle/>
        <a:p>
          <a:endParaRPr lang="en-US"/>
        </a:p>
      </dgm:t>
    </dgm:pt>
    <dgm:pt modelId="{D77D5920-8046-4597-9D8D-FCE4A724DF0E}" type="sibTrans" cxnId="{846477D3-8C8C-4B77-AC8C-653751D7401A}">
      <dgm:prSet/>
      <dgm:spPr/>
      <dgm:t>
        <a:bodyPr/>
        <a:lstStyle/>
        <a:p>
          <a:endParaRPr lang="en-US"/>
        </a:p>
      </dgm:t>
    </dgm:pt>
    <dgm:pt modelId="{5C42792F-A725-46AA-AA26-F8750186B91C}">
      <dgm:prSet/>
      <dgm:spPr/>
      <dgm:t>
        <a:bodyPr/>
        <a:lstStyle/>
        <a:p>
          <a:r>
            <a:rPr lang="en-IN"/>
            <a:t>A PC</a:t>
          </a:r>
          <a:endParaRPr lang="en-US"/>
        </a:p>
      </dgm:t>
    </dgm:pt>
    <dgm:pt modelId="{C224785F-6DE9-41CA-BF4A-4DB75FDC29B7}" type="parTrans" cxnId="{1D3BE22B-46F3-4C89-8C53-6B061751A628}">
      <dgm:prSet/>
      <dgm:spPr/>
      <dgm:t>
        <a:bodyPr/>
        <a:lstStyle/>
        <a:p>
          <a:endParaRPr lang="en-US"/>
        </a:p>
      </dgm:t>
    </dgm:pt>
    <dgm:pt modelId="{B4DFD9D7-2359-45B4-8DE0-E1161F2B8FED}" type="sibTrans" cxnId="{1D3BE22B-46F3-4C89-8C53-6B061751A628}">
      <dgm:prSet/>
      <dgm:spPr/>
      <dgm:t>
        <a:bodyPr/>
        <a:lstStyle/>
        <a:p>
          <a:endParaRPr lang="en-US"/>
        </a:p>
      </dgm:t>
    </dgm:pt>
    <dgm:pt modelId="{1678989A-9FFE-4AB8-8D43-3B1C73F936B9}">
      <dgm:prSet/>
      <dgm:spPr/>
      <dgm:t>
        <a:bodyPr/>
        <a:lstStyle/>
        <a:p>
          <a:r>
            <a:rPr lang="en-IN"/>
            <a:t>ThingSpeak Account</a:t>
          </a:r>
          <a:endParaRPr lang="en-US"/>
        </a:p>
      </dgm:t>
    </dgm:pt>
    <dgm:pt modelId="{F0B99EE8-C0BD-4159-AFF8-EC972C51B543}" type="parTrans" cxnId="{32224F06-B0CD-4C0A-888E-90E6225C7965}">
      <dgm:prSet/>
      <dgm:spPr/>
      <dgm:t>
        <a:bodyPr/>
        <a:lstStyle/>
        <a:p>
          <a:endParaRPr lang="en-US"/>
        </a:p>
      </dgm:t>
    </dgm:pt>
    <dgm:pt modelId="{19D0ED6C-CE9C-4533-8A0A-E18B14A09144}" type="sibTrans" cxnId="{32224F06-B0CD-4C0A-888E-90E6225C7965}">
      <dgm:prSet/>
      <dgm:spPr/>
      <dgm:t>
        <a:bodyPr/>
        <a:lstStyle/>
        <a:p>
          <a:endParaRPr lang="en-US"/>
        </a:p>
      </dgm:t>
    </dgm:pt>
    <dgm:pt modelId="{6BFAAC62-FD93-4762-A8BF-D1EA72101424}" type="pres">
      <dgm:prSet presAssocID="{E3AA6C11-4BAE-45F7-9C88-DF8CE17D5CCA}" presName="linear" presStyleCnt="0">
        <dgm:presLayoutVars>
          <dgm:animLvl val="lvl"/>
          <dgm:resizeHandles val="exact"/>
        </dgm:presLayoutVars>
      </dgm:prSet>
      <dgm:spPr/>
    </dgm:pt>
    <dgm:pt modelId="{967380F4-7622-493C-863C-12328235C442}" type="pres">
      <dgm:prSet presAssocID="{4378104B-7D9A-457E-AC04-0C0A5449BE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8B8B67-4E97-4933-A60C-7DF7F216AB37}" type="pres">
      <dgm:prSet presAssocID="{D77D5920-8046-4597-9D8D-FCE4A724DF0E}" presName="spacer" presStyleCnt="0"/>
      <dgm:spPr/>
    </dgm:pt>
    <dgm:pt modelId="{6B748BB2-728B-4F77-9BA9-1F5B5CBB21CD}" type="pres">
      <dgm:prSet presAssocID="{5C42792F-A725-46AA-AA26-F8750186B9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48ED52-4C44-4CD2-AD51-3836A1805623}" type="pres">
      <dgm:prSet presAssocID="{B4DFD9D7-2359-45B4-8DE0-E1161F2B8FED}" presName="spacer" presStyleCnt="0"/>
      <dgm:spPr/>
    </dgm:pt>
    <dgm:pt modelId="{4F0AD0D7-4F01-4902-B030-6B61AF0F2A4E}" type="pres">
      <dgm:prSet presAssocID="{1678989A-9FFE-4AB8-8D43-3B1C73F936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224F06-B0CD-4C0A-888E-90E6225C7965}" srcId="{E3AA6C11-4BAE-45F7-9C88-DF8CE17D5CCA}" destId="{1678989A-9FFE-4AB8-8D43-3B1C73F936B9}" srcOrd="2" destOrd="0" parTransId="{F0B99EE8-C0BD-4159-AFF8-EC972C51B543}" sibTransId="{19D0ED6C-CE9C-4533-8A0A-E18B14A09144}"/>
    <dgm:cxn modelId="{6471871D-7A9A-44F3-89E3-8BFBE0F5B7AC}" type="presOf" srcId="{E3AA6C11-4BAE-45F7-9C88-DF8CE17D5CCA}" destId="{6BFAAC62-FD93-4762-A8BF-D1EA72101424}" srcOrd="0" destOrd="0" presId="urn:microsoft.com/office/officeart/2005/8/layout/vList2"/>
    <dgm:cxn modelId="{1D3BE22B-46F3-4C89-8C53-6B061751A628}" srcId="{E3AA6C11-4BAE-45F7-9C88-DF8CE17D5CCA}" destId="{5C42792F-A725-46AA-AA26-F8750186B91C}" srcOrd="1" destOrd="0" parTransId="{C224785F-6DE9-41CA-BF4A-4DB75FDC29B7}" sibTransId="{B4DFD9D7-2359-45B4-8DE0-E1161F2B8FED}"/>
    <dgm:cxn modelId="{A77D3451-DDD7-444F-AE3E-88010D03E881}" type="presOf" srcId="{1678989A-9FFE-4AB8-8D43-3B1C73F936B9}" destId="{4F0AD0D7-4F01-4902-B030-6B61AF0F2A4E}" srcOrd="0" destOrd="0" presId="urn:microsoft.com/office/officeart/2005/8/layout/vList2"/>
    <dgm:cxn modelId="{50CC109F-CE6B-4DAA-861B-E2E9A1FDE84D}" type="presOf" srcId="{4378104B-7D9A-457E-AC04-0C0A5449BE87}" destId="{967380F4-7622-493C-863C-12328235C442}" srcOrd="0" destOrd="0" presId="urn:microsoft.com/office/officeart/2005/8/layout/vList2"/>
    <dgm:cxn modelId="{846477D3-8C8C-4B77-AC8C-653751D7401A}" srcId="{E3AA6C11-4BAE-45F7-9C88-DF8CE17D5CCA}" destId="{4378104B-7D9A-457E-AC04-0C0A5449BE87}" srcOrd="0" destOrd="0" parTransId="{B421491F-C883-47DD-BCFC-C6FC28E1992F}" sibTransId="{D77D5920-8046-4597-9D8D-FCE4A724DF0E}"/>
    <dgm:cxn modelId="{D2822AEB-4831-4FD5-AE00-64AAA5F78D72}" type="presOf" srcId="{5C42792F-A725-46AA-AA26-F8750186B91C}" destId="{6B748BB2-728B-4F77-9BA9-1F5B5CBB21CD}" srcOrd="0" destOrd="0" presId="urn:microsoft.com/office/officeart/2005/8/layout/vList2"/>
    <dgm:cxn modelId="{E36DBC44-A052-4486-8789-8342A6BB58B4}" type="presParOf" srcId="{6BFAAC62-FD93-4762-A8BF-D1EA72101424}" destId="{967380F4-7622-493C-863C-12328235C442}" srcOrd="0" destOrd="0" presId="urn:microsoft.com/office/officeart/2005/8/layout/vList2"/>
    <dgm:cxn modelId="{763A3915-AFF6-4C12-A8A5-9C5255604D89}" type="presParOf" srcId="{6BFAAC62-FD93-4762-A8BF-D1EA72101424}" destId="{338B8B67-4E97-4933-A60C-7DF7F216AB37}" srcOrd="1" destOrd="0" presId="urn:microsoft.com/office/officeart/2005/8/layout/vList2"/>
    <dgm:cxn modelId="{89D66180-6456-409B-97C9-3BAF490DC6DC}" type="presParOf" srcId="{6BFAAC62-FD93-4762-A8BF-D1EA72101424}" destId="{6B748BB2-728B-4F77-9BA9-1F5B5CBB21CD}" srcOrd="2" destOrd="0" presId="urn:microsoft.com/office/officeart/2005/8/layout/vList2"/>
    <dgm:cxn modelId="{F0AE5112-B5E2-4435-925E-C58C16875D4C}" type="presParOf" srcId="{6BFAAC62-FD93-4762-A8BF-D1EA72101424}" destId="{6248ED52-4C44-4CD2-AD51-3836A1805623}" srcOrd="3" destOrd="0" presId="urn:microsoft.com/office/officeart/2005/8/layout/vList2"/>
    <dgm:cxn modelId="{EF6A88B3-8701-4A5A-A0E2-0740C3B56243}" type="presParOf" srcId="{6BFAAC62-FD93-4762-A8BF-D1EA72101424}" destId="{4F0AD0D7-4F01-4902-B030-6B61AF0F2A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77C12-F55F-49B8-83DB-9B102369C7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B75AB0-AC46-425A-98D9-04A610EB2F3C}">
      <dgm:prSet/>
      <dgm:spPr/>
      <dgm:t>
        <a:bodyPr/>
        <a:lstStyle/>
        <a:p>
          <a:r>
            <a:rPr lang="en-US"/>
            <a:t>The Internet of Things, or IoT, refers to the billions of physical devices around the world that are now connected to the internet, all collecting and sharing data.</a:t>
          </a:r>
        </a:p>
      </dgm:t>
    </dgm:pt>
    <dgm:pt modelId="{9EA68DD4-C580-4F72-9EAB-0E61E4E8C1AB}" type="parTrans" cxnId="{238BFF12-39A8-4C05-AD20-186B6B50EEBB}">
      <dgm:prSet/>
      <dgm:spPr/>
      <dgm:t>
        <a:bodyPr/>
        <a:lstStyle/>
        <a:p>
          <a:endParaRPr lang="en-US"/>
        </a:p>
      </dgm:t>
    </dgm:pt>
    <dgm:pt modelId="{CFEC32D3-802A-43BD-A5E1-991DFD79734C}" type="sibTrans" cxnId="{238BFF12-39A8-4C05-AD20-186B6B50EEBB}">
      <dgm:prSet/>
      <dgm:spPr/>
      <dgm:t>
        <a:bodyPr/>
        <a:lstStyle/>
        <a:p>
          <a:endParaRPr lang="en-US"/>
        </a:p>
      </dgm:t>
    </dgm:pt>
    <dgm:pt modelId="{86560FFF-7906-457B-8F41-B67C201656B4}">
      <dgm:prSet/>
      <dgm:spPr/>
      <dgm:t>
        <a:bodyPr/>
        <a:lstStyle/>
        <a:p>
          <a:r>
            <a:rPr lang="en-US"/>
            <a:t>Pretty much any physical object can be transformed into an IoT device if it can be connected to the internet to be controlled or communicate information.</a:t>
          </a:r>
        </a:p>
      </dgm:t>
    </dgm:pt>
    <dgm:pt modelId="{2D74876A-6A96-4853-8D2D-897E5B0DF48B}" type="parTrans" cxnId="{B633F30F-D451-48F3-A7EA-C225DC189B22}">
      <dgm:prSet/>
      <dgm:spPr/>
      <dgm:t>
        <a:bodyPr/>
        <a:lstStyle/>
        <a:p>
          <a:endParaRPr lang="en-US"/>
        </a:p>
      </dgm:t>
    </dgm:pt>
    <dgm:pt modelId="{B456A7C2-DB36-410C-B972-32638F564A88}" type="sibTrans" cxnId="{B633F30F-D451-48F3-A7EA-C225DC189B22}">
      <dgm:prSet/>
      <dgm:spPr/>
      <dgm:t>
        <a:bodyPr/>
        <a:lstStyle/>
        <a:p>
          <a:endParaRPr lang="en-US"/>
        </a:p>
      </dgm:t>
    </dgm:pt>
    <dgm:pt modelId="{61FB5BE4-1D63-4CB0-AF10-5471B6BBA32F}" type="pres">
      <dgm:prSet presAssocID="{D4577C12-F55F-49B8-83DB-9B102369C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D2DB5-87F3-4113-83F1-DFD13B2FADCB}" type="pres">
      <dgm:prSet presAssocID="{0FB75AB0-AC46-425A-98D9-04A610EB2F3C}" presName="hierRoot1" presStyleCnt="0"/>
      <dgm:spPr/>
    </dgm:pt>
    <dgm:pt modelId="{BF717DC8-9B48-423C-80D0-83ABB70C3BE1}" type="pres">
      <dgm:prSet presAssocID="{0FB75AB0-AC46-425A-98D9-04A610EB2F3C}" presName="composite" presStyleCnt="0"/>
      <dgm:spPr/>
    </dgm:pt>
    <dgm:pt modelId="{9B481FD9-9A07-4E71-9C00-6C8B73E2C21A}" type="pres">
      <dgm:prSet presAssocID="{0FB75AB0-AC46-425A-98D9-04A610EB2F3C}" presName="background" presStyleLbl="node0" presStyleIdx="0" presStyleCnt="2"/>
      <dgm:spPr/>
    </dgm:pt>
    <dgm:pt modelId="{18ADC5C3-8744-4B3A-85ED-C9A6200D1493}" type="pres">
      <dgm:prSet presAssocID="{0FB75AB0-AC46-425A-98D9-04A610EB2F3C}" presName="text" presStyleLbl="fgAcc0" presStyleIdx="0" presStyleCnt="2">
        <dgm:presLayoutVars>
          <dgm:chPref val="3"/>
        </dgm:presLayoutVars>
      </dgm:prSet>
      <dgm:spPr/>
    </dgm:pt>
    <dgm:pt modelId="{1DA08E53-F11F-4234-B36E-3741EC62CB2C}" type="pres">
      <dgm:prSet presAssocID="{0FB75AB0-AC46-425A-98D9-04A610EB2F3C}" presName="hierChild2" presStyleCnt="0"/>
      <dgm:spPr/>
    </dgm:pt>
    <dgm:pt modelId="{FF158554-6E2B-4EAD-BC73-66EB2D1A3344}" type="pres">
      <dgm:prSet presAssocID="{86560FFF-7906-457B-8F41-B67C201656B4}" presName="hierRoot1" presStyleCnt="0"/>
      <dgm:spPr/>
    </dgm:pt>
    <dgm:pt modelId="{75AAD7B4-B93C-49F4-B991-8700D8FD80F4}" type="pres">
      <dgm:prSet presAssocID="{86560FFF-7906-457B-8F41-B67C201656B4}" presName="composite" presStyleCnt="0"/>
      <dgm:spPr/>
    </dgm:pt>
    <dgm:pt modelId="{13E810B1-A15F-4158-AC51-DD71032527C9}" type="pres">
      <dgm:prSet presAssocID="{86560FFF-7906-457B-8F41-B67C201656B4}" presName="background" presStyleLbl="node0" presStyleIdx="1" presStyleCnt="2"/>
      <dgm:spPr/>
    </dgm:pt>
    <dgm:pt modelId="{856D470D-3B35-4D4F-850F-C53B9B166A09}" type="pres">
      <dgm:prSet presAssocID="{86560FFF-7906-457B-8F41-B67C201656B4}" presName="text" presStyleLbl="fgAcc0" presStyleIdx="1" presStyleCnt="2">
        <dgm:presLayoutVars>
          <dgm:chPref val="3"/>
        </dgm:presLayoutVars>
      </dgm:prSet>
      <dgm:spPr/>
    </dgm:pt>
    <dgm:pt modelId="{96A7B860-2D95-4958-A27C-2FA8C07D549C}" type="pres">
      <dgm:prSet presAssocID="{86560FFF-7906-457B-8F41-B67C201656B4}" presName="hierChild2" presStyleCnt="0"/>
      <dgm:spPr/>
    </dgm:pt>
  </dgm:ptLst>
  <dgm:cxnLst>
    <dgm:cxn modelId="{B633F30F-D451-48F3-A7EA-C225DC189B22}" srcId="{D4577C12-F55F-49B8-83DB-9B102369C7BB}" destId="{86560FFF-7906-457B-8F41-B67C201656B4}" srcOrd="1" destOrd="0" parTransId="{2D74876A-6A96-4853-8D2D-897E5B0DF48B}" sibTransId="{B456A7C2-DB36-410C-B972-32638F564A88}"/>
    <dgm:cxn modelId="{238BFF12-39A8-4C05-AD20-186B6B50EEBB}" srcId="{D4577C12-F55F-49B8-83DB-9B102369C7BB}" destId="{0FB75AB0-AC46-425A-98D9-04A610EB2F3C}" srcOrd="0" destOrd="0" parTransId="{9EA68DD4-C580-4F72-9EAB-0E61E4E8C1AB}" sibTransId="{CFEC32D3-802A-43BD-A5E1-991DFD79734C}"/>
    <dgm:cxn modelId="{DE930F8C-36BB-4CB9-BF49-F83424A9CC1A}" type="presOf" srcId="{0FB75AB0-AC46-425A-98D9-04A610EB2F3C}" destId="{18ADC5C3-8744-4B3A-85ED-C9A6200D1493}" srcOrd="0" destOrd="0" presId="urn:microsoft.com/office/officeart/2005/8/layout/hierarchy1"/>
    <dgm:cxn modelId="{198E14B2-17F6-42FF-8578-FFD7FC805CF4}" type="presOf" srcId="{D4577C12-F55F-49B8-83DB-9B102369C7BB}" destId="{61FB5BE4-1D63-4CB0-AF10-5471B6BBA32F}" srcOrd="0" destOrd="0" presId="urn:microsoft.com/office/officeart/2005/8/layout/hierarchy1"/>
    <dgm:cxn modelId="{6D17A8F6-EE66-47FC-8678-699DCCB01C09}" type="presOf" srcId="{86560FFF-7906-457B-8F41-B67C201656B4}" destId="{856D470D-3B35-4D4F-850F-C53B9B166A09}" srcOrd="0" destOrd="0" presId="urn:microsoft.com/office/officeart/2005/8/layout/hierarchy1"/>
    <dgm:cxn modelId="{937F9A46-762A-4E9D-AB54-C2DDAECB9A3F}" type="presParOf" srcId="{61FB5BE4-1D63-4CB0-AF10-5471B6BBA32F}" destId="{D02D2DB5-87F3-4113-83F1-DFD13B2FADCB}" srcOrd="0" destOrd="0" presId="urn:microsoft.com/office/officeart/2005/8/layout/hierarchy1"/>
    <dgm:cxn modelId="{354254A3-DAC5-452A-B802-4EE4537B5D8F}" type="presParOf" srcId="{D02D2DB5-87F3-4113-83F1-DFD13B2FADCB}" destId="{BF717DC8-9B48-423C-80D0-83ABB70C3BE1}" srcOrd="0" destOrd="0" presId="urn:microsoft.com/office/officeart/2005/8/layout/hierarchy1"/>
    <dgm:cxn modelId="{3CE03DA4-0EE5-410D-8676-D803080541A7}" type="presParOf" srcId="{BF717DC8-9B48-423C-80D0-83ABB70C3BE1}" destId="{9B481FD9-9A07-4E71-9C00-6C8B73E2C21A}" srcOrd="0" destOrd="0" presId="urn:microsoft.com/office/officeart/2005/8/layout/hierarchy1"/>
    <dgm:cxn modelId="{F11DA837-79F2-44F3-911B-526779BE3C79}" type="presParOf" srcId="{BF717DC8-9B48-423C-80D0-83ABB70C3BE1}" destId="{18ADC5C3-8744-4B3A-85ED-C9A6200D1493}" srcOrd="1" destOrd="0" presId="urn:microsoft.com/office/officeart/2005/8/layout/hierarchy1"/>
    <dgm:cxn modelId="{C8F7A5E2-6ED9-42CF-AD8D-6889B6E7A8C5}" type="presParOf" srcId="{D02D2DB5-87F3-4113-83F1-DFD13B2FADCB}" destId="{1DA08E53-F11F-4234-B36E-3741EC62CB2C}" srcOrd="1" destOrd="0" presId="urn:microsoft.com/office/officeart/2005/8/layout/hierarchy1"/>
    <dgm:cxn modelId="{2AB5E8E3-993C-4603-BE54-F8EE72FF20BF}" type="presParOf" srcId="{61FB5BE4-1D63-4CB0-AF10-5471B6BBA32F}" destId="{FF158554-6E2B-4EAD-BC73-66EB2D1A3344}" srcOrd="1" destOrd="0" presId="urn:microsoft.com/office/officeart/2005/8/layout/hierarchy1"/>
    <dgm:cxn modelId="{769427CD-48FC-4A87-9576-2B4950FA1115}" type="presParOf" srcId="{FF158554-6E2B-4EAD-BC73-66EB2D1A3344}" destId="{75AAD7B4-B93C-49F4-B991-8700D8FD80F4}" srcOrd="0" destOrd="0" presId="urn:microsoft.com/office/officeart/2005/8/layout/hierarchy1"/>
    <dgm:cxn modelId="{B0716585-E912-49CE-885E-582EE4F50632}" type="presParOf" srcId="{75AAD7B4-B93C-49F4-B991-8700D8FD80F4}" destId="{13E810B1-A15F-4158-AC51-DD71032527C9}" srcOrd="0" destOrd="0" presId="urn:microsoft.com/office/officeart/2005/8/layout/hierarchy1"/>
    <dgm:cxn modelId="{CB536391-341C-4F41-8DB4-E30AE4A3A47C}" type="presParOf" srcId="{75AAD7B4-B93C-49F4-B991-8700D8FD80F4}" destId="{856D470D-3B35-4D4F-850F-C53B9B166A09}" srcOrd="1" destOrd="0" presId="urn:microsoft.com/office/officeart/2005/8/layout/hierarchy1"/>
    <dgm:cxn modelId="{B38E5D5C-9A53-45D2-ABB2-55F9FDEBB117}" type="presParOf" srcId="{FF158554-6E2B-4EAD-BC73-66EB2D1A3344}" destId="{96A7B860-2D95-4958-A27C-2FA8C07D54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14C3FE-6CAC-4D29-A32A-B835D858536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6AB021-2574-4B7F-8AC4-BB8BE5DE85A2}">
      <dgm:prSet/>
      <dgm:spPr/>
      <dgm:t>
        <a:bodyPr/>
        <a:lstStyle/>
        <a:p>
          <a:r>
            <a:rPr lang="en-IN"/>
            <a:t>Amazon Web Services</a:t>
          </a:r>
          <a:endParaRPr lang="en-US"/>
        </a:p>
      </dgm:t>
    </dgm:pt>
    <dgm:pt modelId="{FA5DC15E-7DA4-4844-B3D9-E53E9BE05668}" type="parTrans" cxnId="{0E8261B8-6586-4EDB-96B1-1DC79D7B97A2}">
      <dgm:prSet/>
      <dgm:spPr/>
      <dgm:t>
        <a:bodyPr/>
        <a:lstStyle/>
        <a:p>
          <a:endParaRPr lang="en-US"/>
        </a:p>
      </dgm:t>
    </dgm:pt>
    <dgm:pt modelId="{19731266-9EC5-465D-9234-ECFCA6B603C1}" type="sibTrans" cxnId="{0E8261B8-6586-4EDB-96B1-1DC79D7B97A2}">
      <dgm:prSet/>
      <dgm:spPr/>
      <dgm:t>
        <a:bodyPr/>
        <a:lstStyle/>
        <a:p>
          <a:endParaRPr lang="en-US"/>
        </a:p>
      </dgm:t>
    </dgm:pt>
    <dgm:pt modelId="{4A9F53FA-2C7F-40A8-A3B7-B16165DFE149}">
      <dgm:prSet/>
      <dgm:spPr/>
      <dgm:t>
        <a:bodyPr/>
        <a:lstStyle/>
        <a:p>
          <a:r>
            <a:rPr lang="en-IN"/>
            <a:t>ThingSpeak</a:t>
          </a:r>
          <a:endParaRPr lang="en-US"/>
        </a:p>
      </dgm:t>
    </dgm:pt>
    <dgm:pt modelId="{6CA8CA5E-2436-4AF3-8228-23110F40B3B6}" type="parTrans" cxnId="{24AFA467-AB07-4E28-BDDB-F95287B82BF4}">
      <dgm:prSet/>
      <dgm:spPr/>
      <dgm:t>
        <a:bodyPr/>
        <a:lstStyle/>
        <a:p>
          <a:endParaRPr lang="en-US"/>
        </a:p>
      </dgm:t>
    </dgm:pt>
    <dgm:pt modelId="{16E626A1-2CC9-4A6A-B17A-CB75231BC890}" type="sibTrans" cxnId="{24AFA467-AB07-4E28-BDDB-F95287B82BF4}">
      <dgm:prSet/>
      <dgm:spPr/>
      <dgm:t>
        <a:bodyPr/>
        <a:lstStyle/>
        <a:p>
          <a:endParaRPr lang="en-US"/>
        </a:p>
      </dgm:t>
    </dgm:pt>
    <dgm:pt modelId="{2569F15F-49EB-439E-A5E7-C956E0482CC4}">
      <dgm:prSet/>
      <dgm:spPr/>
      <dgm:t>
        <a:bodyPr/>
        <a:lstStyle/>
        <a:p>
          <a:r>
            <a:rPr lang="en-IN"/>
            <a:t>Google Cloud IoT Core.</a:t>
          </a:r>
          <a:endParaRPr lang="en-US"/>
        </a:p>
      </dgm:t>
    </dgm:pt>
    <dgm:pt modelId="{774B5871-7667-4B2F-B7CE-B417D8AB5BD8}" type="parTrans" cxnId="{9385924E-8AAA-4AF1-A2C4-A5E198D60D87}">
      <dgm:prSet/>
      <dgm:spPr/>
      <dgm:t>
        <a:bodyPr/>
        <a:lstStyle/>
        <a:p>
          <a:endParaRPr lang="en-US"/>
        </a:p>
      </dgm:t>
    </dgm:pt>
    <dgm:pt modelId="{BF4FDDB4-14DC-47CF-847D-D8D88B46A042}" type="sibTrans" cxnId="{9385924E-8AAA-4AF1-A2C4-A5E198D60D87}">
      <dgm:prSet/>
      <dgm:spPr/>
      <dgm:t>
        <a:bodyPr/>
        <a:lstStyle/>
        <a:p>
          <a:endParaRPr lang="en-US"/>
        </a:p>
      </dgm:t>
    </dgm:pt>
    <dgm:pt modelId="{8224E3C2-6722-49F4-BA07-90CDFA595B7E}">
      <dgm:prSet/>
      <dgm:spPr/>
      <dgm:t>
        <a:bodyPr/>
        <a:lstStyle/>
        <a:p>
          <a:r>
            <a:rPr lang="en-IN"/>
            <a:t>IBM Watson IoT Platform.</a:t>
          </a:r>
          <a:endParaRPr lang="en-US"/>
        </a:p>
      </dgm:t>
    </dgm:pt>
    <dgm:pt modelId="{61525935-2CDC-46D3-84D1-FC1ADA828B5D}" type="parTrans" cxnId="{EC6A52E2-1E90-4807-B30C-838C875A6341}">
      <dgm:prSet/>
      <dgm:spPr/>
      <dgm:t>
        <a:bodyPr/>
        <a:lstStyle/>
        <a:p>
          <a:endParaRPr lang="en-US"/>
        </a:p>
      </dgm:t>
    </dgm:pt>
    <dgm:pt modelId="{BD72A0AD-59D2-4A5A-894B-267275D393F7}" type="sibTrans" cxnId="{EC6A52E2-1E90-4807-B30C-838C875A6341}">
      <dgm:prSet/>
      <dgm:spPr/>
      <dgm:t>
        <a:bodyPr/>
        <a:lstStyle/>
        <a:p>
          <a:endParaRPr lang="en-US"/>
        </a:p>
      </dgm:t>
    </dgm:pt>
    <dgm:pt modelId="{7FD5474F-E2ED-482E-B5F0-D9F2EE20E525}">
      <dgm:prSet/>
      <dgm:spPr/>
      <dgm:t>
        <a:bodyPr/>
        <a:lstStyle/>
        <a:p>
          <a:r>
            <a:rPr lang="en-IN"/>
            <a:t>Datadog.</a:t>
          </a:r>
          <a:endParaRPr lang="en-US"/>
        </a:p>
      </dgm:t>
    </dgm:pt>
    <dgm:pt modelId="{FF2812EA-4D7B-462E-94B2-14B481631887}" type="parTrans" cxnId="{93505DC4-5351-4D3A-8060-401F314D2FBE}">
      <dgm:prSet/>
      <dgm:spPr/>
      <dgm:t>
        <a:bodyPr/>
        <a:lstStyle/>
        <a:p>
          <a:endParaRPr lang="en-US"/>
        </a:p>
      </dgm:t>
    </dgm:pt>
    <dgm:pt modelId="{7746514B-574A-4D55-9010-7CBBDC48FB94}" type="sibTrans" cxnId="{93505DC4-5351-4D3A-8060-401F314D2FBE}">
      <dgm:prSet/>
      <dgm:spPr/>
      <dgm:t>
        <a:bodyPr/>
        <a:lstStyle/>
        <a:p>
          <a:endParaRPr lang="en-US"/>
        </a:p>
      </dgm:t>
    </dgm:pt>
    <dgm:pt modelId="{DAF004AD-4FDE-4166-AC1F-9326600E0953}">
      <dgm:prSet/>
      <dgm:spPr/>
      <dgm:t>
        <a:bodyPr/>
        <a:lstStyle/>
        <a:p>
          <a:r>
            <a:rPr lang="en-IN"/>
            <a:t>AWS IoT Analytics.</a:t>
          </a:r>
          <a:endParaRPr lang="en-US"/>
        </a:p>
      </dgm:t>
    </dgm:pt>
    <dgm:pt modelId="{0B0A1AE4-21CC-4388-8082-6EB82DB588E1}" type="parTrans" cxnId="{72F14CC6-9E1F-4445-8478-7799366B281E}">
      <dgm:prSet/>
      <dgm:spPr/>
      <dgm:t>
        <a:bodyPr/>
        <a:lstStyle/>
        <a:p>
          <a:endParaRPr lang="en-US"/>
        </a:p>
      </dgm:t>
    </dgm:pt>
    <dgm:pt modelId="{1EF9ED9A-2922-448F-B978-1426A09AE88D}" type="sibTrans" cxnId="{72F14CC6-9E1F-4445-8478-7799366B281E}">
      <dgm:prSet/>
      <dgm:spPr/>
      <dgm:t>
        <a:bodyPr/>
        <a:lstStyle/>
        <a:p>
          <a:endParaRPr lang="en-US"/>
        </a:p>
      </dgm:t>
    </dgm:pt>
    <dgm:pt modelId="{2E5B9F62-B4F5-4FAA-8507-8E6B2B90D17B}">
      <dgm:prSet/>
      <dgm:spPr/>
      <dgm:t>
        <a:bodyPr/>
        <a:lstStyle/>
        <a:p>
          <a:r>
            <a:rPr lang="en-IN"/>
            <a:t>ThingsBoard.</a:t>
          </a:r>
          <a:endParaRPr lang="en-US"/>
        </a:p>
      </dgm:t>
    </dgm:pt>
    <dgm:pt modelId="{ED8F40BD-DE4C-4D8F-9969-5E8A1D42945A}" type="parTrans" cxnId="{8D906E30-3840-4B56-A36F-6937A367AD7F}">
      <dgm:prSet/>
      <dgm:spPr/>
      <dgm:t>
        <a:bodyPr/>
        <a:lstStyle/>
        <a:p>
          <a:endParaRPr lang="en-US"/>
        </a:p>
      </dgm:t>
    </dgm:pt>
    <dgm:pt modelId="{7BD182E6-6621-47A2-BAA4-99CBE3F55E51}" type="sibTrans" cxnId="{8D906E30-3840-4B56-A36F-6937A367AD7F}">
      <dgm:prSet/>
      <dgm:spPr/>
      <dgm:t>
        <a:bodyPr/>
        <a:lstStyle/>
        <a:p>
          <a:endParaRPr lang="en-US"/>
        </a:p>
      </dgm:t>
    </dgm:pt>
    <dgm:pt modelId="{0241F5A4-A671-47A7-A539-EC691B81054D}">
      <dgm:prSet/>
      <dgm:spPr/>
      <dgm:t>
        <a:bodyPr/>
        <a:lstStyle/>
        <a:p>
          <a:r>
            <a:rPr lang="en-IN"/>
            <a:t>Thing+</a:t>
          </a:r>
          <a:endParaRPr lang="en-US"/>
        </a:p>
      </dgm:t>
    </dgm:pt>
    <dgm:pt modelId="{6620AE99-86F0-4EA3-B609-FDF215177D3E}" type="parTrans" cxnId="{4E6D8154-519A-4B29-BAA6-4857926DA89A}">
      <dgm:prSet/>
      <dgm:spPr/>
      <dgm:t>
        <a:bodyPr/>
        <a:lstStyle/>
        <a:p>
          <a:endParaRPr lang="en-US"/>
        </a:p>
      </dgm:t>
    </dgm:pt>
    <dgm:pt modelId="{6F1A7BC7-1083-44F3-A353-2C261F3FEE14}" type="sibTrans" cxnId="{4E6D8154-519A-4B29-BAA6-4857926DA89A}">
      <dgm:prSet/>
      <dgm:spPr/>
      <dgm:t>
        <a:bodyPr/>
        <a:lstStyle/>
        <a:p>
          <a:endParaRPr lang="en-US"/>
        </a:p>
      </dgm:t>
    </dgm:pt>
    <dgm:pt modelId="{C885B56A-C350-44A3-ABD4-3897CBA78DA8}">
      <dgm:prSet/>
      <dgm:spPr/>
      <dgm:t>
        <a:bodyPr/>
        <a:lstStyle/>
        <a:p>
          <a:r>
            <a:rPr lang="en-IN"/>
            <a:t>Ubidots.</a:t>
          </a:r>
          <a:endParaRPr lang="en-US"/>
        </a:p>
      </dgm:t>
    </dgm:pt>
    <dgm:pt modelId="{0D19E837-4C0D-4610-B778-980F95ECEF86}" type="parTrans" cxnId="{BE25F896-95AB-455F-954A-FBD81043AB01}">
      <dgm:prSet/>
      <dgm:spPr/>
      <dgm:t>
        <a:bodyPr/>
        <a:lstStyle/>
        <a:p>
          <a:endParaRPr lang="en-US"/>
        </a:p>
      </dgm:t>
    </dgm:pt>
    <dgm:pt modelId="{6BF06D26-A3E8-4381-872A-EEC48716DFEA}" type="sibTrans" cxnId="{BE25F896-95AB-455F-954A-FBD81043AB01}">
      <dgm:prSet/>
      <dgm:spPr/>
      <dgm:t>
        <a:bodyPr/>
        <a:lstStyle/>
        <a:p>
          <a:endParaRPr lang="en-US"/>
        </a:p>
      </dgm:t>
    </dgm:pt>
    <dgm:pt modelId="{4B416F86-79C1-412F-BB1C-B8EE66E4D09C}">
      <dgm:prSet/>
      <dgm:spPr/>
      <dgm:t>
        <a:bodyPr/>
        <a:lstStyle/>
        <a:p>
          <a:r>
            <a:rPr lang="en-IN"/>
            <a:t>AT&amp;T IoT Platform.</a:t>
          </a:r>
          <a:endParaRPr lang="en-US"/>
        </a:p>
      </dgm:t>
    </dgm:pt>
    <dgm:pt modelId="{9E909145-BAAE-4F81-97EF-B429899BE129}" type="parTrans" cxnId="{65F4B2F1-0491-415A-B7BA-7D84EFA00E11}">
      <dgm:prSet/>
      <dgm:spPr/>
      <dgm:t>
        <a:bodyPr/>
        <a:lstStyle/>
        <a:p>
          <a:endParaRPr lang="en-US"/>
        </a:p>
      </dgm:t>
    </dgm:pt>
    <dgm:pt modelId="{426CC26B-E56A-4D4D-8C20-68E16FA87AC9}" type="sibTrans" cxnId="{65F4B2F1-0491-415A-B7BA-7D84EFA00E11}">
      <dgm:prSet/>
      <dgm:spPr/>
      <dgm:t>
        <a:bodyPr/>
        <a:lstStyle/>
        <a:p>
          <a:endParaRPr lang="en-US"/>
        </a:p>
      </dgm:t>
    </dgm:pt>
    <dgm:pt modelId="{D3D916AA-FD45-4C34-9075-39227EF64D5F}" type="pres">
      <dgm:prSet presAssocID="{B114C3FE-6CAC-4D29-A32A-B835D8585367}" presName="diagram" presStyleCnt="0">
        <dgm:presLayoutVars>
          <dgm:dir/>
          <dgm:resizeHandles val="exact"/>
        </dgm:presLayoutVars>
      </dgm:prSet>
      <dgm:spPr/>
    </dgm:pt>
    <dgm:pt modelId="{D1AA1DD0-C62B-4809-ACB5-6C117907D141}" type="pres">
      <dgm:prSet presAssocID="{A76AB021-2574-4B7F-8AC4-BB8BE5DE85A2}" presName="node" presStyleLbl="node1" presStyleIdx="0" presStyleCnt="10">
        <dgm:presLayoutVars>
          <dgm:bulletEnabled val="1"/>
        </dgm:presLayoutVars>
      </dgm:prSet>
      <dgm:spPr/>
    </dgm:pt>
    <dgm:pt modelId="{2531FB16-B84E-4E0A-80A1-035C96021E0E}" type="pres">
      <dgm:prSet presAssocID="{19731266-9EC5-465D-9234-ECFCA6B603C1}" presName="sibTrans" presStyleCnt="0"/>
      <dgm:spPr/>
    </dgm:pt>
    <dgm:pt modelId="{9A7CD368-CA16-4B06-9E26-2FA873CCB8DC}" type="pres">
      <dgm:prSet presAssocID="{4A9F53FA-2C7F-40A8-A3B7-B16165DFE149}" presName="node" presStyleLbl="node1" presStyleIdx="1" presStyleCnt="10">
        <dgm:presLayoutVars>
          <dgm:bulletEnabled val="1"/>
        </dgm:presLayoutVars>
      </dgm:prSet>
      <dgm:spPr/>
    </dgm:pt>
    <dgm:pt modelId="{D9AF0C01-A533-4D00-B887-F040BCD66C86}" type="pres">
      <dgm:prSet presAssocID="{16E626A1-2CC9-4A6A-B17A-CB75231BC890}" presName="sibTrans" presStyleCnt="0"/>
      <dgm:spPr/>
    </dgm:pt>
    <dgm:pt modelId="{1220A0D5-6B9A-430A-9961-29AC2297D830}" type="pres">
      <dgm:prSet presAssocID="{2569F15F-49EB-439E-A5E7-C956E0482CC4}" presName="node" presStyleLbl="node1" presStyleIdx="2" presStyleCnt="10">
        <dgm:presLayoutVars>
          <dgm:bulletEnabled val="1"/>
        </dgm:presLayoutVars>
      </dgm:prSet>
      <dgm:spPr/>
    </dgm:pt>
    <dgm:pt modelId="{7389CD00-E6C9-4B31-A0AC-D223BA5EC24B}" type="pres">
      <dgm:prSet presAssocID="{BF4FDDB4-14DC-47CF-847D-D8D88B46A042}" presName="sibTrans" presStyleCnt="0"/>
      <dgm:spPr/>
    </dgm:pt>
    <dgm:pt modelId="{832DE752-64F4-44F5-9A66-1F9EB9D4AE77}" type="pres">
      <dgm:prSet presAssocID="{8224E3C2-6722-49F4-BA07-90CDFA595B7E}" presName="node" presStyleLbl="node1" presStyleIdx="3" presStyleCnt="10">
        <dgm:presLayoutVars>
          <dgm:bulletEnabled val="1"/>
        </dgm:presLayoutVars>
      </dgm:prSet>
      <dgm:spPr/>
    </dgm:pt>
    <dgm:pt modelId="{EFB59B20-5FED-49C0-B929-9588E231147F}" type="pres">
      <dgm:prSet presAssocID="{BD72A0AD-59D2-4A5A-894B-267275D393F7}" presName="sibTrans" presStyleCnt="0"/>
      <dgm:spPr/>
    </dgm:pt>
    <dgm:pt modelId="{1B785021-13A7-4429-90ED-4559F000C773}" type="pres">
      <dgm:prSet presAssocID="{7FD5474F-E2ED-482E-B5F0-D9F2EE20E525}" presName="node" presStyleLbl="node1" presStyleIdx="4" presStyleCnt="10">
        <dgm:presLayoutVars>
          <dgm:bulletEnabled val="1"/>
        </dgm:presLayoutVars>
      </dgm:prSet>
      <dgm:spPr/>
    </dgm:pt>
    <dgm:pt modelId="{60BA7557-133A-4747-BFF4-C5DEB404159C}" type="pres">
      <dgm:prSet presAssocID="{7746514B-574A-4D55-9010-7CBBDC48FB94}" presName="sibTrans" presStyleCnt="0"/>
      <dgm:spPr/>
    </dgm:pt>
    <dgm:pt modelId="{D5DE2C2C-2E89-484D-90D7-5129BA6724A1}" type="pres">
      <dgm:prSet presAssocID="{DAF004AD-4FDE-4166-AC1F-9326600E0953}" presName="node" presStyleLbl="node1" presStyleIdx="5" presStyleCnt="10">
        <dgm:presLayoutVars>
          <dgm:bulletEnabled val="1"/>
        </dgm:presLayoutVars>
      </dgm:prSet>
      <dgm:spPr/>
    </dgm:pt>
    <dgm:pt modelId="{CF06C768-5C83-4B62-8F5F-00800F13C8D5}" type="pres">
      <dgm:prSet presAssocID="{1EF9ED9A-2922-448F-B978-1426A09AE88D}" presName="sibTrans" presStyleCnt="0"/>
      <dgm:spPr/>
    </dgm:pt>
    <dgm:pt modelId="{2717F762-D3B4-43ED-B266-0AF55952E819}" type="pres">
      <dgm:prSet presAssocID="{2E5B9F62-B4F5-4FAA-8507-8E6B2B90D17B}" presName="node" presStyleLbl="node1" presStyleIdx="6" presStyleCnt="10">
        <dgm:presLayoutVars>
          <dgm:bulletEnabled val="1"/>
        </dgm:presLayoutVars>
      </dgm:prSet>
      <dgm:spPr/>
    </dgm:pt>
    <dgm:pt modelId="{E7BE0367-E6A2-46CF-95C1-29704C2B616B}" type="pres">
      <dgm:prSet presAssocID="{7BD182E6-6621-47A2-BAA4-99CBE3F55E51}" presName="sibTrans" presStyleCnt="0"/>
      <dgm:spPr/>
    </dgm:pt>
    <dgm:pt modelId="{D9DF6CDD-1F0A-4F6F-96FB-0E27410DEFAF}" type="pres">
      <dgm:prSet presAssocID="{0241F5A4-A671-47A7-A539-EC691B81054D}" presName="node" presStyleLbl="node1" presStyleIdx="7" presStyleCnt="10">
        <dgm:presLayoutVars>
          <dgm:bulletEnabled val="1"/>
        </dgm:presLayoutVars>
      </dgm:prSet>
      <dgm:spPr/>
    </dgm:pt>
    <dgm:pt modelId="{9E9A9F15-4545-4E49-8290-56889C45C8D2}" type="pres">
      <dgm:prSet presAssocID="{6F1A7BC7-1083-44F3-A353-2C261F3FEE14}" presName="sibTrans" presStyleCnt="0"/>
      <dgm:spPr/>
    </dgm:pt>
    <dgm:pt modelId="{A8ED304D-C174-46B1-AFA5-FA2518F0CBCC}" type="pres">
      <dgm:prSet presAssocID="{C885B56A-C350-44A3-ABD4-3897CBA78DA8}" presName="node" presStyleLbl="node1" presStyleIdx="8" presStyleCnt="10">
        <dgm:presLayoutVars>
          <dgm:bulletEnabled val="1"/>
        </dgm:presLayoutVars>
      </dgm:prSet>
      <dgm:spPr/>
    </dgm:pt>
    <dgm:pt modelId="{599D5E88-F725-46F1-B0BE-D1387D1647E3}" type="pres">
      <dgm:prSet presAssocID="{6BF06D26-A3E8-4381-872A-EEC48716DFEA}" presName="sibTrans" presStyleCnt="0"/>
      <dgm:spPr/>
    </dgm:pt>
    <dgm:pt modelId="{CF770B7A-B4A9-4091-99A8-45419778A8B4}" type="pres">
      <dgm:prSet presAssocID="{4B416F86-79C1-412F-BB1C-B8EE66E4D09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401081E-E3C7-4166-943D-E7A8FD459499}" type="presOf" srcId="{DAF004AD-4FDE-4166-AC1F-9326600E0953}" destId="{D5DE2C2C-2E89-484D-90D7-5129BA6724A1}" srcOrd="0" destOrd="0" presId="urn:microsoft.com/office/officeart/2005/8/layout/default"/>
    <dgm:cxn modelId="{BCD29729-26B1-4DDE-8E26-51B8B7A3BCC2}" type="presOf" srcId="{7FD5474F-E2ED-482E-B5F0-D9F2EE20E525}" destId="{1B785021-13A7-4429-90ED-4559F000C773}" srcOrd="0" destOrd="0" presId="urn:microsoft.com/office/officeart/2005/8/layout/default"/>
    <dgm:cxn modelId="{58FF6230-1172-4A4C-ADDA-3BA1EF6A4541}" type="presOf" srcId="{2569F15F-49EB-439E-A5E7-C956E0482CC4}" destId="{1220A0D5-6B9A-430A-9961-29AC2297D830}" srcOrd="0" destOrd="0" presId="urn:microsoft.com/office/officeart/2005/8/layout/default"/>
    <dgm:cxn modelId="{8D906E30-3840-4B56-A36F-6937A367AD7F}" srcId="{B114C3FE-6CAC-4D29-A32A-B835D8585367}" destId="{2E5B9F62-B4F5-4FAA-8507-8E6B2B90D17B}" srcOrd="6" destOrd="0" parTransId="{ED8F40BD-DE4C-4D8F-9969-5E8A1D42945A}" sibTransId="{7BD182E6-6621-47A2-BAA4-99CBE3F55E51}"/>
    <dgm:cxn modelId="{B2272546-388F-4E0C-A694-427756825525}" type="presOf" srcId="{C885B56A-C350-44A3-ABD4-3897CBA78DA8}" destId="{A8ED304D-C174-46B1-AFA5-FA2518F0CBCC}" srcOrd="0" destOrd="0" presId="urn:microsoft.com/office/officeart/2005/8/layout/default"/>
    <dgm:cxn modelId="{24AFA467-AB07-4E28-BDDB-F95287B82BF4}" srcId="{B114C3FE-6CAC-4D29-A32A-B835D8585367}" destId="{4A9F53FA-2C7F-40A8-A3B7-B16165DFE149}" srcOrd="1" destOrd="0" parTransId="{6CA8CA5E-2436-4AF3-8228-23110F40B3B6}" sibTransId="{16E626A1-2CC9-4A6A-B17A-CB75231BC890}"/>
    <dgm:cxn modelId="{50A2AE4C-8168-454C-8A2C-7438E26C4575}" type="presOf" srcId="{4B416F86-79C1-412F-BB1C-B8EE66E4D09C}" destId="{CF770B7A-B4A9-4091-99A8-45419778A8B4}" srcOrd="0" destOrd="0" presId="urn:microsoft.com/office/officeart/2005/8/layout/default"/>
    <dgm:cxn modelId="{9385924E-8AAA-4AF1-A2C4-A5E198D60D87}" srcId="{B114C3FE-6CAC-4D29-A32A-B835D8585367}" destId="{2569F15F-49EB-439E-A5E7-C956E0482CC4}" srcOrd="2" destOrd="0" parTransId="{774B5871-7667-4B2F-B7CE-B417D8AB5BD8}" sibTransId="{BF4FDDB4-14DC-47CF-847D-D8D88B46A042}"/>
    <dgm:cxn modelId="{4E6D8154-519A-4B29-BAA6-4857926DA89A}" srcId="{B114C3FE-6CAC-4D29-A32A-B835D8585367}" destId="{0241F5A4-A671-47A7-A539-EC691B81054D}" srcOrd="7" destOrd="0" parTransId="{6620AE99-86F0-4EA3-B609-FDF215177D3E}" sibTransId="{6F1A7BC7-1083-44F3-A353-2C261F3FEE14}"/>
    <dgm:cxn modelId="{099EA578-CD93-4982-A1F1-9DFF5F4C350A}" type="presOf" srcId="{B114C3FE-6CAC-4D29-A32A-B835D8585367}" destId="{D3D916AA-FD45-4C34-9075-39227EF64D5F}" srcOrd="0" destOrd="0" presId="urn:microsoft.com/office/officeart/2005/8/layout/default"/>
    <dgm:cxn modelId="{D02C877C-364B-4C40-976A-47302685B4F3}" type="presOf" srcId="{A76AB021-2574-4B7F-8AC4-BB8BE5DE85A2}" destId="{D1AA1DD0-C62B-4809-ACB5-6C117907D141}" srcOrd="0" destOrd="0" presId="urn:microsoft.com/office/officeart/2005/8/layout/default"/>
    <dgm:cxn modelId="{BE25F896-95AB-455F-954A-FBD81043AB01}" srcId="{B114C3FE-6CAC-4D29-A32A-B835D8585367}" destId="{C885B56A-C350-44A3-ABD4-3897CBA78DA8}" srcOrd="8" destOrd="0" parTransId="{0D19E837-4C0D-4610-B778-980F95ECEF86}" sibTransId="{6BF06D26-A3E8-4381-872A-EEC48716DFEA}"/>
    <dgm:cxn modelId="{98D564AD-7EF6-4015-9E15-C16D7CB83103}" type="presOf" srcId="{4A9F53FA-2C7F-40A8-A3B7-B16165DFE149}" destId="{9A7CD368-CA16-4B06-9E26-2FA873CCB8DC}" srcOrd="0" destOrd="0" presId="urn:microsoft.com/office/officeart/2005/8/layout/default"/>
    <dgm:cxn modelId="{0E8261B8-6586-4EDB-96B1-1DC79D7B97A2}" srcId="{B114C3FE-6CAC-4D29-A32A-B835D8585367}" destId="{A76AB021-2574-4B7F-8AC4-BB8BE5DE85A2}" srcOrd="0" destOrd="0" parTransId="{FA5DC15E-7DA4-4844-B3D9-E53E9BE05668}" sibTransId="{19731266-9EC5-465D-9234-ECFCA6B603C1}"/>
    <dgm:cxn modelId="{93505DC4-5351-4D3A-8060-401F314D2FBE}" srcId="{B114C3FE-6CAC-4D29-A32A-B835D8585367}" destId="{7FD5474F-E2ED-482E-B5F0-D9F2EE20E525}" srcOrd="4" destOrd="0" parTransId="{FF2812EA-4D7B-462E-94B2-14B481631887}" sibTransId="{7746514B-574A-4D55-9010-7CBBDC48FB94}"/>
    <dgm:cxn modelId="{72F14CC6-9E1F-4445-8478-7799366B281E}" srcId="{B114C3FE-6CAC-4D29-A32A-B835D8585367}" destId="{DAF004AD-4FDE-4166-AC1F-9326600E0953}" srcOrd="5" destOrd="0" parTransId="{0B0A1AE4-21CC-4388-8082-6EB82DB588E1}" sibTransId="{1EF9ED9A-2922-448F-B978-1426A09AE88D}"/>
    <dgm:cxn modelId="{024A28E0-0DB0-4851-8E9D-9870CF3F2062}" type="presOf" srcId="{0241F5A4-A671-47A7-A539-EC691B81054D}" destId="{D9DF6CDD-1F0A-4F6F-96FB-0E27410DEFAF}" srcOrd="0" destOrd="0" presId="urn:microsoft.com/office/officeart/2005/8/layout/default"/>
    <dgm:cxn modelId="{EC6A52E2-1E90-4807-B30C-838C875A6341}" srcId="{B114C3FE-6CAC-4D29-A32A-B835D8585367}" destId="{8224E3C2-6722-49F4-BA07-90CDFA595B7E}" srcOrd="3" destOrd="0" parTransId="{61525935-2CDC-46D3-84D1-FC1ADA828B5D}" sibTransId="{BD72A0AD-59D2-4A5A-894B-267275D393F7}"/>
    <dgm:cxn modelId="{546B9BF0-ADC8-47AF-9FD4-C2BB1277E48F}" type="presOf" srcId="{8224E3C2-6722-49F4-BA07-90CDFA595B7E}" destId="{832DE752-64F4-44F5-9A66-1F9EB9D4AE77}" srcOrd="0" destOrd="0" presId="urn:microsoft.com/office/officeart/2005/8/layout/default"/>
    <dgm:cxn modelId="{65F4B2F1-0491-415A-B7BA-7D84EFA00E11}" srcId="{B114C3FE-6CAC-4D29-A32A-B835D8585367}" destId="{4B416F86-79C1-412F-BB1C-B8EE66E4D09C}" srcOrd="9" destOrd="0" parTransId="{9E909145-BAAE-4F81-97EF-B429899BE129}" sibTransId="{426CC26B-E56A-4D4D-8C20-68E16FA87AC9}"/>
    <dgm:cxn modelId="{6519A8FF-0F66-4630-A483-B5945E038B39}" type="presOf" srcId="{2E5B9F62-B4F5-4FAA-8507-8E6B2B90D17B}" destId="{2717F762-D3B4-43ED-B266-0AF55952E819}" srcOrd="0" destOrd="0" presId="urn:microsoft.com/office/officeart/2005/8/layout/default"/>
    <dgm:cxn modelId="{E3C832C4-B26A-4775-8443-DD7A5F2AD0C5}" type="presParOf" srcId="{D3D916AA-FD45-4C34-9075-39227EF64D5F}" destId="{D1AA1DD0-C62B-4809-ACB5-6C117907D141}" srcOrd="0" destOrd="0" presId="urn:microsoft.com/office/officeart/2005/8/layout/default"/>
    <dgm:cxn modelId="{6EF22759-36DF-4F26-B478-0B1DD07B6B2F}" type="presParOf" srcId="{D3D916AA-FD45-4C34-9075-39227EF64D5F}" destId="{2531FB16-B84E-4E0A-80A1-035C96021E0E}" srcOrd="1" destOrd="0" presId="urn:microsoft.com/office/officeart/2005/8/layout/default"/>
    <dgm:cxn modelId="{44CE8E19-CD93-454F-AE2B-A3AA08D0C501}" type="presParOf" srcId="{D3D916AA-FD45-4C34-9075-39227EF64D5F}" destId="{9A7CD368-CA16-4B06-9E26-2FA873CCB8DC}" srcOrd="2" destOrd="0" presId="urn:microsoft.com/office/officeart/2005/8/layout/default"/>
    <dgm:cxn modelId="{DFD48BEC-8F0D-4DFF-A69C-252F1A8836AD}" type="presParOf" srcId="{D3D916AA-FD45-4C34-9075-39227EF64D5F}" destId="{D9AF0C01-A533-4D00-B887-F040BCD66C86}" srcOrd="3" destOrd="0" presId="urn:microsoft.com/office/officeart/2005/8/layout/default"/>
    <dgm:cxn modelId="{BE632B9A-C4E5-4CF7-8FDB-E2F0A1BD79C1}" type="presParOf" srcId="{D3D916AA-FD45-4C34-9075-39227EF64D5F}" destId="{1220A0D5-6B9A-430A-9961-29AC2297D830}" srcOrd="4" destOrd="0" presId="urn:microsoft.com/office/officeart/2005/8/layout/default"/>
    <dgm:cxn modelId="{F4DE5AD0-EF7C-4931-BBC6-60541908F81E}" type="presParOf" srcId="{D3D916AA-FD45-4C34-9075-39227EF64D5F}" destId="{7389CD00-E6C9-4B31-A0AC-D223BA5EC24B}" srcOrd="5" destOrd="0" presId="urn:microsoft.com/office/officeart/2005/8/layout/default"/>
    <dgm:cxn modelId="{91F0B71E-8FD7-4521-8ECC-2609DFFD35CE}" type="presParOf" srcId="{D3D916AA-FD45-4C34-9075-39227EF64D5F}" destId="{832DE752-64F4-44F5-9A66-1F9EB9D4AE77}" srcOrd="6" destOrd="0" presId="urn:microsoft.com/office/officeart/2005/8/layout/default"/>
    <dgm:cxn modelId="{2D6E1BD6-37DB-4715-A08E-63650BC92683}" type="presParOf" srcId="{D3D916AA-FD45-4C34-9075-39227EF64D5F}" destId="{EFB59B20-5FED-49C0-B929-9588E231147F}" srcOrd="7" destOrd="0" presId="urn:microsoft.com/office/officeart/2005/8/layout/default"/>
    <dgm:cxn modelId="{979B2E43-E434-4A32-9F21-ACB76EA5D9B0}" type="presParOf" srcId="{D3D916AA-FD45-4C34-9075-39227EF64D5F}" destId="{1B785021-13A7-4429-90ED-4559F000C773}" srcOrd="8" destOrd="0" presId="urn:microsoft.com/office/officeart/2005/8/layout/default"/>
    <dgm:cxn modelId="{F37707EE-1DA9-40FC-AC36-6CD2640014CC}" type="presParOf" srcId="{D3D916AA-FD45-4C34-9075-39227EF64D5F}" destId="{60BA7557-133A-4747-BFF4-C5DEB404159C}" srcOrd="9" destOrd="0" presId="urn:microsoft.com/office/officeart/2005/8/layout/default"/>
    <dgm:cxn modelId="{C7597B02-FE14-4C14-9CD1-05A847FC13BC}" type="presParOf" srcId="{D3D916AA-FD45-4C34-9075-39227EF64D5F}" destId="{D5DE2C2C-2E89-484D-90D7-5129BA6724A1}" srcOrd="10" destOrd="0" presId="urn:microsoft.com/office/officeart/2005/8/layout/default"/>
    <dgm:cxn modelId="{E5B9EB31-5316-4EEF-9BF3-EAD8722CAF25}" type="presParOf" srcId="{D3D916AA-FD45-4C34-9075-39227EF64D5F}" destId="{CF06C768-5C83-4B62-8F5F-00800F13C8D5}" srcOrd="11" destOrd="0" presId="urn:microsoft.com/office/officeart/2005/8/layout/default"/>
    <dgm:cxn modelId="{EEDF8C25-80CA-4CFF-8E48-FA307B59A99F}" type="presParOf" srcId="{D3D916AA-FD45-4C34-9075-39227EF64D5F}" destId="{2717F762-D3B4-43ED-B266-0AF55952E819}" srcOrd="12" destOrd="0" presId="urn:microsoft.com/office/officeart/2005/8/layout/default"/>
    <dgm:cxn modelId="{61F87A21-7ECC-4347-BD26-2705DB99EC67}" type="presParOf" srcId="{D3D916AA-FD45-4C34-9075-39227EF64D5F}" destId="{E7BE0367-E6A2-46CF-95C1-29704C2B616B}" srcOrd="13" destOrd="0" presId="urn:microsoft.com/office/officeart/2005/8/layout/default"/>
    <dgm:cxn modelId="{FA75F927-921A-4FC2-8D46-5DB8D23D70D3}" type="presParOf" srcId="{D3D916AA-FD45-4C34-9075-39227EF64D5F}" destId="{D9DF6CDD-1F0A-4F6F-96FB-0E27410DEFAF}" srcOrd="14" destOrd="0" presId="urn:microsoft.com/office/officeart/2005/8/layout/default"/>
    <dgm:cxn modelId="{211E1034-87E0-456D-9E98-04F20B7C827B}" type="presParOf" srcId="{D3D916AA-FD45-4C34-9075-39227EF64D5F}" destId="{9E9A9F15-4545-4E49-8290-56889C45C8D2}" srcOrd="15" destOrd="0" presId="urn:microsoft.com/office/officeart/2005/8/layout/default"/>
    <dgm:cxn modelId="{D6F25B7C-C7AD-421B-ADEC-CE5BDA1C3C58}" type="presParOf" srcId="{D3D916AA-FD45-4C34-9075-39227EF64D5F}" destId="{A8ED304D-C174-46B1-AFA5-FA2518F0CBCC}" srcOrd="16" destOrd="0" presId="urn:microsoft.com/office/officeart/2005/8/layout/default"/>
    <dgm:cxn modelId="{0FF0B9DC-B6AB-453E-BB82-0A9BFB2BA80C}" type="presParOf" srcId="{D3D916AA-FD45-4C34-9075-39227EF64D5F}" destId="{599D5E88-F725-46F1-B0BE-D1387D1647E3}" srcOrd="17" destOrd="0" presId="urn:microsoft.com/office/officeart/2005/8/layout/default"/>
    <dgm:cxn modelId="{48F343BB-AE4D-4753-A1B8-39E5B58BDC7F}" type="presParOf" srcId="{D3D916AA-FD45-4C34-9075-39227EF64D5F}" destId="{CF770B7A-B4A9-4091-99A8-45419778A8B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02A47A-14B8-4C3B-A152-E9D4C3EC8A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298309-04B0-4EFF-B50B-6ABD5F8C8FC7}">
      <dgm:prSet/>
      <dgm:spPr/>
      <dgm:t>
        <a:bodyPr/>
        <a:lstStyle/>
        <a:p>
          <a:pPr>
            <a:defRPr cap="all"/>
          </a:pPr>
          <a:r>
            <a:rPr lang="en-IN"/>
            <a:t>MATLAB Visualition and Analysis</a:t>
          </a:r>
          <a:endParaRPr lang="en-US"/>
        </a:p>
      </dgm:t>
    </dgm:pt>
    <dgm:pt modelId="{74AFEE4A-4B12-43C1-8407-75E7F54109C4}" type="parTrans" cxnId="{E3C8C220-BE15-4FAB-B4AC-29330017E369}">
      <dgm:prSet/>
      <dgm:spPr/>
      <dgm:t>
        <a:bodyPr/>
        <a:lstStyle/>
        <a:p>
          <a:endParaRPr lang="en-US"/>
        </a:p>
      </dgm:t>
    </dgm:pt>
    <dgm:pt modelId="{1B0F2419-B13F-4E48-BB78-3031BC6AAAC2}" type="sibTrans" cxnId="{E3C8C220-BE15-4FAB-B4AC-29330017E369}">
      <dgm:prSet/>
      <dgm:spPr/>
      <dgm:t>
        <a:bodyPr/>
        <a:lstStyle/>
        <a:p>
          <a:endParaRPr lang="en-US"/>
        </a:p>
      </dgm:t>
    </dgm:pt>
    <dgm:pt modelId="{2988C46D-5A46-4ECB-8AE2-2D280C09FB1A}">
      <dgm:prSet/>
      <dgm:spPr/>
      <dgm:t>
        <a:bodyPr/>
        <a:lstStyle/>
        <a:p>
          <a:pPr>
            <a:defRPr cap="all"/>
          </a:pPr>
          <a:r>
            <a:rPr lang="en-IN"/>
            <a:t>Private View and Public View</a:t>
          </a:r>
          <a:endParaRPr lang="en-US"/>
        </a:p>
      </dgm:t>
    </dgm:pt>
    <dgm:pt modelId="{834653FA-5492-40EB-A3C0-EDDA3403DA92}" type="parTrans" cxnId="{74C6280C-CB7D-4270-AC49-49419D2DB08F}">
      <dgm:prSet/>
      <dgm:spPr/>
      <dgm:t>
        <a:bodyPr/>
        <a:lstStyle/>
        <a:p>
          <a:endParaRPr lang="en-US"/>
        </a:p>
      </dgm:t>
    </dgm:pt>
    <dgm:pt modelId="{92853826-BEEE-4272-81B9-7DEE68A2A47E}" type="sibTrans" cxnId="{74C6280C-CB7D-4270-AC49-49419D2DB08F}">
      <dgm:prSet/>
      <dgm:spPr/>
      <dgm:t>
        <a:bodyPr/>
        <a:lstStyle/>
        <a:p>
          <a:endParaRPr lang="en-US"/>
        </a:p>
      </dgm:t>
    </dgm:pt>
    <dgm:pt modelId="{6E4EFC40-77CF-4130-BCC5-1605ADB83AD8}">
      <dgm:prSet/>
      <dgm:spPr/>
      <dgm:t>
        <a:bodyPr/>
        <a:lstStyle/>
        <a:p>
          <a:pPr>
            <a:defRPr cap="all"/>
          </a:pPr>
          <a:r>
            <a:rPr lang="en-IN"/>
            <a:t>Export and Import Data</a:t>
          </a:r>
          <a:endParaRPr lang="en-US"/>
        </a:p>
      </dgm:t>
    </dgm:pt>
    <dgm:pt modelId="{CEBBFA97-D02C-4CAA-BD4F-7A0F93FED4E2}" type="parTrans" cxnId="{5460D732-4242-4C2A-BA62-FD072D5BFCE1}">
      <dgm:prSet/>
      <dgm:spPr/>
      <dgm:t>
        <a:bodyPr/>
        <a:lstStyle/>
        <a:p>
          <a:endParaRPr lang="en-US"/>
        </a:p>
      </dgm:t>
    </dgm:pt>
    <dgm:pt modelId="{F7FD6B82-27AE-4949-9D7F-780B3D59DB20}" type="sibTrans" cxnId="{5460D732-4242-4C2A-BA62-FD072D5BFCE1}">
      <dgm:prSet/>
      <dgm:spPr/>
      <dgm:t>
        <a:bodyPr/>
        <a:lstStyle/>
        <a:p>
          <a:endParaRPr lang="en-US"/>
        </a:p>
      </dgm:t>
    </dgm:pt>
    <dgm:pt modelId="{3914666A-DD7D-469B-A48C-433E9DE4BE6D}">
      <dgm:prSet/>
      <dgm:spPr/>
      <dgm:t>
        <a:bodyPr/>
        <a:lstStyle/>
        <a:p>
          <a:pPr>
            <a:defRPr cap="all"/>
          </a:pPr>
          <a:r>
            <a:rPr lang="en-IN"/>
            <a:t>API keys (read and write API keys)</a:t>
          </a:r>
          <a:endParaRPr lang="en-US"/>
        </a:p>
      </dgm:t>
    </dgm:pt>
    <dgm:pt modelId="{FF9A8E63-DFAF-4027-BC55-37F654529B8F}" type="parTrans" cxnId="{3996E466-C765-4C6E-BBDA-59602CF48E71}">
      <dgm:prSet/>
      <dgm:spPr/>
      <dgm:t>
        <a:bodyPr/>
        <a:lstStyle/>
        <a:p>
          <a:endParaRPr lang="en-US"/>
        </a:p>
      </dgm:t>
    </dgm:pt>
    <dgm:pt modelId="{F3EDAB2F-E46B-453C-ABDB-FEB5D02A6639}" type="sibTrans" cxnId="{3996E466-C765-4C6E-BBDA-59602CF48E71}">
      <dgm:prSet/>
      <dgm:spPr/>
      <dgm:t>
        <a:bodyPr/>
        <a:lstStyle/>
        <a:p>
          <a:endParaRPr lang="en-US"/>
        </a:p>
      </dgm:t>
    </dgm:pt>
    <dgm:pt modelId="{58C64BD6-B9D7-469C-BF13-ACC6F4790FFA}" type="pres">
      <dgm:prSet presAssocID="{1002A47A-14B8-4C3B-A152-E9D4C3EC8A11}" presName="linear" presStyleCnt="0">
        <dgm:presLayoutVars>
          <dgm:animLvl val="lvl"/>
          <dgm:resizeHandles val="exact"/>
        </dgm:presLayoutVars>
      </dgm:prSet>
      <dgm:spPr/>
    </dgm:pt>
    <dgm:pt modelId="{94F6D275-DAF2-42CD-846D-0CCB7CF44020}" type="pres">
      <dgm:prSet presAssocID="{FE298309-04B0-4EFF-B50B-6ABD5F8C8F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73D7D6-4E2C-428D-884B-39FAB951F76D}" type="pres">
      <dgm:prSet presAssocID="{1B0F2419-B13F-4E48-BB78-3031BC6AAAC2}" presName="spacer" presStyleCnt="0"/>
      <dgm:spPr/>
    </dgm:pt>
    <dgm:pt modelId="{F8AC84F5-09FF-4A33-9EBA-B33E20A6000E}" type="pres">
      <dgm:prSet presAssocID="{2988C46D-5A46-4ECB-8AE2-2D280C09FB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AA2B62-01A4-4D9E-85B3-6CF24E58CEBA}" type="pres">
      <dgm:prSet presAssocID="{92853826-BEEE-4272-81B9-7DEE68A2A47E}" presName="spacer" presStyleCnt="0"/>
      <dgm:spPr/>
    </dgm:pt>
    <dgm:pt modelId="{340E11AD-D4C1-4C40-BABE-E0579F32DB74}" type="pres">
      <dgm:prSet presAssocID="{6E4EFC40-77CF-4130-BCC5-1605ADB83A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BDEE52-ACC6-472F-A8DE-A67D24BD69C3}" type="pres">
      <dgm:prSet presAssocID="{F7FD6B82-27AE-4949-9D7F-780B3D59DB20}" presName="spacer" presStyleCnt="0"/>
      <dgm:spPr/>
    </dgm:pt>
    <dgm:pt modelId="{6020B28D-8070-41EE-9442-3F35B9099A08}" type="pres">
      <dgm:prSet presAssocID="{3914666A-DD7D-469B-A48C-433E9DE4BE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A97E01-51C5-4E7D-827F-ADA357241D1B}" type="presOf" srcId="{3914666A-DD7D-469B-A48C-433E9DE4BE6D}" destId="{6020B28D-8070-41EE-9442-3F35B9099A08}" srcOrd="0" destOrd="0" presId="urn:microsoft.com/office/officeart/2005/8/layout/vList2"/>
    <dgm:cxn modelId="{74C6280C-CB7D-4270-AC49-49419D2DB08F}" srcId="{1002A47A-14B8-4C3B-A152-E9D4C3EC8A11}" destId="{2988C46D-5A46-4ECB-8AE2-2D280C09FB1A}" srcOrd="1" destOrd="0" parTransId="{834653FA-5492-40EB-A3C0-EDDA3403DA92}" sibTransId="{92853826-BEEE-4272-81B9-7DEE68A2A47E}"/>
    <dgm:cxn modelId="{E3C8C220-BE15-4FAB-B4AC-29330017E369}" srcId="{1002A47A-14B8-4C3B-A152-E9D4C3EC8A11}" destId="{FE298309-04B0-4EFF-B50B-6ABD5F8C8FC7}" srcOrd="0" destOrd="0" parTransId="{74AFEE4A-4B12-43C1-8407-75E7F54109C4}" sibTransId="{1B0F2419-B13F-4E48-BB78-3031BC6AAAC2}"/>
    <dgm:cxn modelId="{5460D732-4242-4C2A-BA62-FD072D5BFCE1}" srcId="{1002A47A-14B8-4C3B-A152-E9D4C3EC8A11}" destId="{6E4EFC40-77CF-4130-BCC5-1605ADB83AD8}" srcOrd="2" destOrd="0" parTransId="{CEBBFA97-D02C-4CAA-BD4F-7A0F93FED4E2}" sibTransId="{F7FD6B82-27AE-4949-9D7F-780B3D59DB20}"/>
    <dgm:cxn modelId="{3BC0FA40-23D3-45DA-8BDB-168AF53DCEB6}" type="presOf" srcId="{1002A47A-14B8-4C3B-A152-E9D4C3EC8A11}" destId="{58C64BD6-B9D7-469C-BF13-ACC6F4790FFA}" srcOrd="0" destOrd="0" presId="urn:microsoft.com/office/officeart/2005/8/layout/vList2"/>
    <dgm:cxn modelId="{3996E466-C765-4C6E-BBDA-59602CF48E71}" srcId="{1002A47A-14B8-4C3B-A152-E9D4C3EC8A11}" destId="{3914666A-DD7D-469B-A48C-433E9DE4BE6D}" srcOrd="3" destOrd="0" parTransId="{FF9A8E63-DFAF-4027-BC55-37F654529B8F}" sibTransId="{F3EDAB2F-E46B-453C-ABDB-FEB5D02A6639}"/>
    <dgm:cxn modelId="{5B27F67F-8376-455E-8C97-8E33C5534F06}" type="presOf" srcId="{FE298309-04B0-4EFF-B50B-6ABD5F8C8FC7}" destId="{94F6D275-DAF2-42CD-846D-0CCB7CF44020}" srcOrd="0" destOrd="0" presId="urn:microsoft.com/office/officeart/2005/8/layout/vList2"/>
    <dgm:cxn modelId="{75D512BA-FC2E-46C9-9DDA-7E36603587CC}" type="presOf" srcId="{2988C46D-5A46-4ECB-8AE2-2D280C09FB1A}" destId="{F8AC84F5-09FF-4A33-9EBA-B33E20A6000E}" srcOrd="0" destOrd="0" presId="urn:microsoft.com/office/officeart/2005/8/layout/vList2"/>
    <dgm:cxn modelId="{842A84EE-C794-420C-AD97-E4899F6FC4BF}" type="presOf" srcId="{6E4EFC40-77CF-4130-BCC5-1605ADB83AD8}" destId="{340E11AD-D4C1-4C40-BABE-E0579F32DB74}" srcOrd="0" destOrd="0" presId="urn:microsoft.com/office/officeart/2005/8/layout/vList2"/>
    <dgm:cxn modelId="{47C54392-6CAD-4B73-AC29-3F032655F83C}" type="presParOf" srcId="{58C64BD6-B9D7-469C-BF13-ACC6F4790FFA}" destId="{94F6D275-DAF2-42CD-846D-0CCB7CF44020}" srcOrd="0" destOrd="0" presId="urn:microsoft.com/office/officeart/2005/8/layout/vList2"/>
    <dgm:cxn modelId="{C2FAA35B-A86A-4255-9BAA-A9F5944827BF}" type="presParOf" srcId="{58C64BD6-B9D7-469C-BF13-ACC6F4790FFA}" destId="{CD73D7D6-4E2C-428D-884B-39FAB951F76D}" srcOrd="1" destOrd="0" presId="urn:microsoft.com/office/officeart/2005/8/layout/vList2"/>
    <dgm:cxn modelId="{1948ACA9-AD68-48A8-AC01-4FC394804E0D}" type="presParOf" srcId="{58C64BD6-B9D7-469C-BF13-ACC6F4790FFA}" destId="{F8AC84F5-09FF-4A33-9EBA-B33E20A6000E}" srcOrd="2" destOrd="0" presId="urn:microsoft.com/office/officeart/2005/8/layout/vList2"/>
    <dgm:cxn modelId="{F6839328-D80F-423C-967D-E43E2D69314E}" type="presParOf" srcId="{58C64BD6-B9D7-469C-BF13-ACC6F4790FFA}" destId="{02AA2B62-01A4-4D9E-85B3-6CF24E58CEBA}" srcOrd="3" destOrd="0" presId="urn:microsoft.com/office/officeart/2005/8/layout/vList2"/>
    <dgm:cxn modelId="{A0B16BE8-EF7D-417B-95F2-5922A43325D1}" type="presParOf" srcId="{58C64BD6-B9D7-469C-BF13-ACC6F4790FFA}" destId="{340E11AD-D4C1-4C40-BABE-E0579F32DB74}" srcOrd="4" destOrd="0" presId="urn:microsoft.com/office/officeart/2005/8/layout/vList2"/>
    <dgm:cxn modelId="{4AB9ABDE-8792-46B9-8B4A-D02B414683E4}" type="presParOf" srcId="{58C64BD6-B9D7-469C-BF13-ACC6F4790FFA}" destId="{10BDEE52-ACC6-472F-A8DE-A67D24BD69C3}" srcOrd="5" destOrd="0" presId="urn:microsoft.com/office/officeart/2005/8/layout/vList2"/>
    <dgm:cxn modelId="{9DCA0076-FDCA-445E-BDC8-BD09EB244A62}" type="presParOf" srcId="{58C64BD6-B9D7-469C-BF13-ACC6F4790FFA}" destId="{6020B28D-8070-41EE-9442-3F35B9099A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6B5306-D99C-4DF7-AAAC-4F9C061795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F0F16A-D3AF-434E-819D-04626AC14E7B}">
      <dgm:prSet/>
      <dgm:spPr/>
      <dgm:t>
        <a:bodyPr/>
        <a:lstStyle/>
        <a:p>
          <a:r>
            <a:rPr lang="en-IN"/>
            <a:t>Enter Channel Name</a:t>
          </a:r>
          <a:endParaRPr lang="en-US"/>
        </a:p>
      </dgm:t>
    </dgm:pt>
    <dgm:pt modelId="{9AC387EF-9C80-4009-ABDD-2557D276C385}" type="parTrans" cxnId="{07A08DAA-A537-47DE-BB7D-7A8FEF744588}">
      <dgm:prSet/>
      <dgm:spPr/>
      <dgm:t>
        <a:bodyPr/>
        <a:lstStyle/>
        <a:p>
          <a:endParaRPr lang="en-US"/>
        </a:p>
      </dgm:t>
    </dgm:pt>
    <dgm:pt modelId="{3AD96A70-CF71-42B5-815F-B1D935DC0020}" type="sibTrans" cxnId="{07A08DAA-A537-47DE-BB7D-7A8FEF744588}">
      <dgm:prSet/>
      <dgm:spPr/>
      <dgm:t>
        <a:bodyPr/>
        <a:lstStyle/>
        <a:p>
          <a:endParaRPr lang="en-US"/>
        </a:p>
      </dgm:t>
    </dgm:pt>
    <dgm:pt modelId="{911FB5B7-D5DE-4CD2-B445-02532440267E}">
      <dgm:prSet/>
      <dgm:spPr/>
      <dgm:t>
        <a:bodyPr/>
        <a:lstStyle/>
        <a:p>
          <a:r>
            <a:rPr lang="en-IN"/>
            <a:t>Description about channel </a:t>
          </a:r>
          <a:endParaRPr lang="en-US"/>
        </a:p>
      </dgm:t>
    </dgm:pt>
    <dgm:pt modelId="{3186EDF2-F253-454E-951A-C61540565824}" type="parTrans" cxnId="{39C92389-CA6E-4B1E-9E14-580E8DCF06D0}">
      <dgm:prSet/>
      <dgm:spPr/>
      <dgm:t>
        <a:bodyPr/>
        <a:lstStyle/>
        <a:p>
          <a:endParaRPr lang="en-US"/>
        </a:p>
      </dgm:t>
    </dgm:pt>
    <dgm:pt modelId="{59C5E3FA-DAFE-4A28-BE3A-128E8FA1E660}" type="sibTrans" cxnId="{39C92389-CA6E-4B1E-9E14-580E8DCF06D0}">
      <dgm:prSet/>
      <dgm:spPr/>
      <dgm:t>
        <a:bodyPr/>
        <a:lstStyle/>
        <a:p>
          <a:endParaRPr lang="en-US"/>
        </a:p>
      </dgm:t>
    </dgm:pt>
    <dgm:pt modelId="{B11B1AB5-E5ED-47B6-B865-0D9CF07BFAFA}">
      <dgm:prSet/>
      <dgm:spPr/>
      <dgm:t>
        <a:bodyPr/>
        <a:lstStyle/>
        <a:p>
          <a:r>
            <a:rPr lang="en-IN" dirty="0"/>
            <a:t>Number of field you want to use (Max 8)</a:t>
          </a:r>
          <a:endParaRPr lang="en-US" dirty="0"/>
        </a:p>
      </dgm:t>
    </dgm:pt>
    <dgm:pt modelId="{924AAB69-0853-41D0-849D-F561DB505B32}" type="parTrans" cxnId="{5D1BF5E8-979D-441F-BA69-B0E2030CB5C1}">
      <dgm:prSet/>
      <dgm:spPr/>
      <dgm:t>
        <a:bodyPr/>
        <a:lstStyle/>
        <a:p>
          <a:endParaRPr lang="en-US"/>
        </a:p>
      </dgm:t>
    </dgm:pt>
    <dgm:pt modelId="{C4AACA2F-2E04-45F4-8951-CADB9D857B04}" type="sibTrans" cxnId="{5D1BF5E8-979D-441F-BA69-B0E2030CB5C1}">
      <dgm:prSet/>
      <dgm:spPr/>
      <dgm:t>
        <a:bodyPr/>
        <a:lstStyle/>
        <a:p>
          <a:endParaRPr lang="en-US"/>
        </a:p>
      </dgm:t>
    </dgm:pt>
    <dgm:pt modelId="{52179F41-8072-4AAB-AAD2-30289FFFD485}">
      <dgm:prSet/>
      <dgm:spPr/>
      <dgm:t>
        <a:bodyPr/>
        <a:lstStyle/>
        <a:p>
          <a:r>
            <a:rPr lang="en-IN"/>
            <a:t>We can enter Github link as well as external website link</a:t>
          </a:r>
          <a:endParaRPr lang="en-US"/>
        </a:p>
      </dgm:t>
    </dgm:pt>
    <dgm:pt modelId="{35700C44-45D3-47D6-9BCC-2B37E589CC7D}" type="parTrans" cxnId="{99F18E93-0B68-499D-92A9-540102E36C7B}">
      <dgm:prSet/>
      <dgm:spPr/>
      <dgm:t>
        <a:bodyPr/>
        <a:lstStyle/>
        <a:p>
          <a:endParaRPr lang="en-US"/>
        </a:p>
      </dgm:t>
    </dgm:pt>
    <dgm:pt modelId="{71AD8745-20BE-456B-B875-3557576BBA3C}" type="sibTrans" cxnId="{99F18E93-0B68-499D-92A9-540102E36C7B}">
      <dgm:prSet/>
      <dgm:spPr/>
      <dgm:t>
        <a:bodyPr/>
        <a:lstStyle/>
        <a:p>
          <a:endParaRPr lang="en-US"/>
        </a:p>
      </dgm:t>
    </dgm:pt>
    <dgm:pt modelId="{97EB7B6D-DD81-4733-AE51-4860424FCADF}">
      <dgm:prSet/>
      <dgm:spPr/>
      <dgm:t>
        <a:bodyPr/>
        <a:lstStyle/>
        <a:p>
          <a:r>
            <a:rPr lang="en-IN"/>
            <a:t>Longitude and Latitude information</a:t>
          </a:r>
          <a:endParaRPr lang="en-US"/>
        </a:p>
      </dgm:t>
    </dgm:pt>
    <dgm:pt modelId="{DB27547C-34C0-42DC-B4BA-856EAA8FAF4F}" type="parTrans" cxnId="{5253076F-DCFD-4493-B582-CB30E284F6DB}">
      <dgm:prSet/>
      <dgm:spPr/>
      <dgm:t>
        <a:bodyPr/>
        <a:lstStyle/>
        <a:p>
          <a:endParaRPr lang="en-US"/>
        </a:p>
      </dgm:t>
    </dgm:pt>
    <dgm:pt modelId="{E6655845-5ADE-4046-9224-E7F59BDC01C7}" type="sibTrans" cxnId="{5253076F-DCFD-4493-B582-CB30E284F6DB}">
      <dgm:prSet/>
      <dgm:spPr/>
      <dgm:t>
        <a:bodyPr/>
        <a:lstStyle/>
        <a:p>
          <a:endParaRPr lang="en-US"/>
        </a:p>
      </dgm:t>
    </dgm:pt>
    <dgm:pt modelId="{CE1210C6-8074-4779-B29F-29AB6EE39839}" type="pres">
      <dgm:prSet presAssocID="{FF6B5306-D99C-4DF7-AAAC-4F9C06179588}" presName="root" presStyleCnt="0">
        <dgm:presLayoutVars>
          <dgm:dir/>
          <dgm:resizeHandles val="exact"/>
        </dgm:presLayoutVars>
      </dgm:prSet>
      <dgm:spPr/>
    </dgm:pt>
    <dgm:pt modelId="{EDAF7460-044C-469B-9E17-2946B5C3DADA}" type="pres">
      <dgm:prSet presAssocID="{9BF0F16A-D3AF-434E-819D-04626AC14E7B}" presName="compNode" presStyleCnt="0"/>
      <dgm:spPr/>
    </dgm:pt>
    <dgm:pt modelId="{617E1D6A-85DF-4029-A6F2-3A2922B9887F}" type="pres">
      <dgm:prSet presAssocID="{9BF0F16A-D3AF-434E-819D-04626AC14E7B}" presName="bgRect" presStyleLbl="bgShp" presStyleIdx="0" presStyleCnt="5"/>
      <dgm:spPr/>
    </dgm:pt>
    <dgm:pt modelId="{8B016AE4-B239-4F1C-948B-6DF23035FFE9}" type="pres">
      <dgm:prSet presAssocID="{9BF0F16A-D3AF-434E-819D-04626AC14E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BA14AD-33B7-4897-93DC-22CEAD0060BE}" type="pres">
      <dgm:prSet presAssocID="{9BF0F16A-D3AF-434E-819D-04626AC14E7B}" presName="spaceRect" presStyleCnt="0"/>
      <dgm:spPr/>
    </dgm:pt>
    <dgm:pt modelId="{0F341B6D-40AD-4E6A-B557-FD07FAC99814}" type="pres">
      <dgm:prSet presAssocID="{9BF0F16A-D3AF-434E-819D-04626AC14E7B}" presName="parTx" presStyleLbl="revTx" presStyleIdx="0" presStyleCnt="5">
        <dgm:presLayoutVars>
          <dgm:chMax val="0"/>
          <dgm:chPref val="0"/>
        </dgm:presLayoutVars>
      </dgm:prSet>
      <dgm:spPr/>
    </dgm:pt>
    <dgm:pt modelId="{826A47DB-3C16-4466-8320-733171184048}" type="pres">
      <dgm:prSet presAssocID="{3AD96A70-CF71-42B5-815F-B1D935DC0020}" presName="sibTrans" presStyleCnt="0"/>
      <dgm:spPr/>
    </dgm:pt>
    <dgm:pt modelId="{B40BD4D1-77D5-4953-9CE5-0EF662B631DD}" type="pres">
      <dgm:prSet presAssocID="{911FB5B7-D5DE-4CD2-B445-02532440267E}" presName="compNode" presStyleCnt="0"/>
      <dgm:spPr/>
    </dgm:pt>
    <dgm:pt modelId="{759E6ED8-D37F-4C65-8EEE-4AF6B750BE9F}" type="pres">
      <dgm:prSet presAssocID="{911FB5B7-D5DE-4CD2-B445-02532440267E}" presName="bgRect" presStyleLbl="bgShp" presStyleIdx="1" presStyleCnt="5"/>
      <dgm:spPr/>
    </dgm:pt>
    <dgm:pt modelId="{35DE4C85-BB99-4354-8ABA-DB1475FC691B}" type="pres">
      <dgm:prSet presAssocID="{911FB5B7-D5DE-4CD2-B445-0253244026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12822F1-6EBE-485A-A3BF-A18120A58AA3}" type="pres">
      <dgm:prSet presAssocID="{911FB5B7-D5DE-4CD2-B445-02532440267E}" presName="spaceRect" presStyleCnt="0"/>
      <dgm:spPr/>
    </dgm:pt>
    <dgm:pt modelId="{C6DA04EE-4E66-4438-9272-8B8EE8CA8253}" type="pres">
      <dgm:prSet presAssocID="{911FB5B7-D5DE-4CD2-B445-02532440267E}" presName="parTx" presStyleLbl="revTx" presStyleIdx="1" presStyleCnt="5">
        <dgm:presLayoutVars>
          <dgm:chMax val="0"/>
          <dgm:chPref val="0"/>
        </dgm:presLayoutVars>
      </dgm:prSet>
      <dgm:spPr/>
    </dgm:pt>
    <dgm:pt modelId="{3E2841C7-EEDB-40EB-9D68-14FCDA742DB1}" type="pres">
      <dgm:prSet presAssocID="{59C5E3FA-DAFE-4A28-BE3A-128E8FA1E660}" presName="sibTrans" presStyleCnt="0"/>
      <dgm:spPr/>
    </dgm:pt>
    <dgm:pt modelId="{BE8D9BFF-B6E9-41A3-8D02-D7BC980B73E7}" type="pres">
      <dgm:prSet presAssocID="{B11B1AB5-E5ED-47B6-B865-0D9CF07BFAFA}" presName="compNode" presStyleCnt="0"/>
      <dgm:spPr/>
    </dgm:pt>
    <dgm:pt modelId="{7B0B7C17-CFAC-4FDA-8F70-F8FF67677474}" type="pres">
      <dgm:prSet presAssocID="{B11B1AB5-E5ED-47B6-B865-0D9CF07BFAFA}" presName="bgRect" presStyleLbl="bgShp" presStyleIdx="2" presStyleCnt="5"/>
      <dgm:spPr/>
    </dgm:pt>
    <dgm:pt modelId="{2191DF01-AFFA-4F5E-894F-EC0B776C026D}" type="pres">
      <dgm:prSet presAssocID="{B11B1AB5-E5ED-47B6-B865-0D9CF07BFA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95FBD26-6268-4E52-9458-EC6B70E0C6A8}" type="pres">
      <dgm:prSet presAssocID="{B11B1AB5-E5ED-47B6-B865-0D9CF07BFAFA}" presName="spaceRect" presStyleCnt="0"/>
      <dgm:spPr/>
    </dgm:pt>
    <dgm:pt modelId="{BB5B71A9-CD37-4371-BA8B-BCAC2872ED7E}" type="pres">
      <dgm:prSet presAssocID="{B11B1AB5-E5ED-47B6-B865-0D9CF07BFAFA}" presName="parTx" presStyleLbl="revTx" presStyleIdx="2" presStyleCnt="5">
        <dgm:presLayoutVars>
          <dgm:chMax val="0"/>
          <dgm:chPref val="0"/>
        </dgm:presLayoutVars>
      </dgm:prSet>
      <dgm:spPr/>
    </dgm:pt>
    <dgm:pt modelId="{5D84462F-CB2E-45AC-B778-22AF7553CC27}" type="pres">
      <dgm:prSet presAssocID="{C4AACA2F-2E04-45F4-8951-CADB9D857B04}" presName="sibTrans" presStyleCnt="0"/>
      <dgm:spPr/>
    </dgm:pt>
    <dgm:pt modelId="{E2095F5D-164F-4574-A6B0-E61BADF529D6}" type="pres">
      <dgm:prSet presAssocID="{52179F41-8072-4AAB-AAD2-30289FFFD485}" presName="compNode" presStyleCnt="0"/>
      <dgm:spPr/>
    </dgm:pt>
    <dgm:pt modelId="{47B95E52-636B-4BA0-BF73-DA1A6000DA42}" type="pres">
      <dgm:prSet presAssocID="{52179F41-8072-4AAB-AAD2-30289FFFD485}" presName="bgRect" presStyleLbl="bgShp" presStyleIdx="3" presStyleCnt="5"/>
      <dgm:spPr/>
    </dgm:pt>
    <dgm:pt modelId="{6000E085-AC51-43EB-B456-7C76EFD9EC9A}" type="pres">
      <dgm:prSet presAssocID="{52179F41-8072-4AAB-AAD2-30289FFFD4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9B78470-F154-4E2A-852B-666E5E9E2BF9}" type="pres">
      <dgm:prSet presAssocID="{52179F41-8072-4AAB-AAD2-30289FFFD485}" presName="spaceRect" presStyleCnt="0"/>
      <dgm:spPr/>
    </dgm:pt>
    <dgm:pt modelId="{002FF78F-5875-4BDF-8049-05C5EF56B775}" type="pres">
      <dgm:prSet presAssocID="{52179F41-8072-4AAB-AAD2-30289FFFD485}" presName="parTx" presStyleLbl="revTx" presStyleIdx="3" presStyleCnt="5">
        <dgm:presLayoutVars>
          <dgm:chMax val="0"/>
          <dgm:chPref val="0"/>
        </dgm:presLayoutVars>
      </dgm:prSet>
      <dgm:spPr/>
    </dgm:pt>
    <dgm:pt modelId="{573D7405-97D4-4F88-B25E-20C026FA8067}" type="pres">
      <dgm:prSet presAssocID="{71AD8745-20BE-456B-B875-3557576BBA3C}" presName="sibTrans" presStyleCnt="0"/>
      <dgm:spPr/>
    </dgm:pt>
    <dgm:pt modelId="{C9DBBE50-CAF3-4257-A7BE-CDE5E21E0D72}" type="pres">
      <dgm:prSet presAssocID="{97EB7B6D-DD81-4733-AE51-4860424FCADF}" presName="compNode" presStyleCnt="0"/>
      <dgm:spPr/>
    </dgm:pt>
    <dgm:pt modelId="{F1AD5D06-7F22-488B-9B82-4C49E55E0D65}" type="pres">
      <dgm:prSet presAssocID="{97EB7B6D-DD81-4733-AE51-4860424FCADF}" presName="bgRect" presStyleLbl="bgShp" presStyleIdx="4" presStyleCnt="5"/>
      <dgm:spPr/>
    </dgm:pt>
    <dgm:pt modelId="{7DAB5C81-22BC-4BCF-9A30-0B4AC7C1E803}" type="pres">
      <dgm:prSet presAssocID="{97EB7B6D-DD81-4733-AE51-4860424FCA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8BD41EF5-4E1B-42A5-9C54-DC069D442104}" type="pres">
      <dgm:prSet presAssocID="{97EB7B6D-DD81-4733-AE51-4860424FCADF}" presName="spaceRect" presStyleCnt="0"/>
      <dgm:spPr/>
    </dgm:pt>
    <dgm:pt modelId="{6608D299-BD94-4D20-9D4A-659F61288EA2}" type="pres">
      <dgm:prSet presAssocID="{97EB7B6D-DD81-4733-AE51-4860424FCA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ACF619-6AC7-4BD4-847C-B276E5250C14}" type="presOf" srcId="{911FB5B7-D5DE-4CD2-B445-02532440267E}" destId="{C6DA04EE-4E66-4438-9272-8B8EE8CA8253}" srcOrd="0" destOrd="0" presId="urn:microsoft.com/office/officeart/2018/2/layout/IconVerticalSolidList"/>
    <dgm:cxn modelId="{B305EB1A-DCAE-43A9-9F90-09A2BCCC03F7}" type="presOf" srcId="{9BF0F16A-D3AF-434E-819D-04626AC14E7B}" destId="{0F341B6D-40AD-4E6A-B557-FD07FAC99814}" srcOrd="0" destOrd="0" presId="urn:microsoft.com/office/officeart/2018/2/layout/IconVerticalSolidList"/>
    <dgm:cxn modelId="{5253076F-DCFD-4493-B582-CB30E284F6DB}" srcId="{FF6B5306-D99C-4DF7-AAAC-4F9C06179588}" destId="{97EB7B6D-DD81-4733-AE51-4860424FCADF}" srcOrd="4" destOrd="0" parTransId="{DB27547C-34C0-42DC-B4BA-856EAA8FAF4F}" sibTransId="{E6655845-5ADE-4046-9224-E7F59BDC01C7}"/>
    <dgm:cxn modelId="{4B802389-D54A-4899-A443-F6FB72692C92}" type="presOf" srcId="{FF6B5306-D99C-4DF7-AAAC-4F9C06179588}" destId="{CE1210C6-8074-4779-B29F-29AB6EE39839}" srcOrd="0" destOrd="0" presId="urn:microsoft.com/office/officeart/2018/2/layout/IconVerticalSolidList"/>
    <dgm:cxn modelId="{39C92389-CA6E-4B1E-9E14-580E8DCF06D0}" srcId="{FF6B5306-D99C-4DF7-AAAC-4F9C06179588}" destId="{911FB5B7-D5DE-4CD2-B445-02532440267E}" srcOrd="1" destOrd="0" parTransId="{3186EDF2-F253-454E-951A-C61540565824}" sibTransId="{59C5E3FA-DAFE-4A28-BE3A-128E8FA1E660}"/>
    <dgm:cxn modelId="{99F18E93-0B68-499D-92A9-540102E36C7B}" srcId="{FF6B5306-D99C-4DF7-AAAC-4F9C06179588}" destId="{52179F41-8072-4AAB-AAD2-30289FFFD485}" srcOrd="3" destOrd="0" parTransId="{35700C44-45D3-47D6-9BCC-2B37E589CC7D}" sibTransId="{71AD8745-20BE-456B-B875-3557576BBA3C}"/>
    <dgm:cxn modelId="{07A08DAA-A537-47DE-BB7D-7A8FEF744588}" srcId="{FF6B5306-D99C-4DF7-AAAC-4F9C06179588}" destId="{9BF0F16A-D3AF-434E-819D-04626AC14E7B}" srcOrd="0" destOrd="0" parTransId="{9AC387EF-9C80-4009-ABDD-2557D276C385}" sibTransId="{3AD96A70-CF71-42B5-815F-B1D935DC0020}"/>
    <dgm:cxn modelId="{9EBD90B5-6BCD-49D7-A19A-A3AD77C50649}" type="presOf" srcId="{97EB7B6D-DD81-4733-AE51-4860424FCADF}" destId="{6608D299-BD94-4D20-9D4A-659F61288EA2}" srcOrd="0" destOrd="0" presId="urn:microsoft.com/office/officeart/2018/2/layout/IconVerticalSolidList"/>
    <dgm:cxn modelId="{027938E0-4F45-4077-AFBB-59AB11F0DBD7}" type="presOf" srcId="{B11B1AB5-E5ED-47B6-B865-0D9CF07BFAFA}" destId="{BB5B71A9-CD37-4371-BA8B-BCAC2872ED7E}" srcOrd="0" destOrd="0" presId="urn:microsoft.com/office/officeart/2018/2/layout/IconVerticalSolidList"/>
    <dgm:cxn modelId="{5D1BF5E8-979D-441F-BA69-B0E2030CB5C1}" srcId="{FF6B5306-D99C-4DF7-AAAC-4F9C06179588}" destId="{B11B1AB5-E5ED-47B6-B865-0D9CF07BFAFA}" srcOrd="2" destOrd="0" parTransId="{924AAB69-0853-41D0-849D-F561DB505B32}" sibTransId="{C4AACA2F-2E04-45F4-8951-CADB9D857B04}"/>
    <dgm:cxn modelId="{E08C87EC-0946-46EA-985C-20C30D00CFA8}" type="presOf" srcId="{52179F41-8072-4AAB-AAD2-30289FFFD485}" destId="{002FF78F-5875-4BDF-8049-05C5EF56B775}" srcOrd="0" destOrd="0" presId="urn:microsoft.com/office/officeart/2018/2/layout/IconVerticalSolidList"/>
    <dgm:cxn modelId="{52282592-421E-4D69-9D1A-3DE2B2AFBB47}" type="presParOf" srcId="{CE1210C6-8074-4779-B29F-29AB6EE39839}" destId="{EDAF7460-044C-469B-9E17-2946B5C3DADA}" srcOrd="0" destOrd="0" presId="urn:microsoft.com/office/officeart/2018/2/layout/IconVerticalSolidList"/>
    <dgm:cxn modelId="{6B7B0DE5-1D83-4645-9A57-9A849675985E}" type="presParOf" srcId="{EDAF7460-044C-469B-9E17-2946B5C3DADA}" destId="{617E1D6A-85DF-4029-A6F2-3A2922B9887F}" srcOrd="0" destOrd="0" presId="urn:microsoft.com/office/officeart/2018/2/layout/IconVerticalSolidList"/>
    <dgm:cxn modelId="{408E9992-4906-480B-8B39-E97DAAD3E69E}" type="presParOf" srcId="{EDAF7460-044C-469B-9E17-2946B5C3DADA}" destId="{8B016AE4-B239-4F1C-948B-6DF23035FFE9}" srcOrd="1" destOrd="0" presId="urn:microsoft.com/office/officeart/2018/2/layout/IconVerticalSolidList"/>
    <dgm:cxn modelId="{AA1CB7A3-7BDB-4201-987B-4875B8D8FE5B}" type="presParOf" srcId="{EDAF7460-044C-469B-9E17-2946B5C3DADA}" destId="{26BA14AD-33B7-4897-93DC-22CEAD0060BE}" srcOrd="2" destOrd="0" presId="urn:microsoft.com/office/officeart/2018/2/layout/IconVerticalSolidList"/>
    <dgm:cxn modelId="{847525EB-D8E6-4D37-84E6-B3475825700A}" type="presParOf" srcId="{EDAF7460-044C-469B-9E17-2946B5C3DADA}" destId="{0F341B6D-40AD-4E6A-B557-FD07FAC99814}" srcOrd="3" destOrd="0" presId="urn:microsoft.com/office/officeart/2018/2/layout/IconVerticalSolidList"/>
    <dgm:cxn modelId="{9578F22C-751F-4DCD-9E38-1181E3FDF6F5}" type="presParOf" srcId="{CE1210C6-8074-4779-B29F-29AB6EE39839}" destId="{826A47DB-3C16-4466-8320-733171184048}" srcOrd="1" destOrd="0" presId="urn:microsoft.com/office/officeart/2018/2/layout/IconVerticalSolidList"/>
    <dgm:cxn modelId="{430F9FD6-A2E0-48C0-AB72-0220F4B65DB5}" type="presParOf" srcId="{CE1210C6-8074-4779-B29F-29AB6EE39839}" destId="{B40BD4D1-77D5-4953-9CE5-0EF662B631DD}" srcOrd="2" destOrd="0" presId="urn:microsoft.com/office/officeart/2018/2/layout/IconVerticalSolidList"/>
    <dgm:cxn modelId="{B4FD6006-FB82-4A93-A52B-6B2A58EC651D}" type="presParOf" srcId="{B40BD4D1-77D5-4953-9CE5-0EF662B631DD}" destId="{759E6ED8-D37F-4C65-8EEE-4AF6B750BE9F}" srcOrd="0" destOrd="0" presId="urn:microsoft.com/office/officeart/2018/2/layout/IconVerticalSolidList"/>
    <dgm:cxn modelId="{BBB22AFD-D7A0-4770-9C22-E7F7B7B45ECF}" type="presParOf" srcId="{B40BD4D1-77D5-4953-9CE5-0EF662B631DD}" destId="{35DE4C85-BB99-4354-8ABA-DB1475FC691B}" srcOrd="1" destOrd="0" presId="urn:microsoft.com/office/officeart/2018/2/layout/IconVerticalSolidList"/>
    <dgm:cxn modelId="{26818F1B-F9A7-4B05-B791-9F3383A47B34}" type="presParOf" srcId="{B40BD4D1-77D5-4953-9CE5-0EF662B631DD}" destId="{D12822F1-6EBE-485A-A3BF-A18120A58AA3}" srcOrd="2" destOrd="0" presId="urn:microsoft.com/office/officeart/2018/2/layout/IconVerticalSolidList"/>
    <dgm:cxn modelId="{BD920E9A-6C58-4D24-BB4E-E27D168E7B4F}" type="presParOf" srcId="{B40BD4D1-77D5-4953-9CE5-0EF662B631DD}" destId="{C6DA04EE-4E66-4438-9272-8B8EE8CA8253}" srcOrd="3" destOrd="0" presId="urn:microsoft.com/office/officeart/2018/2/layout/IconVerticalSolidList"/>
    <dgm:cxn modelId="{3F18BE8C-B612-422D-BCDB-56781BB1E74E}" type="presParOf" srcId="{CE1210C6-8074-4779-B29F-29AB6EE39839}" destId="{3E2841C7-EEDB-40EB-9D68-14FCDA742DB1}" srcOrd="3" destOrd="0" presId="urn:microsoft.com/office/officeart/2018/2/layout/IconVerticalSolidList"/>
    <dgm:cxn modelId="{1A7B1551-6A15-4347-BEC3-25DC76D2319D}" type="presParOf" srcId="{CE1210C6-8074-4779-B29F-29AB6EE39839}" destId="{BE8D9BFF-B6E9-41A3-8D02-D7BC980B73E7}" srcOrd="4" destOrd="0" presId="urn:microsoft.com/office/officeart/2018/2/layout/IconVerticalSolidList"/>
    <dgm:cxn modelId="{CC82049D-0E54-41FB-8884-413B2E0F942F}" type="presParOf" srcId="{BE8D9BFF-B6E9-41A3-8D02-D7BC980B73E7}" destId="{7B0B7C17-CFAC-4FDA-8F70-F8FF67677474}" srcOrd="0" destOrd="0" presId="urn:microsoft.com/office/officeart/2018/2/layout/IconVerticalSolidList"/>
    <dgm:cxn modelId="{54943E41-6ED3-4832-841C-58288C010896}" type="presParOf" srcId="{BE8D9BFF-B6E9-41A3-8D02-D7BC980B73E7}" destId="{2191DF01-AFFA-4F5E-894F-EC0B776C026D}" srcOrd="1" destOrd="0" presId="urn:microsoft.com/office/officeart/2018/2/layout/IconVerticalSolidList"/>
    <dgm:cxn modelId="{DF706F16-90C2-4EFA-81E1-528392BA14B2}" type="presParOf" srcId="{BE8D9BFF-B6E9-41A3-8D02-D7BC980B73E7}" destId="{395FBD26-6268-4E52-9458-EC6B70E0C6A8}" srcOrd="2" destOrd="0" presId="urn:microsoft.com/office/officeart/2018/2/layout/IconVerticalSolidList"/>
    <dgm:cxn modelId="{BF8897EA-DA40-494A-8EAF-DAE2BE966018}" type="presParOf" srcId="{BE8D9BFF-B6E9-41A3-8D02-D7BC980B73E7}" destId="{BB5B71A9-CD37-4371-BA8B-BCAC2872ED7E}" srcOrd="3" destOrd="0" presId="urn:microsoft.com/office/officeart/2018/2/layout/IconVerticalSolidList"/>
    <dgm:cxn modelId="{EF8680D7-982B-4BE8-A553-491BF996B5D3}" type="presParOf" srcId="{CE1210C6-8074-4779-B29F-29AB6EE39839}" destId="{5D84462F-CB2E-45AC-B778-22AF7553CC27}" srcOrd="5" destOrd="0" presId="urn:microsoft.com/office/officeart/2018/2/layout/IconVerticalSolidList"/>
    <dgm:cxn modelId="{00A0D3E0-D886-42B5-ACF5-8B80CBD08202}" type="presParOf" srcId="{CE1210C6-8074-4779-B29F-29AB6EE39839}" destId="{E2095F5D-164F-4574-A6B0-E61BADF529D6}" srcOrd="6" destOrd="0" presId="urn:microsoft.com/office/officeart/2018/2/layout/IconVerticalSolidList"/>
    <dgm:cxn modelId="{2B9AF77F-D850-4A28-BD57-4D3A396CCC24}" type="presParOf" srcId="{E2095F5D-164F-4574-A6B0-E61BADF529D6}" destId="{47B95E52-636B-4BA0-BF73-DA1A6000DA42}" srcOrd="0" destOrd="0" presId="urn:microsoft.com/office/officeart/2018/2/layout/IconVerticalSolidList"/>
    <dgm:cxn modelId="{3219DEEB-45AC-4344-9361-D9DD69661B82}" type="presParOf" srcId="{E2095F5D-164F-4574-A6B0-E61BADF529D6}" destId="{6000E085-AC51-43EB-B456-7C76EFD9EC9A}" srcOrd="1" destOrd="0" presId="urn:microsoft.com/office/officeart/2018/2/layout/IconVerticalSolidList"/>
    <dgm:cxn modelId="{858D8BC6-A73B-4175-AAD4-CFF1EE71D7AF}" type="presParOf" srcId="{E2095F5D-164F-4574-A6B0-E61BADF529D6}" destId="{89B78470-F154-4E2A-852B-666E5E9E2BF9}" srcOrd="2" destOrd="0" presId="urn:microsoft.com/office/officeart/2018/2/layout/IconVerticalSolidList"/>
    <dgm:cxn modelId="{E34AF67B-D9ED-4A0A-A6E0-3FA9C733A96D}" type="presParOf" srcId="{E2095F5D-164F-4574-A6B0-E61BADF529D6}" destId="{002FF78F-5875-4BDF-8049-05C5EF56B775}" srcOrd="3" destOrd="0" presId="urn:microsoft.com/office/officeart/2018/2/layout/IconVerticalSolidList"/>
    <dgm:cxn modelId="{09C18E9A-9681-42CE-9BCD-65180AB126F4}" type="presParOf" srcId="{CE1210C6-8074-4779-B29F-29AB6EE39839}" destId="{573D7405-97D4-4F88-B25E-20C026FA8067}" srcOrd="7" destOrd="0" presId="urn:microsoft.com/office/officeart/2018/2/layout/IconVerticalSolidList"/>
    <dgm:cxn modelId="{456AD531-7993-4B35-9F3D-B22AEA9FEBB7}" type="presParOf" srcId="{CE1210C6-8074-4779-B29F-29AB6EE39839}" destId="{C9DBBE50-CAF3-4257-A7BE-CDE5E21E0D72}" srcOrd="8" destOrd="0" presId="urn:microsoft.com/office/officeart/2018/2/layout/IconVerticalSolidList"/>
    <dgm:cxn modelId="{4EF0660C-E5FE-47E8-81B1-5698A6EBC109}" type="presParOf" srcId="{C9DBBE50-CAF3-4257-A7BE-CDE5E21E0D72}" destId="{F1AD5D06-7F22-488B-9B82-4C49E55E0D65}" srcOrd="0" destOrd="0" presId="urn:microsoft.com/office/officeart/2018/2/layout/IconVerticalSolidList"/>
    <dgm:cxn modelId="{E4A2F43B-AB6E-45D2-9D5E-1969573C8933}" type="presParOf" srcId="{C9DBBE50-CAF3-4257-A7BE-CDE5E21E0D72}" destId="{7DAB5C81-22BC-4BCF-9A30-0B4AC7C1E803}" srcOrd="1" destOrd="0" presId="urn:microsoft.com/office/officeart/2018/2/layout/IconVerticalSolidList"/>
    <dgm:cxn modelId="{F32AF2A3-596E-4C80-91FF-C541B04FB2D1}" type="presParOf" srcId="{C9DBBE50-CAF3-4257-A7BE-CDE5E21E0D72}" destId="{8BD41EF5-4E1B-42A5-9C54-DC069D442104}" srcOrd="2" destOrd="0" presId="urn:microsoft.com/office/officeart/2018/2/layout/IconVerticalSolidList"/>
    <dgm:cxn modelId="{FB5CA6C5-F807-4011-ACBA-15791E011382}" type="presParOf" srcId="{C9DBBE50-CAF3-4257-A7BE-CDE5E21E0D72}" destId="{6608D299-BD94-4D20-9D4A-659F61288E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DAE4A6-5FA0-4BF3-A3A3-3B3C3063473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C531E6-8AC9-4DBF-86B4-CFF40409FA45}">
      <dgm:prSet/>
      <dgm:spPr/>
      <dgm:t>
        <a:bodyPr/>
        <a:lstStyle/>
        <a:p>
          <a:r>
            <a:rPr lang="en-US"/>
            <a:t>Pin</a:t>
          </a:r>
        </a:p>
      </dgm:t>
    </dgm:pt>
    <dgm:pt modelId="{89F5B2B3-4D69-45A3-AA47-E450970E937B}" type="parTrans" cxnId="{7B90CAD3-C082-41E6-96EC-1E4A1696247F}">
      <dgm:prSet/>
      <dgm:spPr/>
      <dgm:t>
        <a:bodyPr/>
        <a:lstStyle/>
        <a:p>
          <a:endParaRPr lang="en-US"/>
        </a:p>
      </dgm:t>
    </dgm:pt>
    <dgm:pt modelId="{C23AF7B0-053D-4081-9253-204D6657B0B9}" type="sibTrans" cxnId="{7B90CAD3-C082-41E6-96EC-1E4A1696247F}">
      <dgm:prSet/>
      <dgm:spPr/>
      <dgm:t>
        <a:bodyPr/>
        <a:lstStyle/>
        <a:p>
          <a:endParaRPr lang="en-US"/>
        </a:p>
      </dgm:t>
    </dgm:pt>
    <dgm:pt modelId="{53FAF522-E042-45FF-AE0E-314FB1B0AA59}">
      <dgm:prSet/>
      <dgm:spPr/>
      <dgm:t>
        <a:bodyPr/>
        <a:lstStyle/>
        <a:p>
          <a:r>
            <a:rPr lang="en-US"/>
            <a:t>Pin 1 of (vcc) of LM35 to pin 4 of P9 header of BBBW.</a:t>
          </a:r>
        </a:p>
      </dgm:t>
    </dgm:pt>
    <dgm:pt modelId="{6D9C8A0B-3CA4-4726-B328-65646C68D8E4}" type="parTrans" cxnId="{AA3561A8-59CF-4FA2-A92F-44ADF86C8D44}">
      <dgm:prSet/>
      <dgm:spPr/>
      <dgm:t>
        <a:bodyPr/>
        <a:lstStyle/>
        <a:p>
          <a:endParaRPr lang="en-US"/>
        </a:p>
      </dgm:t>
    </dgm:pt>
    <dgm:pt modelId="{71EDF97A-38FE-4848-996D-49504BC6702E}" type="sibTrans" cxnId="{AA3561A8-59CF-4FA2-A92F-44ADF86C8D44}">
      <dgm:prSet/>
      <dgm:spPr/>
      <dgm:t>
        <a:bodyPr/>
        <a:lstStyle/>
        <a:p>
          <a:endParaRPr lang="en-US"/>
        </a:p>
      </dgm:t>
    </dgm:pt>
    <dgm:pt modelId="{71B0DBCC-42BF-46E4-A206-43B426BB4704}">
      <dgm:prSet/>
      <dgm:spPr/>
      <dgm:t>
        <a:bodyPr/>
        <a:lstStyle/>
        <a:p>
          <a:r>
            <a:rPr lang="en-US"/>
            <a:t>Pin</a:t>
          </a:r>
        </a:p>
      </dgm:t>
    </dgm:pt>
    <dgm:pt modelId="{8613D74F-0021-4FF8-A913-F4BBF3A4B1F2}" type="parTrans" cxnId="{F3085B27-D552-4C42-A86C-BAB7EA89531F}">
      <dgm:prSet/>
      <dgm:spPr/>
      <dgm:t>
        <a:bodyPr/>
        <a:lstStyle/>
        <a:p>
          <a:endParaRPr lang="en-US"/>
        </a:p>
      </dgm:t>
    </dgm:pt>
    <dgm:pt modelId="{AB3BBD9A-9D19-4594-BA9C-CAEF5006EF6C}" type="sibTrans" cxnId="{F3085B27-D552-4C42-A86C-BAB7EA89531F}">
      <dgm:prSet/>
      <dgm:spPr/>
      <dgm:t>
        <a:bodyPr/>
        <a:lstStyle/>
        <a:p>
          <a:endParaRPr lang="en-US"/>
        </a:p>
      </dgm:t>
    </dgm:pt>
    <dgm:pt modelId="{FA6D3069-F02F-49F1-940F-C84346F65297}">
      <dgm:prSet/>
      <dgm:spPr/>
      <dgm:t>
        <a:bodyPr/>
        <a:lstStyle/>
        <a:p>
          <a:r>
            <a:rPr lang="en-US"/>
            <a:t>Pin 2 of (analog Output) of LM35 to pin 40 of P9 header of BBBW.</a:t>
          </a:r>
        </a:p>
      </dgm:t>
    </dgm:pt>
    <dgm:pt modelId="{DC7C0F6A-BFD7-4125-A3EB-E7A87F9AA779}" type="parTrans" cxnId="{601BA5A3-45B5-49FB-AD86-A6369DD39723}">
      <dgm:prSet/>
      <dgm:spPr/>
      <dgm:t>
        <a:bodyPr/>
        <a:lstStyle/>
        <a:p>
          <a:endParaRPr lang="en-US"/>
        </a:p>
      </dgm:t>
    </dgm:pt>
    <dgm:pt modelId="{B8FEB4AE-87EB-4697-9CCA-EF0715212E46}" type="sibTrans" cxnId="{601BA5A3-45B5-49FB-AD86-A6369DD39723}">
      <dgm:prSet/>
      <dgm:spPr/>
      <dgm:t>
        <a:bodyPr/>
        <a:lstStyle/>
        <a:p>
          <a:endParaRPr lang="en-US"/>
        </a:p>
      </dgm:t>
    </dgm:pt>
    <dgm:pt modelId="{26342D15-C585-405E-90C0-993C4674874D}">
      <dgm:prSet/>
      <dgm:spPr/>
      <dgm:t>
        <a:bodyPr/>
        <a:lstStyle/>
        <a:p>
          <a:r>
            <a:rPr lang="en-US"/>
            <a:t>Pin</a:t>
          </a:r>
        </a:p>
      </dgm:t>
    </dgm:pt>
    <dgm:pt modelId="{498E99D9-17E8-420A-AEAF-5F8F41394DCD}" type="parTrans" cxnId="{897D8AC8-8A83-41AC-9EC2-9D588B42B8A7}">
      <dgm:prSet/>
      <dgm:spPr/>
      <dgm:t>
        <a:bodyPr/>
        <a:lstStyle/>
        <a:p>
          <a:endParaRPr lang="en-US"/>
        </a:p>
      </dgm:t>
    </dgm:pt>
    <dgm:pt modelId="{DB1FAF1B-124B-4709-A686-E331A6762198}" type="sibTrans" cxnId="{897D8AC8-8A83-41AC-9EC2-9D588B42B8A7}">
      <dgm:prSet/>
      <dgm:spPr/>
      <dgm:t>
        <a:bodyPr/>
        <a:lstStyle/>
        <a:p>
          <a:endParaRPr lang="en-US"/>
        </a:p>
      </dgm:t>
    </dgm:pt>
    <dgm:pt modelId="{8874A571-BFC8-44C8-A782-36D85073408F}">
      <dgm:prSet/>
      <dgm:spPr/>
      <dgm:t>
        <a:bodyPr/>
        <a:lstStyle/>
        <a:p>
          <a:r>
            <a:rPr lang="en-US"/>
            <a:t>Pin 3 of (GND) of Lm35 to pin 45 or 46 of P9 header of BBBW.</a:t>
          </a:r>
        </a:p>
      </dgm:t>
    </dgm:pt>
    <dgm:pt modelId="{35C58F0E-8E5E-40F5-A4B8-C1B178E14773}" type="parTrans" cxnId="{3CC312BC-E187-4910-A381-5F8FF21182F3}">
      <dgm:prSet/>
      <dgm:spPr/>
      <dgm:t>
        <a:bodyPr/>
        <a:lstStyle/>
        <a:p>
          <a:endParaRPr lang="en-US"/>
        </a:p>
      </dgm:t>
    </dgm:pt>
    <dgm:pt modelId="{5C3C00EA-6418-4FE7-B006-CF8031E3F302}" type="sibTrans" cxnId="{3CC312BC-E187-4910-A381-5F8FF21182F3}">
      <dgm:prSet/>
      <dgm:spPr/>
      <dgm:t>
        <a:bodyPr/>
        <a:lstStyle/>
        <a:p>
          <a:endParaRPr lang="en-US"/>
        </a:p>
      </dgm:t>
    </dgm:pt>
    <dgm:pt modelId="{835C8BC3-27A7-40B6-A844-20F8E0627751}" type="pres">
      <dgm:prSet presAssocID="{6BDAE4A6-5FA0-4BF3-A3A3-3B3C30634733}" presName="Name0" presStyleCnt="0">
        <dgm:presLayoutVars>
          <dgm:dir/>
          <dgm:animLvl val="lvl"/>
          <dgm:resizeHandles val="exact"/>
        </dgm:presLayoutVars>
      </dgm:prSet>
      <dgm:spPr/>
    </dgm:pt>
    <dgm:pt modelId="{24EC2BCE-611B-44E1-A661-C1DD1813DE28}" type="pres">
      <dgm:prSet presAssocID="{7EC531E6-8AC9-4DBF-86B4-CFF40409FA45}" presName="linNode" presStyleCnt="0"/>
      <dgm:spPr/>
    </dgm:pt>
    <dgm:pt modelId="{392F9D34-BC07-4EC7-BB8B-805E58DC5B80}" type="pres">
      <dgm:prSet presAssocID="{7EC531E6-8AC9-4DBF-86B4-CFF40409FA4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3DC1C63-AB11-491A-B825-96665B9F472C}" type="pres">
      <dgm:prSet presAssocID="{7EC531E6-8AC9-4DBF-86B4-CFF40409FA45}" presName="descendantText" presStyleLbl="alignAccFollowNode1" presStyleIdx="0" presStyleCnt="3">
        <dgm:presLayoutVars>
          <dgm:bulletEnabled/>
        </dgm:presLayoutVars>
      </dgm:prSet>
      <dgm:spPr/>
    </dgm:pt>
    <dgm:pt modelId="{121E1470-1DC2-4967-B45F-6B76B32BB74A}" type="pres">
      <dgm:prSet presAssocID="{C23AF7B0-053D-4081-9253-204D6657B0B9}" presName="sp" presStyleCnt="0"/>
      <dgm:spPr/>
    </dgm:pt>
    <dgm:pt modelId="{900CD05E-12A9-47CC-BD49-62F48453E820}" type="pres">
      <dgm:prSet presAssocID="{71B0DBCC-42BF-46E4-A206-43B426BB4704}" presName="linNode" presStyleCnt="0"/>
      <dgm:spPr/>
    </dgm:pt>
    <dgm:pt modelId="{7D3B9960-087F-4E70-BEFA-C21BA5EF3F10}" type="pres">
      <dgm:prSet presAssocID="{71B0DBCC-42BF-46E4-A206-43B426BB470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CDCCED1-D429-4821-A770-7B51DF45E959}" type="pres">
      <dgm:prSet presAssocID="{71B0DBCC-42BF-46E4-A206-43B426BB4704}" presName="descendantText" presStyleLbl="alignAccFollowNode1" presStyleIdx="1" presStyleCnt="3">
        <dgm:presLayoutVars>
          <dgm:bulletEnabled/>
        </dgm:presLayoutVars>
      </dgm:prSet>
      <dgm:spPr/>
    </dgm:pt>
    <dgm:pt modelId="{A59B3D1E-D078-4F12-926F-D8A2E7F18E73}" type="pres">
      <dgm:prSet presAssocID="{AB3BBD9A-9D19-4594-BA9C-CAEF5006EF6C}" presName="sp" presStyleCnt="0"/>
      <dgm:spPr/>
    </dgm:pt>
    <dgm:pt modelId="{FE44D8E0-D1B3-4347-B986-3DFD45671EF1}" type="pres">
      <dgm:prSet presAssocID="{26342D15-C585-405E-90C0-993C4674874D}" presName="linNode" presStyleCnt="0"/>
      <dgm:spPr/>
    </dgm:pt>
    <dgm:pt modelId="{B81EE1A2-15C6-46C2-A90D-C00DCAF98FFA}" type="pres">
      <dgm:prSet presAssocID="{26342D15-C585-405E-90C0-993C4674874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24F2422-319D-4D07-A421-9F5CBD4CB6FF}" type="pres">
      <dgm:prSet presAssocID="{26342D15-C585-405E-90C0-993C4674874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3085B27-D552-4C42-A86C-BAB7EA89531F}" srcId="{6BDAE4A6-5FA0-4BF3-A3A3-3B3C30634733}" destId="{71B0DBCC-42BF-46E4-A206-43B426BB4704}" srcOrd="1" destOrd="0" parTransId="{8613D74F-0021-4FF8-A913-F4BBF3A4B1F2}" sibTransId="{AB3BBD9A-9D19-4594-BA9C-CAEF5006EF6C}"/>
    <dgm:cxn modelId="{43CAEB41-EE56-4715-BAA1-A73A904795AF}" type="presOf" srcId="{26342D15-C585-405E-90C0-993C4674874D}" destId="{B81EE1A2-15C6-46C2-A90D-C00DCAF98FFA}" srcOrd="0" destOrd="0" presId="urn:microsoft.com/office/officeart/2016/7/layout/VerticalSolidActionList"/>
    <dgm:cxn modelId="{5A79A36D-7FCF-44A8-AAEB-B338F10EE00C}" type="presOf" srcId="{6BDAE4A6-5FA0-4BF3-A3A3-3B3C30634733}" destId="{835C8BC3-27A7-40B6-A844-20F8E0627751}" srcOrd="0" destOrd="0" presId="urn:microsoft.com/office/officeart/2016/7/layout/VerticalSolidActionList"/>
    <dgm:cxn modelId="{601BA5A3-45B5-49FB-AD86-A6369DD39723}" srcId="{71B0DBCC-42BF-46E4-A206-43B426BB4704}" destId="{FA6D3069-F02F-49F1-940F-C84346F65297}" srcOrd="0" destOrd="0" parTransId="{DC7C0F6A-BFD7-4125-A3EB-E7A87F9AA779}" sibTransId="{B8FEB4AE-87EB-4697-9CCA-EF0715212E46}"/>
    <dgm:cxn modelId="{AA3561A8-59CF-4FA2-A92F-44ADF86C8D44}" srcId="{7EC531E6-8AC9-4DBF-86B4-CFF40409FA45}" destId="{53FAF522-E042-45FF-AE0E-314FB1B0AA59}" srcOrd="0" destOrd="0" parTransId="{6D9C8A0B-3CA4-4726-B328-65646C68D8E4}" sibTransId="{71EDF97A-38FE-4848-996D-49504BC6702E}"/>
    <dgm:cxn modelId="{499E4DB6-BC6E-4EE8-9E65-8839C0D88CD7}" type="presOf" srcId="{FA6D3069-F02F-49F1-940F-C84346F65297}" destId="{3CDCCED1-D429-4821-A770-7B51DF45E959}" srcOrd="0" destOrd="0" presId="urn:microsoft.com/office/officeart/2016/7/layout/VerticalSolidActionList"/>
    <dgm:cxn modelId="{3CC312BC-E187-4910-A381-5F8FF21182F3}" srcId="{26342D15-C585-405E-90C0-993C4674874D}" destId="{8874A571-BFC8-44C8-A782-36D85073408F}" srcOrd="0" destOrd="0" parTransId="{35C58F0E-8E5E-40F5-A4B8-C1B178E14773}" sibTransId="{5C3C00EA-6418-4FE7-B006-CF8031E3F302}"/>
    <dgm:cxn modelId="{897D8AC8-8A83-41AC-9EC2-9D588B42B8A7}" srcId="{6BDAE4A6-5FA0-4BF3-A3A3-3B3C30634733}" destId="{26342D15-C585-405E-90C0-993C4674874D}" srcOrd="2" destOrd="0" parTransId="{498E99D9-17E8-420A-AEAF-5F8F41394DCD}" sibTransId="{DB1FAF1B-124B-4709-A686-E331A6762198}"/>
    <dgm:cxn modelId="{7B90CAD3-C082-41E6-96EC-1E4A1696247F}" srcId="{6BDAE4A6-5FA0-4BF3-A3A3-3B3C30634733}" destId="{7EC531E6-8AC9-4DBF-86B4-CFF40409FA45}" srcOrd="0" destOrd="0" parTransId="{89F5B2B3-4D69-45A3-AA47-E450970E937B}" sibTransId="{C23AF7B0-053D-4081-9253-204D6657B0B9}"/>
    <dgm:cxn modelId="{4CFD86D9-7708-4102-A854-21842C7B96B3}" type="presOf" srcId="{8874A571-BFC8-44C8-A782-36D85073408F}" destId="{824F2422-319D-4D07-A421-9F5CBD4CB6FF}" srcOrd="0" destOrd="0" presId="urn:microsoft.com/office/officeart/2016/7/layout/VerticalSolidActionList"/>
    <dgm:cxn modelId="{4EAEB7F1-096F-4F6B-913C-1CC6D6D49FBC}" type="presOf" srcId="{53FAF522-E042-45FF-AE0E-314FB1B0AA59}" destId="{B3DC1C63-AB11-491A-B825-96665B9F472C}" srcOrd="0" destOrd="0" presId="urn:microsoft.com/office/officeart/2016/7/layout/VerticalSolidActionList"/>
    <dgm:cxn modelId="{AAE8E2F7-B812-46B6-973B-244ADF5666C7}" type="presOf" srcId="{7EC531E6-8AC9-4DBF-86B4-CFF40409FA45}" destId="{392F9D34-BC07-4EC7-BB8B-805E58DC5B80}" srcOrd="0" destOrd="0" presId="urn:microsoft.com/office/officeart/2016/7/layout/VerticalSolidActionList"/>
    <dgm:cxn modelId="{BD699CF9-6D8F-44D7-ABAD-A767CA16127C}" type="presOf" srcId="{71B0DBCC-42BF-46E4-A206-43B426BB4704}" destId="{7D3B9960-087F-4E70-BEFA-C21BA5EF3F10}" srcOrd="0" destOrd="0" presId="urn:microsoft.com/office/officeart/2016/7/layout/VerticalSolidActionList"/>
    <dgm:cxn modelId="{642DA39F-956B-452F-80E7-6B3B3770E9D1}" type="presParOf" srcId="{835C8BC3-27A7-40B6-A844-20F8E0627751}" destId="{24EC2BCE-611B-44E1-A661-C1DD1813DE28}" srcOrd="0" destOrd="0" presId="urn:microsoft.com/office/officeart/2016/7/layout/VerticalSolidActionList"/>
    <dgm:cxn modelId="{85A2C130-1B81-4C27-9BED-EC6E34E651A0}" type="presParOf" srcId="{24EC2BCE-611B-44E1-A661-C1DD1813DE28}" destId="{392F9D34-BC07-4EC7-BB8B-805E58DC5B80}" srcOrd="0" destOrd="0" presId="urn:microsoft.com/office/officeart/2016/7/layout/VerticalSolidActionList"/>
    <dgm:cxn modelId="{296B6623-D23D-4D7F-9D33-D8EF7EBBEAD9}" type="presParOf" srcId="{24EC2BCE-611B-44E1-A661-C1DD1813DE28}" destId="{B3DC1C63-AB11-491A-B825-96665B9F472C}" srcOrd="1" destOrd="0" presId="urn:microsoft.com/office/officeart/2016/7/layout/VerticalSolidActionList"/>
    <dgm:cxn modelId="{378A7A2F-99B2-4C57-91FB-C51F8D47E90A}" type="presParOf" srcId="{835C8BC3-27A7-40B6-A844-20F8E0627751}" destId="{121E1470-1DC2-4967-B45F-6B76B32BB74A}" srcOrd="1" destOrd="0" presId="urn:microsoft.com/office/officeart/2016/7/layout/VerticalSolidActionList"/>
    <dgm:cxn modelId="{531E4B13-D774-4E7A-995A-28EA9453700E}" type="presParOf" srcId="{835C8BC3-27A7-40B6-A844-20F8E0627751}" destId="{900CD05E-12A9-47CC-BD49-62F48453E820}" srcOrd="2" destOrd="0" presId="urn:microsoft.com/office/officeart/2016/7/layout/VerticalSolidActionList"/>
    <dgm:cxn modelId="{C9F80408-E78A-482F-98E8-0F6558815EBE}" type="presParOf" srcId="{900CD05E-12A9-47CC-BD49-62F48453E820}" destId="{7D3B9960-087F-4E70-BEFA-C21BA5EF3F10}" srcOrd="0" destOrd="0" presId="urn:microsoft.com/office/officeart/2016/7/layout/VerticalSolidActionList"/>
    <dgm:cxn modelId="{831C739E-B20A-4AA7-BAD4-CA4C6C66C085}" type="presParOf" srcId="{900CD05E-12A9-47CC-BD49-62F48453E820}" destId="{3CDCCED1-D429-4821-A770-7B51DF45E959}" srcOrd="1" destOrd="0" presId="urn:microsoft.com/office/officeart/2016/7/layout/VerticalSolidActionList"/>
    <dgm:cxn modelId="{961FFDD4-FBC5-4A60-91CE-CECD6223E292}" type="presParOf" srcId="{835C8BC3-27A7-40B6-A844-20F8E0627751}" destId="{A59B3D1E-D078-4F12-926F-D8A2E7F18E73}" srcOrd="3" destOrd="0" presId="urn:microsoft.com/office/officeart/2016/7/layout/VerticalSolidActionList"/>
    <dgm:cxn modelId="{792C0D14-77CC-4F73-8FA6-1C54DAFB02A5}" type="presParOf" srcId="{835C8BC3-27A7-40B6-A844-20F8E0627751}" destId="{FE44D8E0-D1B3-4347-B986-3DFD45671EF1}" srcOrd="4" destOrd="0" presId="urn:microsoft.com/office/officeart/2016/7/layout/VerticalSolidActionList"/>
    <dgm:cxn modelId="{2BC23ACB-01F1-40A7-B9A8-E7925A7A6CA1}" type="presParOf" srcId="{FE44D8E0-D1B3-4347-B986-3DFD45671EF1}" destId="{B81EE1A2-15C6-46C2-A90D-C00DCAF98FFA}" srcOrd="0" destOrd="0" presId="urn:microsoft.com/office/officeart/2016/7/layout/VerticalSolidActionList"/>
    <dgm:cxn modelId="{2DE42378-35B3-4F0E-A9B1-ED044872D3B6}" type="presParOf" srcId="{FE44D8E0-D1B3-4347-B986-3DFD45671EF1}" destId="{824F2422-319D-4D07-A421-9F5CBD4CB6F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0F15BE-FF57-47DD-8FC9-A35F8E7998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A08DEF-3622-402E-BE4A-72DB396AA472}">
      <dgm:prSet/>
      <dgm:spPr/>
      <dgm:t>
        <a:bodyPr/>
        <a:lstStyle/>
        <a:p>
          <a:r>
            <a:rPr lang="en-US"/>
            <a:t>Stepsize of LM 35 is 10 mV means when 1 degree temperature changes, output voltage of sensor increases by 10 mV.</a:t>
          </a:r>
        </a:p>
      </dgm:t>
    </dgm:pt>
    <dgm:pt modelId="{43CDCA10-DB00-4B4E-95D7-257A72F891D7}" type="parTrans" cxnId="{6796D785-76D2-4699-85E8-21456BF0FC2F}">
      <dgm:prSet/>
      <dgm:spPr/>
      <dgm:t>
        <a:bodyPr/>
        <a:lstStyle/>
        <a:p>
          <a:endParaRPr lang="en-US"/>
        </a:p>
      </dgm:t>
    </dgm:pt>
    <dgm:pt modelId="{FF329974-5B61-47A5-9D9E-EE57CBAF06CB}" type="sibTrans" cxnId="{6796D785-76D2-4699-85E8-21456BF0FC2F}">
      <dgm:prSet/>
      <dgm:spPr/>
      <dgm:t>
        <a:bodyPr/>
        <a:lstStyle/>
        <a:p>
          <a:endParaRPr lang="en-US"/>
        </a:p>
      </dgm:t>
    </dgm:pt>
    <dgm:pt modelId="{1DE323EF-FD10-4797-9488-FA9AC66099C5}">
      <dgm:prSet/>
      <dgm:spPr/>
      <dgm:t>
        <a:bodyPr/>
        <a:lstStyle/>
        <a:p>
          <a:r>
            <a:rPr lang="en-US"/>
            <a:t>Stepsize of ADC is 0.44 mV that’s why we need to divide it by 22.75 to get the correct temperature in Celsius.</a:t>
          </a:r>
        </a:p>
      </dgm:t>
    </dgm:pt>
    <dgm:pt modelId="{5CA87A9B-A210-45D5-8902-81470CDB302D}" type="parTrans" cxnId="{97F47A21-5C79-4E5F-B206-41C773CE09D3}">
      <dgm:prSet/>
      <dgm:spPr/>
      <dgm:t>
        <a:bodyPr/>
        <a:lstStyle/>
        <a:p>
          <a:endParaRPr lang="en-US"/>
        </a:p>
      </dgm:t>
    </dgm:pt>
    <dgm:pt modelId="{196D082F-46BF-4E68-B828-F2170ED81310}" type="sibTrans" cxnId="{97F47A21-5C79-4E5F-B206-41C773CE09D3}">
      <dgm:prSet/>
      <dgm:spPr/>
      <dgm:t>
        <a:bodyPr/>
        <a:lstStyle/>
        <a:p>
          <a:endParaRPr lang="en-US"/>
        </a:p>
      </dgm:t>
    </dgm:pt>
    <dgm:pt modelId="{AA4CAB30-AC2A-4DE1-82CB-5312F41ED030}">
      <dgm:prSet/>
      <dgm:spPr/>
      <dgm:t>
        <a:bodyPr/>
        <a:lstStyle/>
        <a:p>
          <a:r>
            <a:rPr lang="en-US"/>
            <a:t>Factor value = 10 mV / 0.44 mV = 22.75 mV</a:t>
          </a:r>
        </a:p>
      </dgm:t>
    </dgm:pt>
    <dgm:pt modelId="{FD14C86E-01D1-4974-85D8-14A548449F77}" type="parTrans" cxnId="{ED3850A5-EE49-49A7-9A0B-1209653E97DF}">
      <dgm:prSet/>
      <dgm:spPr/>
      <dgm:t>
        <a:bodyPr/>
        <a:lstStyle/>
        <a:p>
          <a:endParaRPr lang="en-US"/>
        </a:p>
      </dgm:t>
    </dgm:pt>
    <dgm:pt modelId="{A9FD5D7A-C0C6-4C03-ABF8-74BF081137C7}" type="sibTrans" cxnId="{ED3850A5-EE49-49A7-9A0B-1209653E97DF}">
      <dgm:prSet/>
      <dgm:spPr/>
      <dgm:t>
        <a:bodyPr/>
        <a:lstStyle/>
        <a:p>
          <a:endParaRPr lang="en-US"/>
        </a:p>
      </dgm:t>
    </dgm:pt>
    <dgm:pt modelId="{F4A869A8-AC77-44F3-B4A3-3A55FDF8FD39}">
      <dgm:prSet/>
      <dgm:spPr/>
      <dgm:t>
        <a:bodyPr/>
        <a:lstStyle/>
        <a:p>
          <a:r>
            <a:rPr lang="en-IN"/>
            <a:t>Dout = (Vin * 4096) / 1800</a:t>
          </a:r>
          <a:endParaRPr lang="en-US"/>
        </a:p>
      </dgm:t>
    </dgm:pt>
    <dgm:pt modelId="{4A262C89-ED1F-47E8-B07B-0E6D65FAA39A}" type="parTrans" cxnId="{C89B2D15-E6CC-4F59-9ECD-6995AF0CFCD4}">
      <dgm:prSet/>
      <dgm:spPr/>
      <dgm:t>
        <a:bodyPr/>
        <a:lstStyle/>
        <a:p>
          <a:endParaRPr lang="en-US"/>
        </a:p>
      </dgm:t>
    </dgm:pt>
    <dgm:pt modelId="{F920899E-EFE4-4A8F-8CEC-3E6421ED3230}" type="sibTrans" cxnId="{C89B2D15-E6CC-4F59-9ECD-6995AF0CFCD4}">
      <dgm:prSet/>
      <dgm:spPr/>
      <dgm:t>
        <a:bodyPr/>
        <a:lstStyle/>
        <a:p>
          <a:endParaRPr lang="en-US"/>
        </a:p>
      </dgm:t>
    </dgm:pt>
    <dgm:pt modelId="{DD58350A-D889-46C2-AED3-25380A41E372}">
      <dgm:prSet/>
      <dgm:spPr/>
      <dgm:t>
        <a:bodyPr/>
        <a:lstStyle/>
        <a:p>
          <a:r>
            <a:rPr lang="en-IN"/>
            <a:t>Celsius = (Dout)/22.75</a:t>
          </a:r>
          <a:endParaRPr lang="en-US"/>
        </a:p>
      </dgm:t>
    </dgm:pt>
    <dgm:pt modelId="{890355B5-2138-49BF-9264-58498CE4C722}" type="parTrans" cxnId="{54AE23B4-44F4-4E3B-86CE-9A83F9EBB48E}">
      <dgm:prSet/>
      <dgm:spPr/>
      <dgm:t>
        <a:bodyPr/>
        <a:lstStyle/>
        <a:p>
          <a:endParaRPr lang="en-US"/>
        </a:p>
      </dgm:t>
    </dgm:pt>
    <dgm:pt modelId="{DD9918ED-F356-4AFB-93CF-FF8F6F0EB20A}" type="sibTrans" cxnId="{54AE23B4-44F4-4E3B-86CE-9A83F9EBB48E}">
      <dgm:prSet/>
      <dgm:spPr/>
      <dgm:t>
        <a:bodyPr/>
        <a:lstStyle/>
        <a:p>
          <a:endParaRPr lang="en-US"/>
        </a:p>
      </dgm:t>
    </dgm:pt>
    <dgm:pt modelId="{4193DFF7-1D2F-4271-BD94-6546F845334D}" type="pres">
      <dgm:prSet presAssocID="{710F15BE-FF57-47DD-8FC9-A35F8E799839}" presName="linear" presStyleCnt="0">
        <dgm:presLayoutVars>
          <dgm:animLvl val="lvl"/>
          <dgm:resizeHandles val="exact"/>
        </dgm:presLayoutVars>
      </dgm:prSet>
      <dgm:spPr/>
    </dgm:pt>
    <dgm:pt modelId="{CBFBDD4B-8F6E-4103-9F1A-BC0D57F343A9}" type="pres">
      <dgm:prSet presAssocID="{B6A08DEF-3622-402E-BE4A-72DB396AA4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E71F9E-0BF5-4DF8-84C6-43E15D306956}" type="pres">
      <dgm:prSet presAssocID="{FF329974-5B61-47A5-9D9E-EE57CBAF06CB}" presName="spacer" presStyleCnt="0"/>
      <dgm:spPr/>
    </dgm:pt>
    <dgm:pt modelId="{83F5F2AE-1327-4720-A9DB-70661100D3A0}" type="pres">
      <dgm:prSet presAssocID="{1DE323EF-FD10-4797-9488-FA9AC66099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A6C3C2-9EBD-49E9-BCE1-F24C374DC168}" type="pres">
      <dgm:prSet presAssocID="{196D082F-46BF-4E68-B828-F2170ED81310}" presName="spacer" presStyleCnt="0"/>
      <dgm:spPr/>
    </dgm:pt>
    <dgm:pt modelId="{395BEC97-5367-4E42-8E2C-B6978825F059}" type="pres">
      <dgm:prSet presAssocID="{AA4CAB30-AC2A-4DE1-82CB-5312F41ED0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EBF47A-9AFC-43FC-816E-014759E06E0D}" type="pres">
      <dgm:prSet presAssocID="{A9FD5D7A-C0C6-4C03-ABF8-74BF081137C7}" presName="spacer" presStyleCnt="0"/>
      <dgm:spPr/>
    </dgm:pt>
    <dgm:pt modelId="{032B4C9F-F534-4C38-BDCD-79BE1F2C493B}" type="pres">
      <dgm:prSet presAssocID="{F4A869A8-AC77-44F3-B4A3-3A55FDF8FD3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16BF8B-080C-4DC4-9748-1506336983DE}" type="pres">
      <dgm:prSet presAssocID="{F920899E-EFE4-4A8F-8CEC-3E6421ED3230}" presName="spacer" presStyleCnt="0"/>
      <dgm:spPr/>
    </dgm:pt>
    <dgm:pt modelId="{CDEF8FD0-B441-43B1-B5DE-C2BEBB326FC2}" type="pres">
      <dgm:prSet presAssocID="{DD58350A-D889-46C2-AED3-25380A41E3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9B2D15-E6CC-4F59-9ECD-6995AF0CFCD4}" srcId="{710F15BE-FF57-47DD-8FC9-A35F8E799839}" destId="{F4A869A8-AC77-44F3-B4A3-3A55FDF8FD39}" srcOrd="3" destOrd="0" parTransId="{4A262C89-ED1F-47E8-B07B-0E6D65FAA39A}" sibTransId="{F920899E-EFE4-4A8F-8CEC-3E6421ED3230}"/>
    <dgm:cxn modelId="{97F47A21-5C79-4E5F-B206-41C773CE09D3}" srcId="{710F15BE-FF57-47DD-8FC9-A35F8E799839}" destId="{1DE323EF-FD10-4797-9488-FA9AC66099C5}" srcOrd="1" destOrd="0" parTransId="{5CA87A9B-A210-45D5-8902-81470CDB302D}" sibTransId="{196D082F-46BF-4E68-B828-F2170ED81310}"/>
    <dgm:cxn modelId="{7E947C68-9FD4-45C1-ABDF-D86325097509}" type="presOf" srcId="{710F15BE-FF57-47DD-8FC9-A35F8E799839}" destId="{4193DFF7-1D2F-4271-BD94-6546F845334D}" srcOrd="0" destOrd="0" presId="urn:microsoft.com/office/officeart/2005/8/layout/vList2"/>
    <dgm:cxn modelId="{6796D785-76D2-4699-85E8-21456BF0FC2F}" srcId="{710F15BE-FF57-47DD-8FC9-A35F8E799839}" destId="{B6A08DEF-3622-402E-BE4A-72DB396AA472}" srcOrd="0" destOrd="0" parTransId="{43CDCA10-DB00-4B4E-95D7-257A72F891D7}" sibTransId="{FF329974-5B61-47A5-9D9E-EE57CBAF06CB}"/>
    <dgm:cxn modelId="{ED3850A5-EE49-49A7-9A0B-1209653E97DF}" srcId="{710F15BE-FF57-47DD-8FC9-A35F8E799839}" destId="{AA4CAB30-AC2A-4DE1-82CB-5312F41ED030}" srcOrd="2" destOrd="0" parTransId="{FD14C86E-01D1-4974-85D8-14A548449F77}" sibTransId="{A9FD5D7A-C0C6-4C03-ABF8-74BF081137C7}"/>
    <dgm:cxn modelId="{17D3CCA5-5B49-46B3-A442-F204994ED528}" type="presOf" srcId="{F4A869A8-AC77-44F3-B4A3-3A55FDF8FD39}" destId="{032B4C9F-F534-4C38-BDCD-79BE1F2C493B}" srcOrd="0" destOrd="0" presId="urn:microsoft.com/office/officeart/2005/8/layout/vList2"/>
    <dgm:cxn modelId="{CAA213B4-4031-4EC9-B100-407689356F7E}" type="presOf" srcId="{B6A08DEF-3622-402E-BE4A-72DB396AA472}" destId="{CBFBDD4B-8F6E-4103-9F1A-BC0D57F343A9}" srcOrd="0" destOrd="0" presId="urn:microsoft.com/office/officeart/2005/8/layout/vList2"/>
    <dgm:cxn modelId="{54AE23B4-44F4-4E3B-86CE-9A83F9EBB48E}" srcId="{710F15BE-FF57-47DD-8FC9-A35F8E799839}" destId="{DD58350A-D889-46C2-AED3-25380A41E372}" srcOrd="4" destOrd="0" parTransId="{890355B5-2138-49BF-9264-58498CE4C722}" sibTransId="{DD9918ED-F356-4AFB-93CF-FF8F6F0EB20A}"/>
    <dgm:cxn modelId="{A39D98C5-CFAD-462C-956C-6AFC5C1E06E3}" type="presOf" srcId="{DD58350A-D889-46C2-AED3-25380A41E372}" destId="{CDEF8FD0-B441-43B1-B5DE-C2BEBB326FC2}" srcOrd="0" destOrd="0" presId="urn:microsoft.com/office/officeart/2005/8/layout/vList2"/>
    <dgm:cxn modelId="{0F3614CF-E5A8-4FCC-BB5F-A1D69EDAD8D4}" type="presOf" srcId="{1DE323EF-FD10-4797-9488-FA9AC66099C5}" destId="{83F5F2AE-1327-4720-A9DB-70661100D3A0}" srcOrd="0" destOrd="0" presId="urn:microsoft.com/office/officeart/2005/8/layout/vList2"/>
    <dgm:cxn modelId="{7A8DA1DA-8560-494A-9BAA-38A7590770EC}" type="presOf" srcId="{AA4CAB30-AC2A-4DE1-82CB-5312F41ED030}" destId="{395BEC97-5367-4E42-8E2C-B6978825F059}" srcOrd="0" destOrd="0" presId="urn:microsoft.com/office/officeart/2005/8/layout/vList2"/>
    <dgm:cxn modelId="{C43D2FCA-9818-4F6E-9B45-8A0BF46503D1}" type="presParOf" srcId="{4193DFF7-1D2F-4271-BD94-6546F845334D}" destId="{CBFBDD4B-8F6E-4103-9F1A-BC0D57F343A9}" srcOrd="0" destOrd="0" presId="urn:microsoft.com/office/officeart/2005/8/layout/vList2"/>
    <dgm:cxn modelId="{A817F0B3-DC11-46DB-ABB8-91899204F53A}" type="presParOf" srcId="{4193DFF7-1D2F-4271-BD94-6546F845334D}" destId="{84E71F9E-0BF5-4DF8-84C6-43E15D306956}" srcOrd="1" destOrd="0" presId="urn:microsoft.com/office/officeart/2005/8/layout/vList2"/>
    <dgm:cxn modelId="{B0AC9F8A-EFB3-4636-B6A0-5670F4C56790}" type="presParOf" srcId="{4193DFF7-1D2F-4271-BD94-6546F845334D}" destId="{83F5F2AE-1327-4720-A9DB-70661100D3A0}" srcOrd="2" destOrd="0" presId="urn:microsoft.com/office/officeart/2005/8/layout/vList2"/>
    <dgm:cxn modelId="{880D6E0D-7C1D-4E69-970C-213C02C222BA}" type="presParOf" srcId="{4193DFF7-1D2F-4271-BD94-6546F845334D}" destId="{79A6C3C2-9EBD-49E9-BCE1-F24C374DC168}" srcOrd="3" destOrd="0" presId="urn:microsoft.com/office/officeart/2005/8/layout/vList2"/>
    <dgm:cxn modelId="{4AC6D073-0330-4F57-A29B-E2B026784DA0}" type="presParOf" srcId="{4193DFF7-1D2F-4271-BD94-6546F845334D}" destId="{395BEC97-5367-4E42-8E2C-B6978825F059}" srcOrd="4" destOrd="0" presId="urn:microsoft.com/office/officeart/2005/8/layout/vList2"/>
    <dgm:cxn modelId="{F605D4EA-3D1E-4BA7-845F-7D22C7BB1D06}" type="presParOf" srcId="{4193DFF7-1D2F-4271-BD94-6546F845334D}" destId="{E1EBF47A-9AFC-43FC-816E-014759E06E0D}" srcOrd="5" destOrd="0" presId="urn:microsoft.com/office/officeart/2005/8/layout/vList2"/>
    <dgm:cxn modelId="{EDD898AD-147C-4DF4-9F00-51EA6AE0E041}" type="presParOf" srcId="{4193DFF7-1D2F-4271-BD94-6546F845334D}" destId="{032B4C9F-F534-4C38-BDCD-79BE1F2C493B}" srcOrd="6" destOrd="0" presId="urn:microsoft.com/office/officeart/2005/8/layout/vList2"/>
    <dgm:cxn modelId="{80F95B67-D044-4FD8-9AE8-F50A458DFB9C}" type="presParOf" srcId="{4193DFF7-1D2F-4271-BD94-6546F845334D}" destId="{1116BF8B-080C-4DC4-9748-1506336983DE}" srcOrd="7" destOrd="0" presId="urn:microsoft.com/office/officeart/2005/8/layout/vList2"/>
    <dgm:cxn modelId="{7CD90535-E2EA-4AD6-8359-6F9B37AFF687}" type="presParOf" srcId="{4193DFF7-1D2F-4271-BD94-6546F845334D}" destId="{CDEF8FD0-B441-43B1-B5DE-C2BEBB326F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380F4-7622-493C-863C-12328235C442}">
      <dsp:nvSpPr>
        <dsp:cNvPr id="0" name=""/>
        <dsp:cNvSpPr/>
      </dsp:nvSpPr>
      <dsp:spPr>
        <a:xfrm>
          <a:off x="0" y="12756"/>
          <a:ext cx="6367912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Beaglebone Black Wireless</a:t>
          </a:r>
          <a:endParaRPr lang="en-US" sz="5100" kern="1200"/>
        </a:p>
      </dsp:txBody>
      <dsp:txXfrm>
        <a:off x="99037" y="111793"/>
        <a:ext cx="6169838" cy="1830706"/>
      </dsp:txXfrm>
    </dsp:sp>
    <dsp:sp modelId="{6B748BB2-728B-4F77-9BA9-1F5B5CBB21CD}">
      <dsp:nvSpPr>
        <dsp:cNvPr id="0" name=""/>
        <dsp:cNvSpPr/>
      </dsp:nvSpPr>
      <dsp:spPr>
        <a:xfrm>
          <a:off x="0" y="2188416"/>
          <a:ext cx="6367912" cy="20287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A PC</a:t>
          </a:r>
          <a:endParaRPr lang="en-US" sz="5100" kern="1200"/>
        </a:p>
      </dsp:txBody>
      <dsp:txXfrm>
        <a:off x="99037" y="2287453"/>
        <a:ext cx="6169838" cy="1830706"/>
      </dsp:txXfrm>
    </dsp:sp>
    <dsp:sp modelId="{4F0AD0D7-4F01-4902-B030-6B61AF0F2A4E}">
      <dsp:nvSpPr>
        <dsp:cNvPr id="0" name=""/>
        <dsp:cNvSpPr/>
      </dsp:nvSpPr>
      <dsp:spPr>
        <a:xfrm>
          <a:off x="0" y="4364076"/>
          <a:ext cx="6367912" cy="20287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ThingSpeak Account</a:t>
          </a:r>
          <a:endParaRPr lang="en-US" sz="5100" kern="1200"/>
        </a:p>
      </dsp:txBody>
      <dsp:txXfrm>
        <a:off x="99037" y="4463113"/>
        <a:ext cx="6169838" cy="1830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81FD9-9A07-4E71-9C00-6C8B73E2C21A}">
      <dsp:nvSpPr>
        <dsp:cNvPr id="0" name=""/>
        <dsp:cNvSpPr/>
      </dsp:nvSpPr>
      <dsp:spPr>
        <a:xfrm>
          <a:off x="13170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DC5C3-8744-4B3A-85ED-C9A6200D1493}">
      <dsp:nvSpPr>
        <dsp:cNvPr id="0" name=""/>
        <dsp:cNvSpPr/>
      </dsp:nvSpPr>
      <dsp:spPr>
        <a:xfrm>
          <a:off x="62383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Internet of Things, or IoT, refers to the billions of physical devices around the world that are now connected to the internet, all collecting and sharing data.</a:t>
          </a:r>
        </a:p>
      </dsp:txBody>
      <dsp:txXfrm>
        <a:off x="706207" y="551349"/>
        <a:ext cx="4264426" cy="2647776"/>
      </dsp:txXfrm>
    </dsp:sp>
    <dsp:sp modelId="{13E810B1-A15F-4158-AC51-DD71032527C9}">
      <dsp:nvSpPr>
        <dsp:cNvPr id="0" name=""/>
        <dsp:cNvSpPr/>
      </dsp:nvSpPr>
      <dsp:spPr>
        <a:xfrm>
          <a:off x="554514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D470D-3B35-4D4F-850F-C53B9B166A09}">
      <dsp:nvSpPr>
        <dsp:cNvPr id="0" name=""/>
        <dsp:cNvSpPr/>
      </dsp:nvSpPr>
      <dsp:spPr>
        <a:xfrm>
          <a:off x="603727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Pretty much any physical object can be transformed into an IoT device if it can be connected to the internet to be controlled or communicate information.</a:t>
          </a:r>
        </a:p>
      </dsp:txBody>
      <dsp:txXfrm>
        <a:off x="6119647" y="551349"/>
        <a:ext cx="4264426" cy="264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A1DD0-C62B-4809-ACB5-6C117907D141}">
      <dsp:nvSpPr>
        <dsp:cNvPr id="0" name=""/>
        <dsp:cNvSpPr/>
      </dsp:nvSpPr>
      <dsp:spPr>
        <a:xfrm>
          <a:off x="3622" y="366643"/>
          <a:ext cx="1961278" cy="11767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Amazon Web Services</a:t>
          </a:r>
          <a:endParaRPr lang="en-US" sz="2500" kern="1200"/>
        </a:p>
      </dsp:txBody>
      <dsp:txXfrm>
        <a:off x="3622" y="366643"/>
        <a:ext cx="1961278" cy="1176767"/>
      </dsp:txXfrm>
    </dsp:sp>
    <dsp:sp modelId="{9A7CD368-CA16-4B06-9E26-2FA873CCB8DC}">
      <dsp:nvSpPr>
        <dsp:cNvPr id="0" name=""/>
        <dsp:cNvSpPr/>
      </dsp:nvSpPr>
      <dsp:spPr>
        <a:xfrm>
          <a:off x="2161029" y="366643"/>
          <a:ext cx="1961278" cy="1176767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ThingSpeak</a:t>
          </a:r>
          <a:endParaRPr lang="en-US" sz="2500" kern="1200"/>
        </a:p>
      </dsp:txBody>
      <dsp:txXfrm>
        <a:off x="2161029" y="366643"/>
        <a:ext cx="1961278" cy="1176767"/>
      </dsp:txXfrm>
    </dsp:sp>
    <dsp:sp modelId="{1220A0D5-6B9A-430A-9961-29AC2297D830}">
      <dsp:nvSpPr>
        <dsp:cNvPr id="0" name=""/>
        <dsp:cNvSpPr/>
      </dsp:nvSpPr>
      <dsp:spPr>
        <a:xfrm>
          <a:off x="4318435" y="366643"/>
          <a:ext cx="1961278" cy="1176767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Google Cloud IoT Core.</a:t>
          </a:r>
          <a:endParaRPr lang="en-US" sz="2500" kern="1200"/>
        </a:p>
      </dsp:txBody>
      <dsp:txXfrm>
        <a:off x="4318435" y="366643"/>
        <a:ext cx="1961278" cy="1176767"/>
      </dsp:txXfrm>
    </dsp:sp>
    <dsp:sp modelId="{832DE752-64F4-44F5-9A66-1F9EB9D4AE77}">
      <dsp:nvSpPr>
        <dsp:cNvPr id="0" name=""/>
        <dsp:cNvSpPr/>
      </dsp:nvSpPr>
      <dsp:spPr>
        <a:xfrm>
          <a:off x="6475842" y="366643"/>
          <a:ext cx="1961278" cy="117676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IBM Watson IoT Platform.</a:t>
          </a:r>
          <a:endParaRPr lang="en-US" sz="2500" kern="1200"/>
        </a:p>
      </dsp:txBody>
      <dsp:txXfrm>
        <a:off x="6475842" y="366643"/>
        <a:ext cx="1961278" cy="1176767"/>
      </dsp:txXfrm>
    </dsp:sp>
    <dsp:sp modelId="{1B785021-13A7-4429-90ED-4559F000C773}">
      <dsp:nvSpPr>
        <dsp:cNvPr id="0" name=""/>
        <dsp:cNvSpPr/>
      </dsp:nvSpPr>
      <dsp:spPr>
        <a:xfrm>
          <a:off x="8633248" y="366643"/>
          <a:ext cx="1961278" cy="1176767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Datadog.</a:t>
          </a:r>
          <a:endParaRPr lang="en-US" sz="2500" kern="1200"/>
        </a:p>
      </dsp:txBody>
      <dsp:txXfrm>
        <a:off x="8633248" y="366643"/>
        <a:ext cx="1961278" cy="1176767"/>
      </dsp:txXfrm>
    </dsp:sp>
    <dsp:sp modelId="{D5DE2C2C-2E89-484D-90D7-5129BA6724A1}">
      <dsp:nvSpPr>
        <dsp:cNvPr id="0" name=""/>
        <dsp:cNvSpPr/>
      </dsp:nvSpPr>
      <dsp:spPr>
        <a:xfrm>
          <a:off x="3622" y="1739538"/>
          <a:ext cx="1961278" cy="1176767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AWS IoT Analytics.</a:t>
          </a:r>
          <a:endParaRPr lang="en-US" sz="2500" kern="1200"/>
        </a:p>
      </dsp:txBody>
      <dsp:txXfrm>
        <a:off x="3622" y="1739538"/>
        <a:ext cx="1961278" cy="1176767"/>
      </dsp:txXfrm>
    </dsp:sp>
    <dsp:sp modelId="{2717F762-D3B4-43ED-B266-0AF55952E819}">
      <dsp:nvSpPr>
        <dsp:cNvPr id="0" name=""/>
        <dsp:cNvSpPr/>
      </dsp:nvSpPr>
      <dsp:spPr>
        <a:xfrm>
          <a:off x="2161029" y="1739538"/>
          <a:ext cx="1961278" cy="117676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ThingsBoard.</a:t>
          </a:r>
          <a:endParaRPr lang="en-US" sz="2500" kern="1200"/>
        </a:p>
      </dsp:txBody>
      <dsp:txXfrm>
        <a:off x="2161029" y="1739538"/>
        <a:ext cx="1961278" cy="1176767"/>
      </dsp:txXfrm>
    </dsp:sp>
    <dsp:sp modelId="{D9DF6CDD-1F0A-4F6F-96FB-0E27410DEFAF}">
      <dsp:nvSpPr>
        <dsp:cNvPr id="0" name=""/>
        <dsp:cNvSpPr/>
      </dsp:nvSpPr>
      <dsp:spPr>
        <a:xfrm>
          <a:off x="4318435" y="1739538"/>
          <a:ext cx="1961278" cy="1176767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Thing+</a:t>
          </a:r>
          <a:endParaRPr lang="en-US" sz="2500" kern="1200"/>
        </a:p>
      </dsp:txBody>
      <dsp:txXfrm>
        <a:off x="4318435" y="1739538"/>
        <a:ext cx="1961278" cy="1176767"/>
      </dsp:txXfrm>
    </dsp:sp>
    <dsp:sp modelId="{A8ED304D-C174-46B1-AFA5-FA2518F0CBCC}">
      <dsp:nvSpPr>
        <dsp:cNvPr id="0" name=""/>
        <dsp:cNvSpPr/>
      </dsp:nvSpPr>
      <dsp:spPr>
        <a:xfrm>
          <a:off x="6475842" y="1739538"/>
          <a:ext cx="1961278" cy="1176767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Ubidots.</a:t>
          </a:r>
          <a:endParaRPr lang="en-US" sz="2500" kern="1200"/>
        </a:p>
      </dsp:txBody>
      <dsp:txXfrm>
        <a:off x="6475842" y="1739538"/>
        <a:ext cx="1961278" cy="1176767"/>
      </dsp:txXfrm>
    </dsp:sp>
    <dsp:sp modelId="{CF770B7A-B4A9-4091-99A8-45419778A8B4}">
      <dsp:nvSpPr>
        <dsp:cNvPr id="0" name=""/>
        <dsp:cNvSpPr/>
      </dsp:nvSpPr>
      <dsp:spPr>
        <a:xfrm>
          <a:off x="8633248" y="1739538"/>
          <a:ext cx="1961278" cy="117676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AT&amp;T IoT Platform.</a:t>
          </a:r>
          <a:endParaRPr lang="en-US" sz="2500" kern="1200"/>
        </a:p>
      </dsp:txBody>
      <dsp:txXfrm>
        <a:off x="8633248" y="1739538"/>
        <a:ext cx="1961278" cy="1176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6D275-DAF2-42CD-846D-0CCB7CF44020}">
      <dsp:nvSpPr>
        <dsp:cNvPr id="0" name=""/>
        <dsp:cNvSpPr/>
      </dsp:nvSpPr>
      <dsp:spPr>
        <a:xfrm>
          <a:off x="0" y="711549"/>
          <a:ext cx="5721484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MATLAB Visualition and Analysis</a:t>
          </a:r>
          <a:endParaRPr lang="en-US" sz="2800" kern="1200"/>
        </a:p>
      </dsp:txBody>
      <dsp:txXfrm>
        <a:off x="32784" y="744333"/>
        <a:ext cx="5655916" cy="606012"/>
      </dsp:txXfrm>
    </dsp:sp>
    <dsp:sp modelId="{F8AC84F5-09FF-4A33-9EBA-B33E20A6000E}">
      <dsp:nvSpPr>
        <dsp:cNvPr id="0" name=""/>
        <dsp:cNvSpPr/>
      </dsp:nvSpPr>
      <dsp:spPr>
        <a:xfrm>
          <a:off x="0" y="1463769"/>
          <a:ext cx="5721484" cy="6715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Private View and Public View</a:t>
          </a:r>
          <a:endParaRPr lang="en-US" sz="2800" kern="1200"/>
        </a:p>
      </dsp:txBody>
      <dsp:txXfrm>
        <a:off x="32784" y="1496553"/>
        <a:ext cx="5655916" cy="606012"/>
      </dsp:txXfrm>
    </dsp:sp>
    <dsp:sp modelId="{340E11AD-D4C1-4C40-BABE-E0579F32DB74}">
      <dsp:nvSpPr>
        <dsp:cNvPr id="0" name=""/>
        <dsp:cNvSpPr/>
      </dsp:nvSpPr>
      <dsp:spPr>
        <a:xfrm>
          <a:off x="0" y="2215989"/>
          <a:ext cx="5721484" cy="6715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Export and Import Data</a:t>
          </a:r>
          <a:endParaRPr lang="en-US" sz="2800" kern="1200"/>
        </a:p>
      </dsp:txBody>
      <dsp:txXfrm>
        <a:off x="32784" y="2248773"/>
        <a:ext cx="5655916" cy="606012"/>
      </dsp:txXfrm>
    </dsp:sp>
    <dsp:sp modelId="{6020B28D-8070-41EE-9442-3F35B9099A08}">
      <dsp:nvSpPr>
        <dsp:cNvPr id="0" name=""/>
        <dsp:cNvSpPr/>
      </dsp:nvSpPr>
      <dsp:spPr>
        <a:xfrm>
          <a:off x="0" y="2968209"/>
          <a:ext cx="5721484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API keys (read and write API keys)</a:t>
          </a:r>
          <a:endParaRPr lang="en-US" sz="2800" kern="1200"/>
        </a:p>
      </dsp:txBody>
      <dsp:txXfrm>
        <a:off x="32784" y="3000993"/>
        <a:ext cx="5655916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E1D6A-85DF-4029-A6F2-3A2922B9887F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16AE4-B239-4F1C-948B-6DF23035FFE9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41B6D-40AD-4E6A-B557-FD07FAC99814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Enter Channel Name</a:t>
          </a:r>
          <a:endParaRPr lang="en-US" sz="1900" kern="1200"/>
        </a:p>
      </dsp:txBody>
      <dsp:txXfrm>
        <a:off x="1087129" y="4418"/>
        <a:ext cx="5161270" cy="941237"/>
      </dsp:txXfrm>
    </dsp:sp>
    <dsp:sp modelId="{759E6ED8-D37F-4C65-8EEE-4AF6B750BE9F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E4C85-BB99-4354-8ABA-DB1475FC691B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A04EE-4E66-4438-9272-8B8EE8CA8253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Description about channel </a:t>
          </a:r>
          <a:endParaRPr lang="en-US" sz="1900" kern="1200"/>
        </a:p>
      </dsp:txBody>
      <dsp:txXfrm>
        <a:off x="1087129" y="1180965"/>
        <a:ext cx="5161270" cy="941237"/>
      </dsp:txXfrm>
    </dsp:sp>
    <dsp:sp modelId="{7B0B7C17-CFAC-4FDA-8F70-F8FF67677474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F01-AFFA-4F5E-894F-EC0B776C026D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B71A9-CD37-4371-BA8B-BCAC2872ED7E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Number of field you want to use (Max 8)</a:t>
          </a:r>
          <a:endParaRPr lang="en-US" sz="1900" kern="1200" dirty="0"/>
        </a:p>
      </dsp:txBody>
      <dsp:txXfrm>
        <a:off x="1087129" y="2357512"/>
        <a:ext cx="5161270" cy="941237"/>
      </dsp:txXfrm>
    </dsp:sp>
    <dsp:sp modelId="{47B95E52-636B-4BA0-BF73-DA1A6000DA42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0E085-AC51-43EB-B456-7C76EFD9EC9A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FF78F-5875-4BDF-8049-05C5EF56B775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 can enter Github link as well as external website link</a:t>
          </a:r>
          <a:endParaRPr lang="en-US" sz="1900" kern="1200"/>
        </a:p>
      </dsp:txBody>
      <dsp:txXfrm>
        <a:off x="1087129" y="3534059"/>
        <a:ext cx="5161270" cy="941237"/>
      </dsp:txXfrm>
    </dsp:sp>
    <dsp:sp modelId="{F1AD5D06-7F22-488B-9B82-4C49E55E0D65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B5C81-22BC-4BCF-9A30-0B4AC7C1E803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8D299-BD94-4D20-9D4A-659F61288EA2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Longitude and Latitude information</a:t>
          </a:r>
          <a:endParaRPr lang="en-US" sz="1900" kern="1200"/>
        </a:p>
      </dsp:txBody>
      <dsp:txXfrm>
        <a:off x="1087129" y="4710606"/>
        <a:ext cx="5161270" cy="9412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1C63-AB11-491A-B825-96665B9F472C}">
      <dsp:nvSpPr>
        <dsp:cNvPr id="0" name=""/>
        <dsp:cNvSpPr/>
      </dsp:nvSpPr>
      <dsp:spPr>
        <a:xfrm>
          <a:off x="1148937" y="1476"/>
          <a:ext cx="4595748" cy="15138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384527" rIns="89170" bIns="3845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Pin 1 of (vcc) of LM35 to pin 4 of P9 header of BBBW.</a:t>
          </a:r>
        </a:p>
      </dsp:txBody>
      <dsp:txXfrm>
        <a:off x="1148937" y="1476"/>
        <a:ext cx="4595748" cy="1513885"/>
      </dsp:txXfrm>
    </dsp:sp>
    <dsp:sp modelId="{392F9D34-BC07-4EC7-BB8B-805E58DC5B80}">
      <dsp:nvSpPr>
        <dsp:cNvPr id="0" name=""/>
        <dsp:cNvSpPr/>
      </dsp:nvSpPr>
      <dsp:spPr>
        <a:xfrm>
          <a:off x="0" y="1476"/>
          <a:ext cx="1148937" cy="15138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798" tIns="149538" rIns="60798" bIns="149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Pin</a:t>
          </a:r>
        </a:p>
      </dsp:txBody>
      <dsp:txXfrm>
        <a:off x="0" y="1476"/>
        <a:ext cx="1148937" cy="1513885"/>
      </dsp:txXfrm>
    </dsp:sp>
    <dsp:sp modelId="{3CDCCED1-D429-4821-A770-7B51DF45E959}">
      <dsp:nvSpPr>
        <dsp:cNvPr id="0" name=""/>
        <dsp:cNvSpPr/>
      </dsp:nvSpPr>
      <dsp:spPr>
        <a:xfrm>
          <a:off x="1148937" y="1606195"/>
          <a:ext cx="4595748" cy="151388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384527" rIns="89170" bIns="3845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Pin 2 of (analog Output) of LM35 to pin 40 of P9 header of BBBW.</a:t>
          </a:r>
        </a:p>
      </dsp:txBody>
      <dsp:txXfrm>
        <a:off x="1148937" y="1606195"/>
        <a:ext cx="4595748" cy="1513885"/>
      </dsp:txXfrm>
    </dsp:sp>
    <dsp:sp modelId="{7D3B9960-087F-4E70-BEFA-C21BA5EF3F10}">
      <dsp:nvSpPr>
        <dsp:cNvPr id="0" name=""/>
        <dsp:cNvSpPr/>
      </dsp:nvSpPr>
      <dsp:spPr>
        <a:xfrm>
          <a:off x="0" y="1606195"/>
          <a:ext cx="1148937" cy="151388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798" tIns="149538" rIns="60798" bIns="149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Pin</a:t>
          </a:r>
        </a:p>
      </dsp:txBody>
      <dsp:txXfrm>
        <a:off x="0" y="1606195"/>
        <a:ext cx="1148937" cy="1513885"/>
      </dsp:txXfrm>
    </dsp:sp>
    <dsp:sp modelId="{824F2422-319D-4D07-A421-9F5CBD4CB6FF}">
      <dsp:nvSpPr>
        <dsp:cNvPr id="0" name=""/>
        <dsp:cNvSpPr/>
      </dsp:nvSpPr>
      <dsp:spPr>
        <a:xfrm>
          <a:off x="1148937" y="3210913"/>
          <a:ext cx="4595748" cy="151388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384527" rIns="89170" bIns="3845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Pin 3 of (GND) of Lm35 to pin 45 or 46 of P9 header of BBBW.</a:t>
          </a:r>
        </a:p>
      </dsp:txBody>
      <dsp:txXfrm>
        <a:off x="1148937" y="3210913"/>
        <a:ext cx="4595748" cy="1513885"/>
      </dsp:txXfrm>
    </dsp:sp>
    <dsp:sp modelId="{B81EE1A2-15C6-46C2-A90D-C00DCAF98FFA}">
      <dsp:nvSpPr>
        <dsp:cNvPr id="0" name=""/>
        <dsp:cNvSpPr/>
      </dsp:nvSpPr>
      <dsp:spPr>
        <a:xfrm>
          <a:off x="0" y="3210913"/>
          <a:ext cx="1148937" cy="151388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798" tIns="149538" rIns="60798" bIns="149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Pin</a:t>
          </a:r>
        </a:p>
      </dsp:txBody>
      <dsp:txXfrm>
        <a:off x="0" y="3210913"/>
        <a:ext cx="1148937" cy="1513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BDD4B-8F6E-4103-9F1A-BC0D57F343A9}">
      <dsp:nvSpPr>
        <dsp:cNvPr id="0" name=""/>
        <dsp:cNvSpPr/>
      </dsp:nvSpPr>
      <dsp:spPr>
        <a:xfrm>
          <a:off x="0" y="51636"/>
          <a:ext cx="6367912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Stepsize of LM 35 is 10 mV means when 1 degree temperature changes, output voltage of sensor increases by 10 mV.</a:t>
          </a:r>
        </a:p>
      </dsp:txBody>
      <dsp:txXfrm>
        <a:off x="59057" y="110693"/>
        <a:ext cx="6249798" cy="1091666"/>
      </dsp:txXfrm>
    </dsp:sp>
    <dsp:sp modelId="{83F5F2AE-1327-4720-A9DB-70661100D3A0}">
      <dsp:nvSpPr>
        <dsp:cNvPr id="0" name=""/>
        <dsp:cNvSpPr/>
      </dsp:nvSpPr>
      <dsp:spPr>
        <a:xfrm>
          <a:off x="0" y="1324776"/>
          <a:ext cx="6367912" cy="12097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Stepsize of ADC is 0.44 mV that’s why we need to divide it by 22.75 to get the correct temperature in Celsius.</a:t>
          </a:r>
        </a:p>
      </dsp:txBody>
      <dsp:txXfrm>
        <a:off x="59057" y="1383833"/>
        <a:ext cx="6249798" cy="1091666"/>
      </dsp:txXfrm>
    </dsp:sp>
    <dsp:sp modelId="{395BEC97-5367-4E42-8E2C-B6978825F059}">
      <dsp:nvSpPr>
        <dsp:cNvPr id="0" name=""/>
        <dsp:cNvSpPr/>
      </dsp:nvSpPr>
      <dsp:spPr>
        <a:xfrm>
          <a:off x="0" y="2597916"/>
          <a:ext cx="6367912" cy="12097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Factor value = 10 mV / 0.44 mV = 22.75 mV</a:t>
          </a:r>
        </a:p>
      </dsp:txBody>
      <dsp:txXfrm>
        <a:off x="59057" y="2656973"/>
        <a:ext cx="6249798" cy="1091666"/>
      </dsp:txXfrm>
    </dsp:sp>
    <dsp:sp modelId="{032B4C9F-F534-4C38-BDCD-79BE1F2C493B}">
      <dsp:nvSpPr>
        <dsp:cNvPr id="0" name=""/>
        <dsp:cNvSpPr/>
      </dsp:nvSpPr>
      <dsp:spPr>
        <a:xfrm>
          <a:off x="0" y="3871056"/>
          <a:ext cx="6367912" cy="12097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Dout = (Vin * 4096) / 1800</a:t>
          </a:r>
          <a:endParaRPr lang="en-US" sz="2200" kern="1200"/>
        </a:p>
      </dsp:txBody>
      <dsp:txXfrm>
        <a:off x="59057" y="3930113"/>
        <a:ext cx="6249798" cy="1091666"/>
      </dsp:txXfrm>
    </dsp:sp>
    <dsp:sp modelId="{CDEF8FD0-B441-43B1-B5DE-C2BEBB326FC2}">
      <dsp:nvSpPr>
        <dsp:cNvPr id="0" name=""/>
        <dsp:cNvSpPr/>
      </dsp:nvSpPr>
      <dsp:spPr>
        <a:xfrm>
          <a:off x="0" y="5144196"/>
          <a:ext cx="6367912" cy="1209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Celsius = (Dout)/22.75</a:t>
          </a:r>
          <a:endParaRPr lang="en-US" sz="2200" kern="1200"/>
        </a:p>
      </dsp:txBody>
      <dsp:txXfrm>
        <a:off x="59057" y="5203253"/>
        <a:ext cx="6249798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1E63-11CA-42C0-8F48-B46365604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E6D4A-9032-46B9-AC72-BF17DAEE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358D-B10A-40AF-B542-3663BC8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F2D0-23C2-49A6-B359-70C52B33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4FA2-52C3-4CB8-BCAB-EDAC1CBB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D57F-FBEE-4225-A6AB-0A2B192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76FBE-35D3-4985-BDCE-A5382637D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24FE-35EA-4FAB-A40F-89F4DD63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6637-827B-4CFA-80B2-C26FAA4B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92AE-19CD-4435-AE13-7A5734E8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D26FA-410E-4968-92B7-CDAC2AB0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0E461-2D24-490A-BBA1-BA01ED62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A6A3-AD9E-4A99-A8A6-769E01C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AA58-4202-4AE4-948D-0093A7E6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7716-EBE0-4D58-BAFA-FA6FF083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82B9-4769-4538-913F-21D2E4B8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633A-2E1A-4FFF-A1FD-BB0373C5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DD69-9E9F-49F5-AEA7-4859B013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6AA3-5897-4164-A8F5-2F9F997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50EF-B55C-4989-A041-F8E09648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FEFB-290B-4D08-8CC4-45229DC8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4C11-EEC5-4258-AFFA-FCAF235E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4BA8-1CAE-4AC8-B802-628E5723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C204-25C6-438A-B837-A8D6B35F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F9D2-35EC-4C55-807F-39480E39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3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ACFA-E9AA-494E-B206-62893FCF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C725-9FAA-4867-91F4-357FB3DDC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9424-7AE7-49EA-9469-25BFE4CF7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9B142-2FA5-4D6D-873F-2C43D39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DAC9-9924-4FCC-8F66-09F3DCCB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24EA-3CF7-499D-B1A3-7F0180D3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C683-7D1A-4456-8B37-5AA2149E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7431-AB64-4A6C-A1CC-EE2218EF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7DA-57F7-485F-986F-D57AB29A2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5AF93-1DEB-4992-A953-7D6B6FA1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F3CA8-F236-467C-8FF5-0EDC8E9CE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84027-2ADF-4957-93A4-8F714E88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07EB8-E78D-4F3C-A701-0C65433B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2358-9DC0-4901-83EE-AFFF57F7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2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46F-A133-440D-A813-D5DDC8E9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9C5BB-45F3-487C-B10C-20B6BE0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74E6A-9DBD-4AE7-AABC-FE85CAC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4F9CA-86F7-4050-A88E-B9049CE4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714D2-D6B7-4CCC-AF9F-6CDB93F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53A14-E21F-43D3-935A-1BAB6B99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2009-FD6A-40A8-B046-4001379D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7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62F5-9804-4AAB-B1B3-CDB052B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FB2A-9A3D-4E77-AED0-C0234C80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A874A-FE71-46C2-BADF-6261C6F3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DC99-9570-47B5-AB6C-85750932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6B2A0-A42F-4FC0-92E2-8B6A4959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95F1-0AD0-45C2-982B-0823A150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C3A-0871-4CAE-890D-3BB8AD75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38BE4-AE79-4B6E-ABE7-BD3B32AA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9980-B126-47EB-A5E8-1872E56F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B3B9-F5AE-4A84-A0B7-5C749889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F30B3-F226-44B6-95F8-C4A21BB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0B203-6FD6-4698-AFFF-939A3F1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357CC-B1EA-481B-B40F-37CB5DC9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24DE-4D00-48B3-A601-F4841185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2D90-9339-4243-86EB-46FC01D6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3839-451D-4F07-9167-401A13695A3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6911-B407-4500-A588-E6C4BA9FA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C31E-1A9D-4FB1-8678-6F746511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EAC4-B4B0-4E4C-A706-624FDEFA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7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On+board+information+about+wifi+module+on+BBB+wireless&amp;rlz=1C1OPNX_enCA942CA942&amp;sxsrf=ALeKk00Cg2-ZiPdnEi3jFFBwEDaNbriUIg:1615846767775&amp;source=lnms&amp;tbm=isch&amp;biw=1199&amp;bih=577#imgrc=V1KaLbD9-9yHXM" TargetMode="External"/><Relationship Id="rId2" Type="http://schemas.openxmlformats.org/officeDocument/2006/relationships/hyperlink" Target="https://www.fis.gatech.edu/how-to-configure-bbw-wif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ngspeak.com/channels/new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garage.com/electronic-projects/measure-temperature-using-lm35-interfacing-with-beaglebone-black-part-15-15/" TargetMode="External"/><Relationship Id="rId2" Type="http://schemas.openxmlformats.org/officeDocument/2006/relationships/hyperlink" Target="https://electronics-project-hub.com/send-lm35-data-to-thingspeak-esp8266-gsm-nodemc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ctronics.stackexchange.com/questions/105550/temperature-measurement-using-lm3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1DD56-98AF-4A86-B005-014C4F8A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Submitted by </a:t>
            </a:r>
          </a:p>
          <a:p>
            <a:r>
              <a:rPr lang="en-IN" sz="2000" dirty="0">
                <a:solidFill>
                  <a:srgbClr val="080808"/>
                </a:solidFill>
              </a:rPr>
              <a:t>Ashok Kumar Saini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CE1D2-48A5-4FA9-BB74-AA7EEBBE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Interfacing of BBB wireless with </a:t>
            </a:r>
            <a:r>
              <a:rPr lang="en-IN" sz="3600" dirty="0" err="1">
                <a:solidFill>
                  <a:srgbClr val="080808"/>
                </a:solidFill>
              </a:rPr>
              <a:t>ThingSpeak</a:t>
            </a:r>
            <a:r>
              <a:rPr lang="en-IN" sz="3600" dirty="0">
                <a:solidFill>
                  <a:srgbClr val="080808"/>
                </a:solidFill>
              </a:rPr>
              <a:t> on receiver side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E40A881-E735-4062-97AE-86E486BD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66989-C3B8-4D66-B491-64CD060B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IoT Service Provider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F8618-E7F0-455C-8A2E-F9B60EEBE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454757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1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013572A6-CA8E-479E-887A-5F02D1992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3" r="4625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8CC1-8350-420F-93E5-E2E83296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err="1"/>
              <a:t>ThingSpeak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FBBC-7505-44D5-BA65-52052E78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ThingSpeak</a:t>
            </a:r>
            <a:r>
              <a:rPr lang="en-US" sz="2400" dirty="0"/>
              <a:t> server is an open data platform and API for the Internet of Things that enables you to collect, store, analyze, visualize, and act on data from sensors.</a:t>
            </a:r>
          </a:p>
          <a:p>
            <a:r>
              <a:rPr lang="en-US" sz="2400" dirty="0" err="1"/>
              <a:t>ThingSpeak</a:t>
            </a:r>
            <a:r>
              <a:rPr lang="en-US" sz="2400" dirty="0"/>
              <a:t> enables sensors, instruments, and websites to send data to the cloud where it is stored in either a private or a public channel.  Once data is in a </a:t>
            </a:r>
            <a:r>
              <a:rPr lang="en-US" sz="2400" dirty="0" err="1"/>
              <a:t>ThingSpeak</a:t>
            </a:r>
            <a:r>
              <a:rPr lang="en-US" sz="2400" dirty="0"/>
              <a:t> channel, you can analyze and visualize it, calculate new data, or interact with social media, web services, and other devices.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780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F418-2F31-4360-B733-A9631CAE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445E-B333-4762-9C6B-56CFC704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A56CF22-C62F-453F-B83D-B1D893BAD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16D80-DF2F-4C37-8DC3-BA6331951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r="5151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!!Arc">
            <a:extLst>
              <a:ext uri="{FF2B5EF4-FFF2-40B4-BE49-F238E27FC236}">
                <a16:creationId xmlns:a16="http://schemas.microsoft.com/office/drawing/2014/main" id="{175D80F2-ECD1-4B2D-BE2D-2D91375F0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02D319-2C7A-4646-A81F-3DB4AE062C50}"/>
              </a:ext>
            </a:extLst>
          </p:cNvPr>
          <p:cNvSpPr txBox="1">
            <a:spLocks/>
          </p:cNvSpPr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of  </a:t>
            </a:r>
            <a:r>
              <a:rPr lang="en-US" dirty="0" err="1"/>
              <a:t>ThingSpeak</a:t>
            </a:r>
            <a:r>
              <a:rPr lang="en-US" dirty="0"/>
              <a:t> Channel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DFD3DD1-6B16-495D-A15F-1B3E9F3601CD}"/>
              </a:ext>
            </a:extLst>
          </p:cNvPr>
          <p:cNvSpPr txBox="1">
            <a:spLocks/>
          </p:cNvSpPr>
          <p:nvPr/>
        </p:nvSpPr>
        <p:spPr>
          <a:xfrm>
            <a:off x="10047382" y="6356350"/>
            <a:ext cx="130641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CCE989A-F087-4271-8E8D-24A366F41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81775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11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642FE8-C7B3-41A6-9190-96A50AF66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2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60837-CA2B-406E-971B-F9E581EB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How to create a Channel?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890EC-0BF1-4C33-89BE-05201DAC3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4574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9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402E-A673-4CF9-B323-8AD782D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0" i="0">
                <a:solidFill>
                  <a:srgbClr val="FFFFFF"/>
                </a:solidFill>
                <a:effectLst/>
                <a:latin typeface="Helvetica Neue"/>
              </a:rPr>
              <a:t>ThingSpeak Features</a:t>
            </a:r>
            <a:br>
              <a:rPr lang="en-IN" sz="4000" b="0" i="0">
                <a:solidFill>
                  <a:srgbClr val="FFFFFF"/>
                </a:solidFill>
                <a:effectLst/>
                <a:latin typeface="Helvetica Neue"/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AF97-86AD-41E6-8BC4-37999195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  <a:latin typeface="Helvetica Neue"/>
              </a:rPr>
              <a:t>• All-purpose Data Storage and Retrieval</a:t>
            </a:r>
          </a:p>
          <a:p>
            <a:pPr marL="914400" lvl="2" indent="0">
              <a:buNone/>
            </a:pPr>
            <a:r>
              <a:rPr lang="en-IN" b="0" i="0" dirty="0">
                <a:effectLst/>
                <a:latin typeface="Helvetica Neue"/>
              </a:rPr>
              <a:t>– Tweet-sized data </a:t>
            </a:r>
          </a:p>
          <a:p>
            <a:pPr marL="914400" lvl="2" indent="0">
              <a:buNone/>
            </a:pPr>
            <a:r>
              <a:rPr lang="en-IN" b="0" i="0" dirty="0">
                <a:effectLst/>
                <a:latin typeface="Helvetica Neue"/>
              </a:rPr>
              <a:t>– Push data from devices </a:t>
            </a:r>
          </a:p>
          <a:p>
            <a:pPr marL="914400" lvl="2" indent="0">
              <a:buNone/>
            </a:pPr>
            <a:r>
              <a:rPr lang="en-IN" b="0" i="0" dirty="0">
                <a:effectLst/>
                <a:latin typeface="Helvetica Neue"/>
              </a:rPr>
              <a:t>– Use data in apps </a:t>
            </a:r>
          </a:p>
          <a:p>
            <a:pPr marL="914400" lvl="2" indent="0">
              <a:buNone/>
            </a:pPr>
            <a:r>
              <a:rPr lang="en-IN" b="0" i="0" dirty="0">
                <a:effectLst/>
                <a:latin typeface="Helvetica Neue"/>
              </a:rPr>
              <a:t>– Data Types: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Helvetica Neue"/>
              </a:rPr>
              <a:t>• Sensor Data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Helvetica Neue"/>
              </a:rPr>
              <a:t>• Text Data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Helvetica Neue"/>
              </a:rPr>
              <a:t>• Geolocation Data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Helvetica Neue"/>
              </a:rPr>
              <a:t>• Data Visualization </a:t>
            </a:r>
          </a:p>
          <a:p>
            <a:pPr marL="1828800" lvl="4" indent="0">
              <a:buNone/>
            </a:pPr>
            <a:r>
              <a:rPr lang="en-IN" b="0" i="0" dirty="0">
                <a:effectLst/>
                <a:latin typeface="Helvetica Neue"/>
              </a:rPr>
              <a:t>– Charts </a:t>
            </a:r>
          </a:p>
          <a:p>
            <a:pPr marL="914400" lvl="2" indent="0">
              <a:buNone/>
            </a:pPr>
            <a:r>
              <a:rPr lang="en-IN" b="0" i="0" dirty="0">
                <a:effectLst/>
                <a:latin typeface="Helvetica Neue"/>
              </a:rPr>
              <a:t>	–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1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A6E02-D96A-4666-838C-EFA8548D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Helvetica Neue"/>
              </a:rPr>
              <a:t>ThingSpeak Features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E2EA-A615-46DE-98D4-39D96807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Helvetica Neue"/>
              </a:rPr>
              <a:t>• </a:t>
            </a:r>
            <a:r>
              <a:rPr lang="en-US" sz="2400" b="0" i="0" dirty="0">
                <a:effectLst/>
                <a:latin typeface="Helvetica Neue"/>
              </a:rPr>
              <a:t>Data Processing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Min / Max Filtering 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Time scaling 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Summing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Averaging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Median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Helvetica Neue"/>
              </a:rPr>
              <a:t>• Twitter Integration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Send Tweets 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Use data collected by Twitter</a:t>
            </a:r>
          </a:p>
          <a:p>
            <a:pPr marL="914400" lvl="2" indent="0">
              <a:buNone/>
            </a:pPr>
            <a:r>
              <a:rPr lang="en-US" sz="2400" b="0" i="0" dirty="0">
                <a:effectLst/>
                <a:latin typeface="Helvetica Neue"/>
              </a:rPr>
              <a:t> – Twitter callbacks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316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293B-98B4-487F-8EFA-2B502551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ThingSpeak Features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BED8-C03E-4C48-ABBE-3D41A707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• Integrated Web Apps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ThingHTTP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– Low-level access to high-level web resources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TweetControl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– Monitor twitter for keywords and react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ThingTweet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– Send Tweets without </a:t>
            </a:r>
            <a:r>
              <a:rPr lang="en-US" dirty="0" err="1"/>
              <a:t>Oauth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• Open Source API and Web App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85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56DA0D2B-B1C4-4A56-8DA4-D8D9F155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EA9F4-EA96-4359-86B6-15B13BF2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6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0BF5-1384-4109-A3BD-0559C38A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555" y="1799303"/>
            <a:ext cx="4771607" cy="4276826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How to set </a:t>
            </a:r>
            <a:r>
              <a:rPr lang="en-IN" sz="2000" dirty="0" err="1">
                <a:solidFill>
                  <a:schemeClr val="tx1">
                    <a:alpha val="80000"/>
                  </a:schemeClr>
                </a:solidFill>
              </a:rPr>
              <a:t>wifi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on BBBW</a:t>
            </a:r>
          </a:p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Learning about IoT </a:t>
            </a:r>
          </a:p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Learning about </a:t>
            </a:r>
            <a:r>
              <a:rPr lang="en-IN" sz="2000" dirty="0" err="1">
                <a:solidFill>
                  <a:schemeClr val="tx1">
                    <a:alpha val="80000"/>
                  </a:schemeClr>
                </a:solidFill>
              </a:rPr>
              <a:t>ThingSpeak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platform</a:t>
            </a:r>
          </a:p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Requirement of </a:t>
            </a:r>
            <a:r>
              <a:rPr lang="en-IN" sz="2000" dirty="0" err="1">
                <a:solidFill>
                  <a:schemeClr val="tx1">
                    <a:alpha val="80000"/>
                  </a:schemeClr>
                </a:solidFill>
              </a:rPr>
              <a:t>ThingSpeak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our project </a:t>
            </a:r>
          </a:p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Coding for interfacing BBBW with </a:t>
            </a:r>
            <a:r>
              <a:rPr lang="en-IN" sz="2000" dirty="0" err="1">
                <a:solidFill>
                  <a:schemeClr val="tx1">
                    <a:alpha val="80000"/>
                  </a:schemeClr>
                </a:solidFill>
              </a:rPr>
              <a:t>ThingSpeak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2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F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3A765-D021-41B4-9E76-DE5AD3D3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3D820-BB7B-450E-B651-42ACB0F5D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F7FA0-9492-49AC-897D-37D626DB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Connecting LM35 to BBBW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7BA415C-847B-4F34-A8DD-1DCA224C8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4186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779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82C24A5-AEA5-47DA-B217-CFEE235E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1" y="-12336"/>
            <a:ext cx="8214853" cy="68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6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0778C3-66C8-4111-B714-07F2BB90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Calculation of Temperature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848CF-B639-4D3A-98C2-A7FBB379C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24106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18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26CD-2ABA-4F81-91A8-7535F409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835878"/>
          </a:xfrm>
        </p:spPr>
        <p:txBody>
          <a:bodyPr/>
          <a:lstStyle/>
          <a:p>
            <a:r>
              <a:rPr lang="en-IN"/>
              <a:t>Main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FA9B-0B17-4191-9484-42371AC97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116"/>
            <a:ext cx="10885227" cy="56194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#include &lt;iostream&gt;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sstream</a:t>
            </a:r>
            <a:r>
              <a:rPr lang="en-IN" b="1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unistd.h</a:t>
            </a:r>
            <a:r>
              <a:rPr lang="en-IN" b="1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IN" b="1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#include "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SocketClient.h</a:t>
            </a:r>
            <a:r>
              <a:rPr lang="en-IN" b="1" dirty="0">
                <a:effectLst/>
                <a:latin typeface="Consolas" panose="020B0609020204030204" pitchFamily="49" charset="0"/>
              </a:rPr>
              <a:t>"</a:t>
            </a:r>
          </a:p>
          <a:p>
            <a:br>
              <a:rPr lang="en-IN" b="1" dirty="0">
                <a:effectLst/>
                <a:latin typeface="Consolas" panose="020B0609020204030204" pitchFamily="49" charset="0"/>
              </a:rPr>
            </a:br>
            <a:r>
              <a:rPr lang="en-IN" b="1" dirty="0">
                <a:effectLst/>
                <a:latin typeface="Consolas" panose="020B0609020204030204" pitchFamily="49" charset="0"/>
              </a:rPr>
              <a:t>using namespace std;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using namespace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internetOfThings</a:t>
            </a:r>
            <a:r>
              <a:rPr lang="en-IN" b="1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effectLst/>
                <a:latin typeface="Consolas" panose="020B0609020204030204" pitchFamily="49" charset="0"/>
              </a:rPr>
            </a:br>
            <a:br>
              <a:rPr lang="en-IN" b="1" dirty="0">
                <a:effectLst/>
                <a:latin typeface="Consolas" panose="020B0609020204030204" pitchFamily="49" charset="0"/>
              </a:rPr>
            </a:br>
            <a:r>
              <a:rPr lang="en-IN" b="1" dirty="0">
                <a:effectLst/>
                <a:latin typeface="Consolas" panose="020B0609020204030204" pitchFamily="49" charset="0"/>
              </a:rPr>
              <a:t>void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thingSpeak</a:t>
            </a:r>
            <a:r>
              <a:rPr lang="en-IN" b="1" dirty="0">
                <a:effectLst/>
                <a:latin typeface="Consolas" panose="020B0609020204030204" pitchFamily="49" charset="0"/>
              </a:rPr>
              <a:t>(int sendData1) </a:t>
            </a:r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thingSpeak</a:t>
            </a:r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function </a:t>
            </a:r>
          </a:p>
          <a:p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ostringstream</a:t>
            </a:r>
            <a:r>
              <a:rPr lang="en-IN" b="1" dirty="0">
                <a:effectLst/>
                <a:latin typeface="Consolas" panose="020B0609020204030204" pitchFamily="49" charset="0"/>
              </a:rPr>
              <a:t> head, data;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b="1" dirty="0">
                <a:effectLst/>
                <a:latin typeface="Consolas" panose="020B0609020204030204" pitchFamily="49" charset="0"/>
              </a:rPr>
              <a:t> &lt;&lt; "Starting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ThingSpeak</a:t>
            </a:r>
            <a:r>
              <a:rPr lang="en-IN" b="1" dirty="0">
                <a:effectLst/>
                <a:latin typeface="Consolas" panose="020B0609020204030204" pitchFamily="49" charset="0"/>
              </a:rPr>
              <a:t> Example" &lt;&lt;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SocketClient</a:t>
            </a:r>
            <a:r>
              <a:rPr lang="en-IN" b="1" dirty="0"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sc</a:t>
            </a:r>
            <a:r>
              <a:rPr lang="en-IN" b="1" dirty="0">
                <a:effectLst/>
                <a:latin typeface="Consolas" panose="020B0609020204030204" pitchFamily="49" charset="0"/>
              </a:rPr>
              <a:t>("api.thingspeak.com",80);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 data &lt;&lt; "field3=" &lt;&lt; sendData1 &lt;&lt;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b="1" dirty="0">
                <a:effectLst/>
                <a:latin typeface="Consolas" panose="020B0609020204030204" pitchFamily="49" charset="0"/>
              </a:rPr>
              <a:t>; </a:t>
            </a:r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// putting data in Field 3 of </a:t>
            </a:r>
            <a:r>
              <a:rPr lang="en-IN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ThingSpeak</a:t>
            </a:r>
            <a:endParaRPr lang="en-IN" b="1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 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b="1" dirty="0">
                <a:effectLst/>
                <a:latin typeface="Consolas" panose="020B0609020204030204" pitchFamily="49" charset="0"/>
              </a:rPr>
              <a:t> &lt;&lt; "Check : "&lt;&lt;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sc.connectToServer</a:t>
            </a:r>
            <a:r>
              <a:rPr lang="en-IN" b="1" dirty="0">
                <a:effectLst/>
                <a:latin typeface="Consolas" panose="020B0609020204030204" pitchFamily="49" charset="0"/>
              </a:rPr>
              <a:t>(); </a:t>
            </a:r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 connecting to </a:t>
            </a:r>
            <a:r>
              <a:rPr lang="en-IN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thingSpeak</a:t>
            </a:r>
            <a:r>
              <a:rPr lang="en-IN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server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 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C56D-C56B-43C0-828E-CD6CF321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9116"/>
            <a:ext cx="5181600" cy="5057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16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F9A5-D0D8-45F0-B9EA-8B223F7C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723330"/>
          </a:xfrm>
        </p:spPr>
        <p:txBody>
          <a:bodyPr/>
          <a:lstStyle/>
          <a:p>
            <a:r>
              <a:rPr lang="en-IN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8017-F1D2-4A89-BFE8-1C4DD6B33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4556"/>
            <a:ext cx="11049000" cy="5718319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head &lt;&lt; "POST /update HTTP/1.1\n"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        &lt;&lt; "Host: api.thingspeak.com\n"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        &lt;&lt; "Connection: close\n"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        &lt;&lt; "X-THINGSPEAKAPIKEY: YHOLRJA0W7XREL23\n"</a:t>
            </a:r>
            <a:r>
              <a:rPr lang="en-IN" sz="20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 write API key for </a:t>
            </a:r>
            <a:r>
              <a:rPr lang="en-IN" sz="2000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thingSpeak</a:t>
            </a:r>
            <a:r>
              <a:rPr lang="en-IN" sz="20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channel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       &lt;&lt; "Content-Type: application/x-www-form-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urlencoded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\n"</a:t>
            </a:r>
          </a:p>
          <a:p>
            <a:pPr marL="0" indent="0">
              <a:buNone/>
            </a:pPr>
            <a:r>
              <a:rPr lang="en-IN" sz="2000" b="1" dirty="0">
                <a:effectLst/>
                <a:latin typeface="Consolas" panose="020B0609020204030204" pitchFamily="49" charset="0"/>
              </a:rPr>
              <a:t>        &lt;&lt; "Content-Length:" &lt;&lt; string(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data.str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()).length() &lt;&lt; "\n\n";</a:t>
            </a:r>
            <a:r>
              <a:rPr lang="en-IN" sz="20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 calculating string Length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sc.send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(string(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head.str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  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sc.send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(string(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data.str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())); </a:t>
            </a:r>
            <a:r>
              <a:rPr lang="en-IN" sz="20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2000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submittng</a:t>
            </a:r>
            <a:r>
              <a:rPr lang="en-IN" sz="20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data in string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   string rec =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sc.receive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(1024);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  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 &lt;&lt; "[" &lt;&lt; rec &lt;&lt; "]" &lt;&lt;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effectLst/>
                <a:latin typeface="Consolas" panose="020B0609020204030204" pitchFamily="49" charset="0"/>
              </a:rPr>
              <a:t>  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 &lt;&lt; "End of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ThingSpeak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 Example" &lt;&lt; </a:t>
            </a:r>
            <a:r>
              <a:rPr lang="en-IN" sz="2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2000" b="1" dirty="0">
                <a:effectLst/>
                <a:latin typeface="Consolas" panose="020B0609020204030204" pitchFamily="49" charset="0"/>
              </a:rPr>
              <a:t>;  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5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5EF133-5777-4623-9874-23A3B144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for Temperature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4EE7F-5A31-4718-9911-8D2EFFFB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int </a:t>
            </a:r>
            <a:r>
              <a:rPr lang="en-IN" dirty="0" err="1"/>
              <a:t>getTemp</a:t>
            </a:r>
            <a:r>
              <a:rPr lang="en-IN" dirty="0"/>
              <a:t>()  </a:t>
            </a:r>
            <a:r>
              <a:rPr lang="en-IN" dirty="0">
                <a:solidFill>
                  <a:schemeClr val="accent6"/>
                </a:solidFill>
              </a:rPr>
              <a:t>// generating a </a:t>
            </a:r>
            <a:r>
              <a:rPr lang="en-IN" dirty="0" err="1">
                <a:solidFill>
                  <a:schemeClr val="accent6"/>
                </a:solidFill>
              </a:rPr>
              <a:t>temerture</a:t>
            </a:r>
            <a:r>
              <a:rPr lang="en-IN" dirty="0">
                <a:solidFill>
                  <a:schemeClr val="accent6"/>
                </a:solidFill>
              </a:rPr>
              <a:t> function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float </a:t>
            </a:r>
            <a:r>
              <a:rPr lang="en-IN" dirty="0" err="1"/>
              <a:t>calculated_temp</a:t>
            </a:r>
            <a:r>
              <a:rPr lang="en-IN" dirty="0"/>
              <a:t>;  </a:t>
            </a:r>
            <a:r>
              <a:rPr lang="en-IN" dirty="0">
                <a:solidFill>
                  <a:schemeClr val="accent6"/>
                </a:solidFill>
              </a:rPr>
              <a:t>// generating a local variable</a:t>
            </a:r>
          </a:p>
          <a:p>
            <a:r>
              <a:rPr lang="en-IN" dirty="0"/>
              <a:t>   </a:t>
            </a:r>
            <a:r>
              <a:rPr lang="en-IN" dirty="0" err="1"/>
              <a:t>fstream</a:t>
            </a:r>
            <a:r>
              <a:rPr lang="en-IN" dirty="0"/>
              <a:t> f</a:t>
            </a:r>
            <a:r>
              <a:rPr lang="en-IN" dirty="0">
                <a:solidFill>
                  <a:schemeClr val="accent6"/>
                </a:solidFill>
              </a:rPr>
              <a:t>; // generating a stream for file</a:t>
            </a:r>
          </a:p>
          <a:p>
            <a:r>
              <a:rPr lang="en-IN" dirty="0"/>
              <a:t>   </a:t>
            </a:r>
            <a:r>
              <a:rPr lang="en-IN" dirty="0" err="1"/>
              <a:t>f.open</a:t>
            </a:r>
            <a:r>
              <a:rPr lang="en-IN" dirty="0"/>
              <a:t>("/sys/bus/</a:t>
            </a:r>
            <a:r>
              <a:rPr lang="en-IN" dirty="0" err="1"/>
              <a:t>iio</a:t>
            </a:r>
            <a:r>
              <a:rPr lang="en-IN" dirty="0"/>
              <a:t>/devices/iio:device0/in_voltage1_raw"); </a:t>
            </a:r>
            <a:r>
              <a:rPr lang="en-IN" dirty="0">
                <a:solidFill>
                  <a:schemeClr val="accent6"/>
                </a:solidFill>
              </a:rPr>
              <a:t>//  config P9_40 AIN of BBBW </a:t>
            </a:r>
          </a:p>
          <a:p>
            <a:r>
              <a:rPr lang="en-IN" dirty="0"/>
              <a:t>   f&gt;&gt;</a:t>
            </a:r>
            <a:r>
              <a:rPr lang="en-IN" dirty="0" err="1"/>
              <a:t>calculated_temp</a:t>
            </a:r>
            <a:r>
              <a:rPr lang="en-IN" dirty="0"/>
              <a:t>; </a:t>
            </a:r>
            <a:r>
              <a:rPr lang="en-IN" dirty="0">
                <a:solidFill>
                  <a:schemeClr val="accent6"/>
                </a:solidFill>
              </a:rPr>
              <a:t>// giving file address to local variable</a:t>
            </a:r>
          </a:p>
          <a:p>
            <a:r>
              <a:rPr lang="en-IN" dirty="0"/>
              <a:t>   </a:t>
            </a:r>
            <a:r>
              <a:rPr lang="en-IN" dirty="0" err="1"/>
              <a:t>calculated_temp</a:t>
            </a:r>
            <a:r>
              <a:rPr lang="en-IN" dirty="0"/>
              <a:t>= (</a:t>
            </a:r>
            <a:r>
              <a:rPr lang="en-IN" dirty="0" err="1"/>
              <a:t>calculated_temp</a:t>
            </a:r>
            <a:r>
              <a:rPr lang="en-IN" dirty="0"/>
              <a:t>/22.75</a:t>
            </a:r>
            <a:r>
              <a:rPr lang="en-IN" dirty="0">
                <a:solidFill>
                  <a:schemeClr val="accent6"/>
                </a:solidFill>
              </a:rPr>
              <a:t>);  // formula for calculating temp in </a:t>
            </a:r>
            <a:r>
              <a:rPr lang="en-IN" dirty="0" err="1">
                <a:solidFill>
                  <a:schemeClr val="accent6"/>
                </a:solidFill>
              </a:rPr>
              <a:t>celsius</a:t>
            </a:r>
            <a:endParaRPr lang="en-IN" dirty="0">
              <a:solidFill>
                <a:schemeClr val="accent6"/>
              </a:solidFill>
            </a:endParaRPr>
          </a:p>
          <a:p>
            <a:r>
              <a:rPr lang="en-IN" dirty="0"/>
              <a:t>   return (int)</a:t>
            </a:r>
            <a:r>
              <a:rPr lang="en-IN" dirty="0" err="1"/>
              <a:t>calculated_temp</a:t>
            </a:r>
            <a:r>
              <a:rPr lang="en-IN" dirty="0"/>
              <a:t>; </a:t>
            </a:r>
            <a:r>
              <a:rPr lang="en-IN" dirty="0">
                <a:solidFill>
                  <a:schemeClr val="accent6"/>
                </a:solidFill>
              </a:rPr>
              <a:t>//returning integer value to </a:t>
            </a:r>
            <a:r>
              <a:rPr lang="en-IN" dirty="0" err="1">
                <a:solidFill>
                  <a:schemeClr val="accent6"/>
                </a:solidFill>
              </a:rPr>
              <a:t>getTemp</a:t>
            </a:r>
            <a:r>
              <a:rPr lang="en-IN" dirty="0">
                <a:solidFill>
                  <a:schemeClr val="accent6"/>
                </a:solidFill>
              </a:rPr>
              <a:t> function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65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B8B0-FB37-4B76-A392-B7CB96BD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for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2D87-9E49-4B65-9571-D2EAC455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while(1)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</a:t>
            </a:r>
            <a:r>
              <a:rPr lang="en-US" dirty="0" err="1"/>
              <a:t>thingSpeak</a:t>
            </a:r>
            <a:r>
              <a:rPr lang="en-US" dirty="0"/>
              <a:t>(</a:t>
            </a:r>
            <a:r>
              <a:rPr lang="en-US" dirty="0" err="1"/>
              <a:t>getTemp</a:t>
            </a:r>
            <a:r>
              <a:rPr lang="en-US" dirty="0"/>
              <a:t>()); </a:t>
            </a:r>
            <a:r>
              <a:rPr lang="en-US" dirty="0">
                <a:solidFill>
                  <a:schemeClr val="accent6"/>
                </a:solidFill>
              </a:rPr>
              <a:t>//putting value from </a:t>
            </a:r>
            <a:r>
              <a:rPr lang="en-US" dirty="0" err="1">
                <a:solidFill>
                  <a:schemeClr val="accent6"/>
                </a:solidFill>
              </a:rPr>
              <a:t>getTemp</a:t>
            </a:r>
            <a:r>
              <a:rPr lang="en-US" dirty="0">
                <a:solidFill>
                  <a:schemeClr val="accent6"/>
                </a:solidFill>
              </a:rPr>
              <a:t> function to </a:t>
            </a:r>
            <a:r>
              <a:rPr lang="en-US" dirty="0" err="1">
                <a:solidFill>
                  <a:schemeClr val="accent6"/>
                </a:solidFill>
              </a:rPr>
              <a:t>thingSpeak</a:t>
            </a:r>
            <a:r>
              <a:rPr lang="en-US" dirty="0">
                <a:solidFill>
                  <a:schemeClr val="accent6"/>
                </a:solidFill>
              </a:rPr>
              <a:t> function</a:t>
            </a:r>
          </a:p>
          <a:p>
            <a:r>
              <a:rPr lang="en-US" dirty="0"/>
              <a:t>   </a:t>
            </a:r>
            <a:r>
              <a:rPr lang="en-US" dirty="0" err="1"/>
              <a:t>sysytm</a:t>
            </a:r>
            <a:r>
              <a:rPr lang="en-US" dirty="0"/>
              <a:t>("sleep 15");   </a:t>
            </a:r>
            <a:r>
              <a:rPr lang="en-US" dirty="0">
                <a:solidFill>
                  <a:schemeClr val="accent6"/>
                </a:solidFill>
              </a:rPr>
              <a:t>// putting system to sleep for 15 sec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9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4B27D0-70D4-45FB-AD46-5613D1648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6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8D7FDE-7AFC-4F87-A3DD-61A6E641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CC8FA-F4FE-4C46-8970-8F2D286F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Hardware and Software requirement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E5AD5E-4240-43FB-88FB-5354FB5BF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8268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62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C852-0F0D-4B91-BD73-F9F95635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A7A1-E743-4D29-BCC3-F6658952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Setting up wifi on BBBW</a:t>
            </a:r>
          </a:p>
          <a:p>
            <a:pPr marL="0" indent="0">
              <a:buNone/>
            </a:pPr>
            <a:r>
              <a:rPr lang="en-IN">
                <a:hlinkClick r:id="rId2"/>
              </a:rPr>
              <a:t>https://www.fis.gatech.edu/how-to-configure-bbw-wifi/</a:t>
            </a:r>
            <a:endParaRPr lang="en-IN"/>
          </a:p>
          <a:p>
            <a:r>
              <a:rPr lang="en-IN"/>
              <a:t> BBBW information</a:t>
            </a:r>
          </a:p>
          <a:p>
            <a:pPr marL="0" indent="0">
              <a:buNone/>
            </a:pPr>
            <a:r>
              <a:rPr lang="en-IN">
                <a:hlinkClick r:id="rId3"/>
              </a:rPr>
              <a:t>https://www.google.com/search?q=On+board+information+about+wifi+module+on+BBB+wireless&amp;rlz=1C1OPNX_enCA942CA942&amp;sxsrf=ALeKk00Cg2-ZiPdnEi3jFFBwEDaNbriUIg:1615846767775&amp;source=lnms&amp;tbm=isch&amp;biw=1199&amp;bih=577#imgrc=V1KaLbD9-9yHXM</a:t>
            </a:r>
            <a:endParaRPr lang="en-IN"/>
          </a:p>
          <a:p>
            <a:r>
              <a:rPr lang="en-IN"/>
              <a:t>ThingSpeak Information</a:t>
            </a:r>
          </a:p>
          <a:p>
            <a:pPr marL="0" indent="0">
              <a:buNone/>
            </a:pPr>
            <a:r>
              <a:rPr lang="en-IN">
                <a:hlinkClick r:id="rId4"/>
              </a:rPr>
              <a:t>https://thingspeak.com/channels/new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27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0CAB-C0CD-4AD8-AEB0-24B05BD5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AD52-6624-484B-A8E6-6F11AFBB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LM35 data on </a:t>
            </a:r>
            <a:r>
              <a:rPr lang="en-IN" dirty="0" err="1"/>
              <a:t>thingSpeak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https://electronics-project-hub.com/send-lm35-data-to-thingspeak-esp8266-gsm-nodemcu/</a:t>
            </a:r>
            <a:endParaRPr lang="en-IN" dirty="0"/>
          </a:p>
          <a:p>
            <a:r>
              <a:rPr lang="en-IN" dirty="0">
                <a:hlinkClick r:id="rId3"/>
              </a:rPr>
              <a:t>https://www.engineersgarage.com/electronic-projects/measure-temperature-using-lm35-interfacing-with-beaglebone-black-part-15-15/</a:t>
            </a:r>
            <a:endParaRPr lang="en-IN" dirty="0"/>
          </a:p>
          <a:p>
            <a:r>
              <a:rPr lang="en-IN" dirty="0">
                <a:hlinkClick r:id="rId4"/>
              </a:rPr>
              <a:t>https://electronics.stackexchange.com/questions/105550/temperature-measurement-using-lm35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6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B90E416E-9578-48C7-9FC7-EE342515D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4D52E-ADEB-4B65-B6D3-4629B60F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Questions?</a:t>
            </a:r>
            <a:br>
              <a:rPr lang="en-US" sz="81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br>
              <a:rPr lang="en-US" sz="81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81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805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F2DEE84-1E97-408C-9D9A-6EB8C9D3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01" y="643467"/>
            <a:ext cx="7698597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58C75-29F8-484B-B373-51B0D116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6100"/>
              <a:t>BBB Wireless Wifi Module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3E5E-B9F6-4C11-B16C-9F49E212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1" y="2109103"/>
            <a:ext cx="4702848" cy="3560260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  BBB wireless have onboard 802.11 b/g/n 2.4GHz </a:t>
            </a:r>
            <a:r>
              <a:rPr lang="en-US" sz="2400" dirty="0" err="1"/>
              <a:t>WiFi</a:t>
            </a:r>
            <a:r>
              <a:rPr lang="en-US" sz="2400" dirty="0"/>
              <a:t> and Bluetooth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BeagleBone</a:t>
            </a:r>
            <a:r>
              <a:rPr lang="en-US" sz="2400" dirty="0"/>
              <a:t> Black Wireless (BBBW) uses the same wireless chip as the </a:t>
            </a:r>
            <a:r>
              <a:rPr lang="en-US" sz="2400" dirty="0" err="1"/>
              <a:t>BeagleBone</a:t>
            </a:r>
            <a:r>
              <a:rPr lang="en-US" sz="2400" dirty="0"/>
              <a:t> Green Wireless (BBGW), which is the WL18MODGB TI module.</a:t>
            </a:r>
          </a:p>
          <a:p>
            <a:r>
              <a:rPr lang="en-US" sz="2400" dirty="0"/>
              <a:t> BBBW does not have a built-in antenna therefore solely relies on the provided external antennas.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05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112F4-B6EF-4536-866D-6999B207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000"/>
              <a:t>Setting the wifi on BBBW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D360-732B-43D3-ADE1-BFB50BEB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IN" sz="2000"/>
              <a:t>ssh</a:t>
            </a:r>
            <a:r>
              <a:rPr lang="en-IN" sz="2000" dirty="0"/>
              <a:t> debian@192.168.7.2</a:t>
            </a:r>
          </a:p>
          <a:p>
            <a:r>
              <a:rPr lang="en-IN" sz="2000"/>
              <a:t>sudo</a:t>
            </a:r>
            <a:r>
              <a:rPr lang="en-IN" sz="2000" dirty="0"/>
              <a:t> </a:t>
            </a:r>
            <a:r>
              <a:rPr lang="en-IN" sz="2000"/>
              <a:t>connmanctl</a:t>
            </a:r>
            <a:endParaRPr lang="en-IN" sz="2000" dirty="0"/>
          </a:p>
          <a:p>
            <a:r>
              <a:rPr lang="en-IN" sz="2000" dirty="0"/>
              <a:t> </a:t>
            </a:r>
            <a:r>
              <a:rPr lang="en-IN" sz="2000"/>
              <a:t>connmanctl</a:t>
            </a:r>
            <a:r>
              <a:rPr lang="en-IN" sz="2000" dirty="0"/>
              <a:t>&gt; enable </a:t>
            </a:r>
            <a:r>
              <a:rPr lang="en-IN" sz="2000"/>
              <a:t>wifi</a:t>
            </a:r>
            <a:endParaRPr lang="en-IN" sz="2000" dirty="0"/>
          </a:p>
          <a:p>
            <a:r>
              <a:rPr lang="en-IN" sz="2000"/>
              <a:t>connmanctl</a:t>
            </a:r>
            <a:r>
              <a:rPr lang="en-IN" sz="2000" dirty="0"/>
              <a:t>&gt; Services</a:t>
            </a:r>
          </a:p>
          <a:p>
            <a:r>
              <a:rPr lang="en-IN" sz="2000"/>
              <a:t>connmanctl</a:t>
            </a:r>
            <a:r>
              <a:rPr lang="en-IN" sz="2000" dirty="0"/>
              <a:t>&gt; agent on</a:t>
            </a:r>
          </a:p>
          <a:p>
            <a:r>
              <a:rPr lang="en-IN" sz="2000" dirty="0"/>
              <a:t>connect </a:t>
            </a:r>
            <a:r>
              <a:rPr lang="en-IN" sz="2000"/>
              <a:t>wifi_xxxxxxxx_managed_psk</a:t>
            </a:r>
            <a:endParaRPr lang="en-IN" sz="2000" dirty="0"/>
          </a:p>
          <a:p>
            <a:r>
              <a:rPr lang="en-IN" sz="2000" dirty="0"/>
              <a:t>quit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54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7123F3-8647-4FBF-8111-EA7E60F6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798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398400-E350-4934-99AA-45A006FB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64" y="0"/>
            <a:ext cx="9639671" cy="698658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C49BE-ED96-4EC4-80A6-1933E1B6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What is IoT?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E96034-277F-41BA-B726-7001AC46A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27057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30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1274</Words>
  <Application>Microsoft Office PowerPoint</Application>
  <PresentationFormat>Widescreen</PresentationFormat>
  <Paragraphs>166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Helvetica Neue</vt:lpstr>
      <vt:lpstr>Office Theme</vt:lpstr>
      <vt:lpstr>Interfacing of BBB wireless with ThingSpeak on receiver side </vt:lpstr>
      <vt:lpstr>Objectives</vt:lpstr>
      <vt:lpstr>Hardware and Software requirement</vt:lpstr>
      <vt:lpstr>PowerPoint Presentation</vt:lpstr>
      <vt:lpstr>BBB Wireless Wifi Module </vt:lpstr>
      <vt:lpstr>Setting the wifi on BBBW board</vt:lpstr>
      <vt:lpstr>PowerPoint Presentation</vt:lpstr>
      <vt:lpstr>PowerPoint Presentation</vt:lpstr>
      <vt:lpstr>What is IoT?</vt:lpstr>
      <vt:lpstr>PowerPoint Presentation</vt:lpstr>
      <vt:lpstr>IoT Service Provider</vt:lpstr>
      <vt:lpstr>What is ThingSpeak</vt:lpstr>
      <vt:lpstr>PowerPoint Presentation</vt:lpstr>
      <vt:lpstr>PowerPoint Presentation</vt:lpstr>
      <vt:lpstr>How to create a Channel?</vt:lpstr>
      <vt:lpstr>ThingSpeak Features </vt:lpstr>
      <vt:lpstr>ThingSpeak Features</vt:lpstr>
      <vt:lpstr>ThingSpeak Features</vt:lpstr>
      <vt:lpstr>PowerPoint Presentation</vt:lpstr>
      <vt:lpstr>PowerPoint Presentation</vt:lpstr>
      <vt:lpstr>Connecting LM35 to BBBW</vt:lpstr>
      <vt:lpstr>PowerPoint Presentation</vt:lpstr>
      <vt:lpstr>Calculation of Temperature</vt:lpstr>
      <vt:lpstr>Main Code</vt:lpstr>
      <vt:lpstr>Code </vt:lpstr>
      <vt:lpstr>Code for Temperature Function</vt:lpstr>
      <vt:lpstr>Code for Main function</vt:lpstr>
      <vt:lpstr>PowerPoint Presentation</vt:lpstr>
      <vt:lpstr>PowerPoint Presentation</vt:lpstr>
      <vt:lpstr>References</vt:lpstr>
      <vt:lpstr>References</vt:lpstr>
      <vt:lpstr>Questions?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of BBB wireless with ThingSpeak on receiver side </dc:title>
  <dc:creator>Amit Kumar</dc:creator>
  <cp:lastModifiedBy>Amit Kumar</cp:lastModifiedBy>
  <cp:revision>28</cp:revision>
  <dcterms:created xsi:type="dcterms:W3CDTF">2021-03-15T21:43:03Z</dcterms:created>
  <dcterms:modified xsi:type="dcterms:W3CDTF">2021-03-19T06:40:48Z</dcterms:modified>
</cp:coreProperties>
</file>