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6" r:id="rId1"/>
  </p:sldMasterIdLst>
  <p:notesMasterIdLst>
    <p:notesMasterId r:id="rId34"/>
  </p:notesMasterIdLst>
  <p:sldIdLst>
    <p:sldId id="256" r:id="rId2"/>
    <p:sldId id="287" r:id="rId3"/>
    <p:sldId id="324" r:id="rId4"/>
    <p:sldId id="306" r:id="rId5"/>
    <p:sldId id="307" r:id="rId6"/>
    <p:sldId id="308" r:id="rId7"/>
    <p:sldId id="325" r:id="rId8"/>
    <p:sldId id="326" r:id="rId9"/>
    <p:sldId id="327" r:id="rId10"/>
    <p:sldId id="328" r:id="rId11"/>
    <p:sldId id="323" r:id="rId12"/>
    <p:sldId id="309" r:id="rId13"/>
    <p:sldId id="320" r:id="rId14"/>
    <p:sldId id="331" r:id="rId15"/>
    <p:sldId id="312" r:id="rId16"/>
    <p:sldId id="313" r:id="rId17"/>
    <p:sldId id="314" r:id="rId18"/>
    <p:sldId id="321" r:id="rId19"/>
    <p:sldId id="332" r:id="rId20"/>
    <p:sldId id="319" r:id="rId21"/>
    <p:sldId id="315" r:id="rId22"/>
    <p:sldId id="316" r:id="rId23"/>
    <p:sldId id="317" r:id="rId24"/>
    <p:sldId id="334" r:id="rId25"/>
    <p:sldId id="333" r:id="rId26"/>
    <p:sldId id="335" r:id="rId27"/>
    <p:sldId id="336" r:id="rId28"/>
    <p:sldId id="318" r:id="rId29"/>
    <p:sldId id="337" r:id="rId30"/>
    <p:sldId id="284" r:id="rId31"/>
    <p:sldId id="285" r:id="rId32"/>
    <p:sldId id="286"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236" y="1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7C4B16-18C2-4241-B73A-8B4359BFC388}"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CA"/>
        </a:p>
      </dgm:t>
    </dgm:pt>
    <dgm:pt modelId="{CAB568A7-E2A5-4C59-BB74-E393781A8D81}">
      <dgm:prSet phldrT="[Text]" custT="1"/>
      <dgm:spPr/>
      <dgm:t>
        <a:bodyPr/>
        <a:lstStyle/>
        <a:p>
          <a:r>
            <a:rPr lang="en-CA" sz="2800" dirty="0" err="1" smtClean="0">
              <a:latin typeface="Times New Roman" panose="02020603050405020304" pitchFamily="18" charset="0"/>
              <a:cs typeface="Times New Roman" panose="02020603050405020304" pitchFamily="18" charset="0"/>
            </a:rPr>
            <a:t>Beaglebone</a:t>
          </a:r>
          <a:r>
            <a:rPr lang="en-CA" sz="2800" dirty="0" smtClean="0">
              <a:latin typeface="Times New Roman" panose="02020603050405020304" pitchFamily="18" charset="0"/>
              <a:cs typeface="Times New Roman" panose="02020603050405020304" pitchFamily="18" charset="0"/>
            </a:rPr>
            <a:t> Black Wireless</a:t>
          </a:r>
          <a:endParaRPr lang="en-CA" sz="2800" dirty="0">
            <a:latin typeface="Times New Roman" panose="02020603050405020304" pitchFamily="18" charset="0"/>
            <a:cs typeface="Times New Roman" panose="02020603050405020304" pitchFamily="18" charset="0"/>
          </a:endParaRPr>
        </a:p>
      </dgm:t>
    </dgm:pt>
    <dgm:pt modelId="{EE0BB8A8-5173-4BA0-B391-D68114B9350E}" type="parTrans" cxnId="{8D0B531E-163C-406B-AB13-9EF86DA12A0A}">
      <dgm:prSet/>
      <dgm:spPr/>
      <dgm:t>
        <a:bodyPr/>
        <a:lstStyle/>
        <a:p>
          <a:endParaRPr lang="en-CA"/>
        </a:p>
      </dgm:t>
    </dgm:pt>
    <dgm:pt modelId="{B9C77D78-6CD9-4F9A-85DE-1B6FC4BB5974}" type="sibTrans" cxnId="{8D0B531E-163C-406B-AB13-9EF86DA12A0A}">
      <dgm:prSet/>
      <dgm:spPr/>
      <dgm:t>
        <a:bodyPr/>
        <a:lstStyle/>
        <a:p>
          <a:endParaRPr lang="en-CA"/>
        </a:p>
      </dgm:t>
    </dgm:pt>
    <dgm:pt modelId="{BE5E03BF-25DF-4605-BEA2-8899AA25194E}">
      <dgm:prSet phldrT="[Text]" phldr="1"/>
      <dgm:spPr/>
      <dgm:t>
        <a:bodyPr/>
        <a:lstStyle/>
        <a:p>
          <a:endParaRPr lang="en-CA" dirty="0"/>
        </a:p>
      </dgm:t>
    </dgm:pt>
    <dgm:pt modelId="{E0D307BA-0F0C-429F-9058-F7A6EDF8020D}" type="parTrans" cxnId="{79AA4BE9-A989-448E-837A-3A10793C5E74}">
      <dgm:prSet/>
      <dgm:spPr/>
      <dgm:t>
        <a:bodyPr/>
        <a:lstStyle/>
        <a:p>
          <a:endParaRPr lang="en-CA"/>
        </a:p>
      </dgm:t>
    </dgm:pt>
    <dgm:pt modelId="{4087FF24-11C9-4618-9FD4-9BB1E8F9746E}" type="sibTrans" cxnId="{79AA4BE9-A989-448E-837A-3A10793C5E74}">
      <dgm:prSet/>
      <dgm:spPr/>
      <dgm:t>
        <a:bodyPr/>
        <a:lstStyle/>
        <a:p>
          <a:endParaRPr lang="en-CA"/>
        </a:p>
      </dgm:t>
    </dgm:pt>
    <dgm:pt modelId="{A459E705-7CA2-4CF6-8418-A25D6527AC4B}">
      <dgm:prSet phldrT="[Text]" phldr="1"/>
      <dgm:spPr/>
      <dgm:t>
        <a:bodyPr/>
        <a:lstStyle/>
        <a:p>
          <a:endParaRPr lang="en-CA"/>
        </a:p>
      </dgm:t>
    </dgm:pt>
    <dgm:pt modelId="{6C1E7956-28FA-4D29-9895-46DEE935EA11}" type="parTrans" cxnId="{6FE034AC-BF79-4969-AE45-AF23E6FCFDEE}">
      <dgm:prSet/>
      <dgm:spPr/>
      <dgm:t>
        <a:bodyPr/>
        <a:lstStyle/>
        <a:p>
          <a:endParaRPr lang="en-CA"/>
        </a:p>
      </dgm:t>
    </dgm:pt>
    <dgm:pt modelId="{6F6A88EE-475C-481A-9EC8-387BA788FC84}" type="sibTrans" cxnId="{6FE034AC-BF79-4969-AE45-AF23E6FCFDEE}">
      <dgm:prSet/>
      <dgm:spPr/>
      <dgm:t>
        <a:bodyPr/>
        <a:lstStyle/>
        <a:p>
          <a:endParaRPr lang="en-CA"/>
        </a:p>
      </dgm:t>
    </dgm:pt>
    <dgm:pt modelId="{093AD645-8F65-45C2-9979-528A2BE76114}">
      <dgm:prSet phldrT="[Text]" custT="1"/>
      <dgm:spPr/>
      <dgm:t>
        <a:bodyPr/>
        <a:lstStyle/>
        <a:p>
          <a:r>
            <a:rPr lang="en-CA" sz="2800" dirty="0" smtClean="0">
              <a:latin typeface="Times New Roman" panose="02020603050405020304" pitchFamily="18" charset="0"/>
              <a:cs typeface="Times New Roman" panose="02020603050405020304" pitchFamily="18" charset="0"/>
            </a:rPr>
            <a:t>MQ9 </a:t>
          </a:r>
          <a:r>
            <a:rPr lang="en-CA" sz="2800" dirty="0" smtClean="0">
              <a:latin typeface="Times New Roman" panose="02020603050405020304" pitchFamily="18" charset="0"/>
              <a:cs typeface="Times New Roman" panose="02020603050405020304" pitchFamily="18" charset="0"/>
            </a:rPr>
            <a:t>Sensor</a:t>
          </a:r>
          <a:endParaRPr lang="en-CA" sz="2800" dirty="0">
            <a:latin typeface="Times New Roman" panose="02020603050405020304" pitchFamily="18" charset="0"/>
            <a:cs typeface="Times New Roman" panose="02020603050405020304" pitchFamily="18" charset="0"/>
          </a:endParaRPr>
        </a:p>
      </dgm:t>
    </dgm:pt>
    <dgm:pt modelId="{483875D1-E5C9-4E30-B6EF-00DDEE56EA4F}" type="parTrans" cxnId="{6D30D5EB-CD7D-480C-9069-8DB6B79F1222}">
      <dgm:prSet/>
      <dgm:spPr/>
      <dgm:t>
        <a:bodyPr/>
        <a:lstStyle/>
        <a:p>
          <a:endParaRPr lang="en-CA"/>
        </a:p>
      </dgm:t>
    </dgm:pt>
    <dgm:pt modelId="{4A5ACEE7-1438-4D0F-977B-3F9BD956941F}" type="sibTrans" cxnId="{6D30D5EB-CD7D-480C-9069-8DB6B79F1222}">
      <dgm:prSet/>
      <dgm:spPr/>
      <dgm:t>
        <a:bodyPr/>
        <a:lstStyle/>
        <a:p>
          <a:endParaRPr lang="en-CA"/>
        </a:p>
      </dgm:t>
    </dgm:pt>
    <dgm:pt modelId="{102B77B5-EA46-4FBD-8200-E401AAF2EA00}">
      <dgm:prSet phldrT="[Text]" phldr="1"/>
      <dgm:spPr/>
      <dgm:t>
        <a:bodyPr/>
        <a:lstStyle/>
        <a:p>
          <a:endParaRPr lang="en-CA"/>
        </a:p>
      </dgm:t>
    </dgm:pt>
    <dgm:pt modelId="{F91D3B23-CC00-4B18-AE39-E116F3B1D8C7}" type="parTrans" cxnId="{D682A810-EDCD-4F73-AFCD-5488AD1B139B}">
      <dgm:prSet/>
      <dgm:spPr/>
      <dgm:t>
        <a:bodyPr/>
        <a:lstStyle/>
        <a:p>
          <a:endParaRPr lang="en-CA"/>
        </a:p>
      </dgm:t>
    </dgm:pt>
    <dgm:pt modelId="{8D84CBE2-DE16-46A3-95F3-9BE957DA1D8B}" type="sibTrans" cxnId="{D682A810-EDCD-4F73-AFCD-5488AD1B139B}">
      <dgm:prSet/>
      <dgm:spPr/>
      <dgm:t>
        <a:bodyPr/>
        <a:lstStyle/>
        <a:p>
          <a:endParaRPr lang="en-CA"/>
        </a:p>
      </dgm:t>
    </dgm:pt>
    <dgm:pt modelId="{EDCFDD3A-54B7-46D1-936C-77C050E0542F}">
      <dgm:prSet phldrT="[Text]" phldr="1"/>
      <dgm:spPr/>
      <dgm:t>
        <a:bodyPr/>
        <a:lstStyle/>
        <a:p>
          <a:endParaRPr lang="en-CA" dirty="0"/>
        </a:p>
      </dgm:t>
    </dgm:pt>
    <dgm:pt modelId="{B8C43DA2-B1F7-479C-8B2D-4645C4CE4BF4}" type="parTrans" cxnId="{1F36BFC8-6DC0-4A3B-8B13-A08B94A3A247}">
      <dgm:prSet/>
      <dgm:spPr/>
      <dgm:t>
        <a:bodyPr/>
        <a:lstStyle/>
        <a:p>
          <a:endParaRPr lang="en-CA"/>
        </a:p>
      </dgm:t>
    </dgm:pt>
    <dgm:pt modelId="{79356B8C-7622-46E9-B1CA-956408849FCB}" type="sibTrans" cxnId="{1F36BFC8-6DC0-4A3B-8B13-A08B94A3A247}">
      <dgm:prSet/>
      <dgm:spPr/>
      <dgm:t>
        <a:bodyPr/>
        <a:lstStyle/>
        <a:p>
          <a:endParaRPr lang="en-CA"/>
        </a:p>
      </dgm:t>
    </dgm:pt>
    <dgm:pt modelId="{9978B4E5-D43C-462A-AEAA-C90324C547DA}">
      <dgm:prSet phldrT="[Text]" custT="1"/>
      <dgm:spPr/>
      <dgm:t>
        <a:bodyPr/>
        <a:lstStyle/>
        <a:p>
          <a:r>
            <a:rPr lang="en-CA" sz="2800" dirty="0" smtClean="0">
              <a:latin typeface="Times New Roman" panose="02020603050405020304" pitchFamily="18" charset="0"/>
              <a:cs typeface="Times New Roman" panose="02020603050405020304" pitchFamily="18" charset="0"/>
            </a:rPr>
            <a:t>Jumper wires</a:t>
          </a:r>
          <a:endParaRPr lang="en-CA" sz="2800" dirty="0">
            <a:latin typeface="Times New Roman" panose="02020603050405020304" pitchFamily="18" charset="0"/>
            <a:cs typeface="Times New Roman" panose="02020603050405020304" pitchFamily="18" charset="0"/>
          </a:endParaRPr>
        </a:p>
      </dgm:t>
    </dgm:pt>
    <dgm:pt modelId="{D0833671-7612-4B33-968B-FD62523DEAC5}" type="parTrans" cxnId="{A666E9D1-61F6-45E6-AA4C-2758A2936916}">
      <dgm:prSet/>
      <dgm:spPr/>
      <dgm:t>
        <a:bodyPr/>
        <a:lstStyle/>
        <a:p>
          <a:endParaRPr lang="en-CA"/>
        </a:p>
      </dgm:t>
    </dgm:pt>
    <dgm:pt modelId="{BAFFB3F8-DA59-4FA6-88FD-02ABBA11D94C}" type="sibTrans" cxnId="{A666E9D1-61F6-45E6-AA4C-2758A2936916}">
      <dgm:prSet/>
      <dgm:spPr/>
      <dgm:t>
        <a:bodyPr/>
        <a:lstStyle/>
        <a:p>
          <a:endParaRPr lang="en-CA"/>
        </a:p>
      </dgm:t>
    </dgm:pt>
    <dgm:pt modelId="{878DC9A6-66E6-42C6-9CBB-7349AAA85E67}">
      <dgm:prSet phldrT="[Text]" phldr="1"/>
      <dgm:spPr/>
      <dgm:t>
        <a:bodyPr/>
        <a:lstStyle/>
        <a:p>
          <a:endParaRPr lang="en-CA"/>
        </a:p>
      </dgm:t>
    </dgm:pt>
    <dgm:pt modelId="{E42DCA13-E752-45AB-BC78-E489AFC49D83}" type="parTrans" cxnId="{55C954AF-7A86-401C-B41B-204FF8D30F88}">
      <dgm:prSet/>
      <dgm:spPr/>
      <dgm:t>
        <a:bodyPr/>
        <a:lstStyle/>
        <a:p>
          <a:endParaRPr lang="en-CA"/>
        </a:p>
      </dgm:t>
    </dgm:pt>
    <dgm:pt modelId="{B9363625-315D-4290-AAED-888F42DB383A}" type="sibTrans" cxnId="{55C954AF-7A86-401C-B41B-204FF8D30F88}">
      <dgm:prSet/>
      <dgm:spPr/>
      <dgm:t>
        <a:bodyPr/>
        <a:lstStyle/>
        <a:p>
          <a:endParaRPr lang="en-CA"/>
        </a:p>
      </dgm:t>
    </dgm:pt>
    <dgm:pt modelId="{938EFEE7-11D0-4417-A092-A4FF6C2EFBBA}">
      <dgm:prSet phldrT="[Text]" phldr="1"/>
      <dgm:spPr/>
      <dgm:t>
        <a:bodyPr/>
        <a:lstStyle/>
        <a:p>
          <a:endParaRPr lang="en-CA"/>
        </a:p>
      </dgm:t>
    </dgm:pt>
    <dgm:pt modelId="{AEBB58B4-8E37-4A22-91EC-E657A18406FE}" type="parTrans" cxnId="{0732F3BB-AB8B-493E-A400-053572290EDD}">
      <dgm:prSet/>
      <dgm:spPr/>
      <dgm:t>
        <a:bodyPr/>
        <a:lstStyle/>
        <a:p>
          <a:endParaRPr lang="en-CA"/>
        </a:p>
      </dgm:t>
    </dgm:pt>
    <dgm:pt modelId="{3A2FCE94-8E23-4EB3-A962-DCB532A33F93}" type="sibTrans" cxnId="{0732F3BB-AB8B-493E-A400-053572290EDD}">
      <dgm:prSet/>
      <dgm:spPr/>
      <dgm:t>
        <a:bodyPr/>
        <a:lstStyle/>
        <a:p>
          <a:endParaRPr lang="en-CA"/>
        </a:p>
      </dgm:t>
    </dgm:pt>
    <dgm:pt modelId="{67627B8D-1CF6-4757-BBC2-BBA4DD825663}">
      <dgm:prSet phldrT="[Text]" custT="1"/>
      <dgm:spPr/>
      <dgm:t>
        <a:bodyPr/>
        <a:lstStyle/>
        <a:p>
          <a:r>
            <a:rPr lang="en-CA" sz="2800" dirty="0" smtClean="0">
              <a:latin typeface="Times New Roman" panose="02020603050405020304" pitchFamily="18" charset="0"/>
              <a:cs typeface="Times New Roman" panose="02020603050405020304" pitchFamily="18" charset="0"/>
            </a:rPr>
            <a:t>Laptop with Required Software</a:t>
          </a:r>
          <a:endParaRPr lang="en-CA" sz="2800" dirty="0">
            <a:latin typeface="Times New Roman" panose="02020603050405020304" pitchFamily="18" charset="0"/>
            <a:cs typeface="Times New Roman" panose="02020603050405020304" pitchFamily="18" charset="0"/>
          </a:endParaRPr>
        </a:p>
      </dgm:t>
    </dgm:pt>
    <dgm:pt modelId="{1016DB7D-357D-4E62-8B2F-5F3E78FC59E8}" type="parTrans" cxnId="{D8B826CD-2812-48CD-BC3C-500420FE09D8}">
      <dgm:prSet/>
      <dgm:spPr/>
      <dgm:t>
        <a:bodyPr/>
        <a:lstStyle/>
        <a:p>
          <a:endParaRPr lang="en-CA"/>
        </a:p>
      </dgm:t>
    </dgm:pt>
    <dgm:pt modelId="{A9904C29-7276-4342-84BF-301DA2192FCF}" type="sibTrans" cxnId="{D8B826CD-2812-48CD-BC3C-500420FE09D8}">
      <dgm:prSet/>
      <dgm:spPr/>
      <dgm:t>
        <a:bodyPr/>
        <a:lstStyle/>
        <a:p>
          <a:endParaRPr lang="en-CA"/>
        </a:p>
      </dgm:t>
    </dgm:pt>
    <dgm:pt modelId="{7C7EB07E-2DF4-4E10-9DC3-D1B5A6DE7FA9}">
      <dgm:prSet phldrT="[Text]" phldr="1"/>
      <dgm:spPr/>
      <dgm:t>
        <a:bodyPr/>
        <a:lstStyle/>
        <a:p>
          <a:endParaRPr lang="en-CA"/>
        </a:p>
      </dgm:t>
    </dgm:pt>
    <dgm:pt modelId="{ABF9E817-183D-4764-937C-BFD3E042D5A6}" type="parTrans" cxnId="{B2238306-984E-45BB-BE40-D0A26DCB7C42}">
      <dgm:prSet/>
      <dgm:spPr/>
      <dgm:t>
        <a:bodyPr/>
        <a:lstStyle/>
        <a:p>
          <a:endParaRPr lang="en-CA"/>
        </a:p>
      </dgm:t>
    </dgm:pt>
    <dgm:pt modelId="{C0879E87-3980-420A-AD35-2160DED5CA33}" type="sibTrans" cxnId="{B2238306-984E-45BB-BE40-D0A26DCB7C42}">
      <dgm:prSet/>
      <dgm:spPr/>
      <dgm:t>
        <a:bodyPr/>
        <a:lstStyle/>
        <a:p>
          <a:endParaRPr lang="en-CA"/>
        </a:p>
      </dgm:t>
    </dgm:pt>
    <dgm:pt modelId="{8434C9D8-F157-423F-8833-C5053A06E0FB}">
      <dgm:prSet phldrT="[Text]" phldr="1"/>
      <dgm:spPr/>
      <dgm:t>
        <a:bodyPr/>
        <a:lstStyle/>
        <a:p>
          <a:endParaRPr lang="en-CA"/>
        </a:p>
      </dgm:t>
    </dgm:pt>
    <dgm:pt modelId="{EEDDE196-6191-4397-8428-0DCA23392C48}" type="parTrans" cxnId="{756781DA-1B7B-4C0E-B1B5-E685A5926EA5}">
      <dgm:prSet/>
      <dgm:spPr/>
      <dgm:t>
        <a:bodyPr/>
        <a:lstStyle/>
        <a:p>
          <a:endParaRPr lang="en-CA"/>
        </a:p>
      </dgm:t>
    </dgm:pt>
    <dgm:pt modelId="{398D98DD-4110-4949-8E48-334DF209D20B}" type="sibTrans" cxnId="{756781DA-1B7B-4C0E-B1B5-E685A5926EA5}">
      <dgm:prSet/>
      <dgm:spPr/>
      <dgm:t>
        <a:bodyPr/>
        <a:lstStyle/>
        <a:p>
          <a:endParaRPr lang="en-CA"/>
        </a:p>
      </dgm:t>
    </dgm:pt>
    <dgm:pt modelId="{F6F8F8D8-B88A-47F0-9494-A96210C2985B}">
      <dgm:prSet phldrT="[Text]" custT="1"/>
      <dgm:spPr/>
      <dgm:t>
        <a:bodyPr/>
        <a:lstStyle/>
        <a:p>
          <a:r>
            <a:rPr lang="en-CA" sz="2800" dirty="0" smtClean="0">
              <a:latin typeface="Times New Roman" panose="02020603050405020304" pitchFamily="18" charset="0"/>
              <a:cs typeface="Times New Roman" panose="02020603050405020304" pitchFamily="18" charset="0"/>
            </a:rPr>
            <a:t>Node MCU</a:t>
          </a:r>
          <a:endParaRPr lang="en-CA" sz="500" dirty="0">
            <a:latin typeface="Times New Roman" panose="02020603050405020304" pitchFamily="18" charset="0"/>
            <a:cs typeface="Times New Roman" panose="02020603050405020304" pitchFamily="18" charset="0"/>
          </a:endParaRPr>
        </a:p>
      </dgm:t>
    </dgm:pt>
    <dgm:pt modelId="{74CACF14-238C-4FA2-BE22-F6AFA28F0FF1}" type="parTrans" cxnId="{26165D8B-151F-4431-B7E8-19C89AE8D2B1}">
      <dgm:prSet/>
      <dgm:spPr/>
      <dgm:t>
        <a:bodyPr/>
        <a:lstStyle/>
        <a:p>
          <a:endParaRPr lang="en-CA"/>
        </a:p>
      </dgm:t>
    </dgm:pt>
    <dgm:pt modelId="{976A953F-F8BA-43DB-91D5-2B008B6960C2}" type="sibTrans" cxnId="{26165D8B-151F-4431-B7E8-19C89AE8D2B1}">
      <dgm:prSet/>
      <dgm:spPr/>
      <dgm:t>
        <a:bodyPr/>
        <a:lstStyle/>
        <a:p>
          <a:endParaRPr lang="en-CA"/>
        </a:p>
      </dgm:t>
    </dgm:pt>
    <dgm:pt modelId="{26BB02D1-D8E5-4D6E-BCDD-6DCC78388B85}" type="pres">
      <dgm:prSet presAssocID="{617C4B16-18C2-4241-B73A-8B4359BFC388}" presName="linear" presStyleCnt="0">
        <dgm:presLayoutVars>
          <dgm:dir/>
          <dgm:animLvl val="lvl"/>
          <dgm:resizeHandles val="exact"/>
        </dgm:presLayoutVars>
      </dgm:prSet>
      <dgm:spPr/>
      <dgm:t>
        <a:bodyPr/>
        <a:lstStyle/>
        <a:p>
          <a:endParaRPr lang="en-CA"/>
        </a:p>
      </dgm:t>
    </dgm:pt>
    <dgm:pt modelId="{E50079BF-AB35-4F35-AA3B-AD51927DF669}" type="pres">
      <dgm:prSet presAssocID="{CAB568A7-E2A5-4C59-BB74-E393781A8D81}" presName="parentLin" presStyleCnt="0"/>
      <dgm:spPr/>
    </dgm:pt>
    <dgm:pt modelId="{7C32C729-E31E-464D-B45F-C835F940F926}" type="pres">
      <dgm:prSet presAssocID="{CAB568A7-E2A5-4C59-BB74-E393781A8D81}" presName="parentLeftMargin" presStyleLbl="node1" presStyleIdx="0" presStyleCnt="5"/>
      <dgm:spPr/>
      <dgm:t>
        <a:bodyPr/>
        <a:lstStyle/>
        <a:p>
          <a:endParaRPr lang="en-CA"/>
        </a:p>
      </dgm:t>
    </dgm:pt>
    <dgm:pt modelId="{6A57D832-79C7-4390-A95C-0EC90AB41899}" type="pres">
      <dgm:prSet presAssocID="{CAB568A7-E2A5-4C59-BB74-E393781A8D81}" presName="parentText" presStyleLbl="node1" presStyleIdx="0" presStyleCnt="5" custScaleY="561805" custLinFactNeighborX="4914">
        <dgm:presLayoutVars>
          <dgm:chMax val="0"/>
          <dgm:bulletEnabled val="1"/>
        </dgm:presLayoutVars>
      </dgm:prSet>
      <dgm:spPr/>
      <dgm:t>
        <a:bodyPr/>
        <a:lstStyle/>
        <a:p>
          <a:endParaRPr lang="en-CA"/>
        </a:p>
      </dgm:t>
    </dgm:pt>
    <dgm:pt modelId="{38C3A9C1-1084-4EC7-8506-AEA9EDAC2BCB}" type="pres">
      <dgm:prSet presAssocID="{CAB568A7-E2A5-4C59-BB74-E393781A8D81}" presName="negativeSpace" presStyleCnt="0"/>
      <dgm:spPr/>
    </dgm:pt>
    <dgm:pt modelId="{781E9CDF-F42F-4522-B2ED-31F6D3E84173}" type="pres">
      <dgm:prSet presAssocID="{CAB568A7-E2A5-4C59-BB74-E393781A8D81}" presName="childText" presStyleLbl="conFgAcc1" presStyleIdx="0" presStyleCnt="5">
        <dgm:presLayoutVars>
          <dgm:bulletEnabled val="1"/>
        </dgm:presLayoutVars>
      </dgm:prSet>
      <dgm:spPr/>
      <dgm:t>
        <a:bodyPr/>
        <a:lstStyle/>
        <a:p>
          <a:endParaRPr lang="en-CA"/>
        </a:p>
      </dgm:t>
    </dgm:pt>
    <dgm:pt modelId="{BB680515-351B-4151-BED6-8EAD46AA0FE6}" type="pres">
      <dgm:prSet presAssocID="{B9C77D78-6CD9-4F9A-85DE-1B6FC4BB5974}" presName="spaceBetweenRectangles" presStyleCnt="0"/>
      <dgm:spPr/>
    </dgm:pt>
    <dgm:pt modelId="{CE56AF7A-DAAC-452B-8B42-68FE1373FDB8}" type="pres">
      <dgm:prSet presAssocID="{093AD645-8F65-45C2-9979-528A2BE76114}" presName="parentLin" presStyleCnt="0"/>
      <dgm:spPr/>
    </dgm:pt>
    <dgm:pt modelId="{FD29EFDD-ADE0-4378-92C7-3DF9DEA3D3E8}" type="pres">
      <dgm:prSet presAssocID="{093AD645-8F65-45C2-9979-528A2BE76114}" presName="parentLeftMargin" presStyleLbl="node1" presStyleIdx="0" presStyleCnt="5"/>
      <dgm:spPr/>
      <dgm:t>
        <a:bodyPr/>
        <a:lstStyle/>
        <a:p>
          <a:endParaRPr lang="en-CA"/>
        </a:p>
      </dgm:t>
    </dgm:pt>
    <dgm:pt modelId="{83339C45-894A-44B8-B16D-028E174DB550}" type="pres">
      <dgm:prSet presAssocID="{093AD645-8F65-45C2-9979-528A2BE76114}" presName="parentText" presStyleLbl="node1" presStyleIdx="1" presStyleCnt="5" custScaleY="439819">
        <dgm:presLayoutVars>
          <dgm:chMax val="0"/>
          <dgm:bulletEnabled val="1"/>
        </dgm:presLayoutVars>
      </dgm:prSet>
      <dgm:spPr/>
      <dgm:t>
        <a:bodyPr/>
        <a:lstStyle/>
        <a:p>
          <a:endParaRPr lang="en-CA"/>
        </a:p>
      </dgm:t>
    </dgm:pt>
    <dgm:pt modelId="{ACC01DAD-822E-4F20-8200-E08123C355E6}" type="pres">
      <dgm:prSet presAssocID="{093AD645-8F65-45C2-9979-528A2BE76114}" presName="negativeSpace" presStyleCnt="0"/>
      <dgm:spPr/>
    </dgm:pt>
    <dgm:pt modelId="{34CD6650-D280-4212-8364-7A5404DB678C}" type="pres">
      <dgm:prSet presAssocID="{093AD645-8F65-45C2-9979-528A2BE76114}" presName="childText" presStyleLbl="conFgAcc1" presStyleIdx="1" presStyleCnt="5">
        <dgm:presLayoutVars>
          <dgm:bulletEnabled val="1"/>
        </dgm:presLayoutVars>
      </dgm:prSet>
      <dgm:spPr/>
      <dgm:t>
        <a:bodyPr/>
        <a:lstStyle/>
        <a:p>
          <a:endParaRPr lang="en-CA"/>
        </a:p>
      </dgm:t>
    </dgm:pt>
    <dgm:pt modelId="{CE80CB0C-3E3D-48BE-9AC6-973A4C14D0F9}" type="pres">
      <dgm:prSet presAssocID="{4A5ACEE7-1438-4D0F-977B-3F9BD956941F}" presName="spaceBetweenRectangles" presStyleCnt="0"/>
      <dgm:spPr/>
    </dgm:pt>
    <dgm:pt modelId="{5C552C1B-6BDB-44B0-9A71-C0BFDFFC5DAF}" type="pres">
      <dgm:prSet presAssocID="{9978B4E5-D43C-462A-AEAA-C90324C547DA}" presName="parentLin" presStyleCnt="0"/>
      <dgm:spPr/>
    </dgm:pt>
    <dgm:pt modelId="{BC2C69BD-DCBC-4BB2-905A-AEF63150EBB2}" type="pres">
      <dgm:prSet presAssocID="{9978B4E5-D43C-462A-AEAA-C90324C547DA}" presName="parentLeftMargin" presStyleLbl="node1" presStyleIdx="1" presStyleCnt="5"/>
      <dgm:spPr/>
      <dgm:t>
        <a:bodyPr/>
        <a:lstStyle/>
        <a:p>
          <a:endParaRPr lang="en-CA"/>
        </a:p>
      </dgm:t>
    </dgm:pt>
    <dgm:pt modelId="{7B1F9927-580B-4F67-8871-BE0BF8BB2413}" type="pres">
      <dgm:prSet presAssocID="{9978B4E5-D43C-462A-AEAA-C90324C547DA}" presName="parentText" presStyleLbl="node1" presStyleIdx="2" presStyleCnt="5" custScaleY="354897">
        <dgm:presLayoutVars>
          <dgm:chMax val="0"/>
          <dgm:bulletEnabled val="1"/>
        </dgm:presLayoutVars>
      </dgm:prSet>
      <dgm:spPr/>
      <dgm:t>
        <a:bodyPr/>
        <a:lstStyle/>
        <a:p>
          <a:endParaRPr lang="en-CA"/>
        </a:p>
      </dgm:t>
    </dgm:pt>
    <dgm:pt modelId="{11DE3693-8155-4CB0-9C2E-78A745F8C9FD}" type="pres">
      <dgm:prSet presAssocID="{9978B4E5-D43C-462A-AEAA-C90324C547DA}" presName="negativeSpace" presStyleCnt="0"/>
      <dgm:spPr/>
    </dgm:pt>
    <dgm:pt modelId="{DCA7A3EB-82ED-41A3-9C89-63AD50205A3A}" type="pres">
      <dgm:prSet presAssocID="{9978B4E5-D43C-462A-AEAA-C90324C547DA}" presName="childText" presStyleLbl="conFgAcc1" presStyleIdx="2" presStyleCnt="5">
        <dgm:presLayoutVars>
          <dgm:bulletEnabled val="1"/>
        </dgm:presLayoutVars>
      </dgm:prSet>
      <dgm:spPr/>
      <dgm:t>
        <a:bodyPr/>
        <a:lstStyle/>
        <a:p>
          <a:endParaRPr lang="en-CA"/>
        </a:p>
      </dgm:t>
    </dgm:pt>
    <dgm:pt modelId="{A40DB994-9099-4DC5-A887-9ABFEB54DEF1}" type="pres">
      <dgm:prSet presAssocID="{BAFFB3F8-DA59-4FA6-88FD-02ABBA11D94C}" presName="spaceBetweenRectangles" presStyleCnt="0"/>
      <dgm:spPr/>
    </dgm:pt>
    <dgm:pt modelId="{CEDF3100-96D8-4985-B297-F4390C3A3FCF}" type="pres">
      <dgm:prSet presAssocID="{67627B8D-1CF6-4757-BBC2-BBA4DD825663}" presName="parentLin" presStyleCnt="0"/>
      <dgm:spPr/>
    </dgm:pt>
    <dgm:pt modelId="{F2BD1415-9378-4385-A2CF-DC5D23290E73}" type="pres">
      <dgm:prSet presAssocID="{67627B8D-1CF6-4757-BBC2-BBA4DD825663}" presName="parentLeftMargin" presStyleLbl="node1" presStyleIdx="2" presStyleCnt="5"/>
      <dgm:spPr/>
      <dgm:t>
        <a:bodyPr/>
        <a:lstStyle/>
        <a:p>
          <a:endParaRPr lang="en-CA"/>
        </a:p>
      </dgm:t>
    </dgm:pt>
    <dgm:pt modelId="{62B22A87-32A1-4C2E-9920-8394C29217B6}" type="pres">
      <dgm:prSet presAssocID="{67627B8D-1CF6-4757-BBC2-BBA4DD825663}" presName="parentText" presStyleLbl="node1" presStyleIdx="3" presStyleCnt="5" custScaleY="423142" custLinFactNeighborX="6263">
        <dgm:presLayoutVars>
          <dgm:chMax val="0"/>
          <dgm:bulletEnabled val="1"/>
        </dgm:presLayoutVars>
      </dgm:prSet>
      <dgm:spPr/>
      <dgm:t>
        <a:bodyPr/>
        <a:lstStyle/>
        <a:p>
          <a:endParaRPr lang="en-CA"/>
        </a:p>
      </dgm:t>
    </dgm:pt>
    <dgm:pt modelId="{EB65CCEB-245B-49EC-B4B1-085C4585F9C5}" type="pres">
      <dgm:prSet presAssocID="{67627B8D-1CF6-4757-BBC2-BBA4DD825663}" presName="negativeSpace" presStyleCnt="0"/>
      <dgm:spPr/>
    </dgm:pt>
    <dgm:pt modelId="{CD147706-5E5E-4401-ABFE-2AC811FB8112}" type="pres">
      <dgm:prSet presAssocID="{67627B8D-1CF6-4757-BBC2-BBA4DD825663}" presName="childText" presStyleLbl="conFgAcc1" presStyleIdx="3" presStyleCnt="5">
        <dgm:presLayoutVars>
          <dgm:bulletEnabled val="1"/>
        </dgm:presLayoutVars>
      </dgm:prSet>
      <dgm:spPr/>
      <dgm:t>
        <a:bodyPr/>
        <a:lstStyle/>
        <a:p>
          <a:endParaRPr lang="en-CA"/>
        </a:p>
      </dgm:t>
    </dgm:pt>
    <dgm:pt modelId="{69F935EF-56B8-4F81-98AC-98587C3674A2}" type="pres">
      <dgm:prSet presAssocID="{A9904C29-7276-4342-84BF-301DA2192FCF}" presName="spaceBetweenRectangles" presStyleCnt="0"/>
      <dgm:spPr/>
    </dgm:pt>
    <dgm:pt modelId="{968B4003-07DF-4B90-B8DC-53C51D43EC99}" type="pres">
      <dgm:prSet presAssocID="{F6F8F8D8-B88A-47F0-9494-A96210C2985B}" presName="parentLin" presStyleCnt="0"/>
      <dgm:spPr/>
    </dgm:pt>
    <dgm:pt modelId="{D11D34BA-F680-4B53-B36F-AB711EA9B3EF}" type="pres">
      <dgm:prSet presAssocID="{F6F8F8D8-B88A-47F0-9494-A96210C2985B}" presName="parentLeftMargin" presStyleLbl="node1" presStyleIdx="3" presStyleCnt="5" custScaleY="423142"/>
      <dgm:spPr/>
      <dgm:t>
        <a:bodyPr/>
        <a:lstStyle/>
        <a:p>
          <a:endParaRPr lang="en-CA"/>
        </a:p>
      </dgm:t>
    </dgm:pt>
    <dgm:pt modelId="{96591D0B-1D18-4682-BC02-DB8DEC968606}" type="pres">
      <dgm:prSet presAssocID="{F6F8F8D8-B88A-47F0-9494-A96210C2985B}" presName="parentText" presStyleLbl="node1" presStyleIdx="4" presStyleCnt="5" custScaleY="447039">
        <dgm:presLayoutVars>
          <dgm:chMax val="0"/>
          <dgm:bulletEnabled val="1"/>
        </dgm:presLayoutVars>
      </dgm:prSet>
      <dgm:spPr/>
      <dgm:t>
        <a:bodyPr/>
        <a:lstStyle/>
        <a:p>
          <a:endParaRPr lang="en-CA"/>
        </a:p>
      </dgm:t>
    </dgm:pt>
    <dgm:pt modelId="{241FA00B-85DE-4EF9-82D5-BDA5334FC397}" type="pres">
      <dgm:prSet presAssocID="{F6F8F8D8-B88A-47F0-9494-A96210C2985B}" presName="negativeSpace" presStyleCnt="0"/>
      <dgm:spPr/>
    </dgm:pt>
    <dgm:pt modelId="{2F5D4358-9106-423F-8324-6AC7C45615E8}" type="pres">
      <dgm:prSet presAssocID="{F6F8F8D8-B88A-47F0-9494-A96210C2985B}" presName="childText" presStyleLbl="conFgAcc1" presStyleIdx="4" presStyleCnt="5">
        <dgm:presLayoutVars>
          <dgm:bulletEnabled val="1"/>
        </dgm:presLayoutVars>
      </dgm:prSet>
      <dgm:spPr/>
    </dgm:pt>
  </dgm:ptLst>
  <dgm:cxnLst>
    <dgm:cxn modelId="{780A4B50-161A-4F29-8E7B-CB4B44AA885F}" type="presOf" srcId="{EDCFDD3A-54B7-46D1-936C-77C050E0542F}" destId="{34CD6650-D280-4212-8364-7A5404DB678C}" srcOrd="0" destOrd="1" presId="urn:microsoft.com/office/officeart/2005/8/layout/list1"/>
    <dgm:cxn modelId="{6FE034AC-BF79-4969-AE45-AF23E6FCFDEE}" srcId="{CAB568A7-E2A5-4C59-BB74-E393781A8D81}" destId="{A459E705-7CA2-4CF6-8418-A25D6527AC4B}" srcOrd="1" destOrd="0" parTransId="{6C1E7956-28FA-4D29-9895-46DEE935EA11}" sibTransId="{6F6A88EE-475C-481A-9EC8-387BA788FC84}"/>
    <dgm:cxn modelId="{1F36BFC8-6DC0-4A3B-8B13-A08B94A3A247}" srcId="{093AD645-8F65-45C2-9979-528A2BE76114}" destId="{EDCFDD3A-54B7-46D1-936C-77C050E0542F}" srcOrd="1" destOrd="0" parTransId="{B8C43DA2-B1F7-479C-8B2D-4645C4CE4BF4}" sibTransId="{79356B8C-7622-46E9-B1CA-956408849FCB}"/>
    <dgm:cxn modelId="{573B504D-87D9-4539-AD88-1E53FEA2C42D}" type="presOf" srcId="{7C7EB07E-2DF4-4E10-9DC3-D1B5A6DE7FA9}" destId="{CD147706-5E5E-4401-ABFE-2AC811FB8112}" srcOrd="0" destOrd="0" presId="urn:microsoft.com/office/officeart/2005/8/layout/list1"/>
    <dgm:cxn modelId="{844F9EE7-6634-4EF2-A294-74E369A2529C}" type="presOf" srcId="{878DC9A6-66E6-42C6-9CBB-7349AAA85E67}" destId="{DCA7A3EB-82ED-41A3-9C89-63AD50205A3A}" srcOrd="0" destOrd="0" presId="urn:microsoft.com/office/officeart/2005/8/layout/list1"/>
    <dgm:cxn modelId="{756781DA-1B7B-4C0E-B1B5-E685A5926EA5}" srcId="{67627B8D-1CF6-4757-BBC2-BBA4DD825663}" destId="{8434C9D8-F157-423F-8833-C5053A06E0FB}" srcOrd="1" destOrd="0" parTransId="{EEDDE196-6191-4397-8428-0DCA23392C48}" sibTransId="{398D98DD-4110-4949-8E48-334DF209D20B}"/>
    <dgm:cxn modelId="{D8B826CD-2812-48CD-BC3C-500420FE09D8}" srcId="{617C4B16-18C2-4241-B73A-8B4359BFC388}" destId="{67627B8D-1CF6-4757-BBC2-BBA4DD825663}" srcOrd="3" destOrd="0" parTransId="{1016DB7D-357D-4E62-8B2F-5F3E78FC59E8}" sibTransId="{A9904C29-7276-4342-84BF-301DA2192FCF}"/>
    <dgm:cxn modelId="{60A49CAA-E1ED-4631-8E9C-106285A3954F}" type="presOf" srcId="{CAB568A7-E2A5-4C59-BB74-E393781A8D81}" destId="{6A57D832-79C7-4390-A95C-0EC90AB41899}" srcOrd="1" destOrd="0" presId="urn:microsoft.com/office/officeart/2005/8/layout/list1"/>
    <dgm:cxn modelId="{E16257B9-85AA-45A4-BCF8-8512850006FE}" type="presOf" srcId="{BE5E03BF-25DF-4605-BEA2-8899AA25194E}" destId="{781E9CDF-F42F-4522-B2ED-31F6D3E84173}" srcOrd="0" destOrd="0" presId="urn:microsoft.com/office/officeart/2005/8/layout/list1"/>
    <dgm:cxn modelId="{D4CDC6F8-6E17-45E7-9EAA-AFB09DBF3BEF}" type="presOf" srcId="{9978B4E5-D43C-462A-AEAA-C90324C547DA}" destId="{7B1F9927-580B-4F67-8871-BE0BF8BB2413}" srcOrd="1" destOrd="0" presId="urn:microsoft.com/office/officeart/2005/8/layout/list1"/>
    <dgm:cxn modelId="{26165D8B-151F-4431-B7E8-19C89AE8D2B1}" srcId="{617C4B16-18C2-4241-B73A-8B4359BFC388}" destId="{F6F8F8D8-B88A-47F0-9494-A96210C2985B}" srcOrd="4" destOrd="0" parTransId="{74CACF14-238C-4FA2-BE22-F6AFA28F0FF1}" sibTransId="{976A953F-F8BA-43DB-91D5-2B008B6960C2}"/>
    <dgm:cxn modelId="{43909010-4DA4-453F-9E44-B676746B0F62}" type="presOf" srcId="{102B77B5-EA46-4FBD-8200-E401AAF2EA00}" destId="{34CD6650-D280-4212-8364-7A5404DB678C}" srcOrd="0" destOrd="0" presId="urn:microsoft.com/office/officeart/2005/8/layout/list1"/>
    <dgm:cxn modelId="{55C954AF-7A86-401C-B41B-204FF8D30F88}" srcId="{9978B4E5-D43C-462A-AEAA-C90324C547DA}" destId="{878DC9A6-66E6-42C6-9CBB-7349AAA85E67}" srcOrd="0" destOrd="0" parTransId="{E42DCA13-E752-45AB-BC78-E489AFC49D83}" sibTransId="{B9363625-315D-4290-AAED-888F42DB383A}"/>
    <dgm:cxn modelId="{208BE719-9F46-4684-9E02-5A7265C930A9}" type="presOf" srcId="{67627B8D-1CF6-4757-BBC2-BBA4DD825663}" destId="{F2BD1415-9378-4385-A2CF-DC5D23290E73}" srcOrd="0" destOrd="0" presId="urn:microsoft.com/office/officeart/2005/8/layout/list1"/>
    <dgm:cxn modelId="{D682A810-EDCD-4F73-AFCD-5488AD1B139B}" srcId="{093AD645-8F65-45C2-9979-528A2BE76114}" destId="{102B77B5-EA46-4FBD-8200-E401AAF2EA00}" srcOrd="0" destOrd="0" parTransId="{F91D3B23-CC00-4B18-AE39-E116F3B1D8C7}" sibTransId="{8D84CBE2-DE16-46A3-95F3-9BE957DA1D8B}"/>
    <dgm:cxn modelId="{B2238306-984E-45BB-BE40-D0A26DCB7C42}" srcId="{67627B8D-1CF6-4757-BBC2-BBA4DD825663}" destId="{7C7EB07E-2DF4-4E10-9DC3-D1B5A6DE7FA9}" srcOrd="0" destOrd="0" parTransId="{ABF9E817-183D-4764-937C-BFD3E042D5A6}" sibTransId="{C0879E87-3980-420A-AD35-2160DED5CA33}"/>
    <dgm:cxn modelId="{8D0B531E-163C-406B-AB13-9EF86DA12A0A}" srcId="{617C4B16-18C2-4241-B73A-8B4359BFC388}" destId="{CAB568A7-E2A5-4C59-BB74-E393781A8D81}" srcOrd="0" destOrd="0" parTransId="{EE0BB8A8-5173-4BA0-B391-D68114B9350E}" sibTransId="{B9C77D78-6CD9-4F9A-85DE-1B6FC4BB5974}"/>
    <dgm:cxn modelId="{4FF7D20F-C36F-4195-8BA3-01D94C94EB8F}" type="presOf" srcId="{CAB568A7-E2A5-4C59-BB74-E393781A8D81}" destId="{7C32C729-E31E-464D-B45F-C835F940F926}" srcOrd="0" destOrd="0" presId="urn:microsoft.com/office/officeart/2005/8/layout/list1"/>
    <dgm:cxn modelId="{6D30D5EB-CD7D-480C-9069-8DB6B79F1222}" srcId="{617C4B16-18C2-4241-B73A-8B4359BFC388}" destId="{093AD645-8F65-45C2-9979-528A2BE76114}" srcOrd="1" destOrd="0" parTransId="{483875D1-E5C9-4E30-B6EF-00DDEE56EA4F}" sibTransId="{4A5ACEE7-1438-4D0F-977B-3F9BD956941F}"/>
    <dgm:cxn modelId="{D1D8C059-B8A8-4D84-8335-502E6D2A8A7F}" type="presOf" srcId="{617C4B16-18C2-4241-B73A-8B4359BFC388}" destId="{26BB02D1-D8E5-4D6E-BCDD-6DCC78388B85}" srcOrd="0" destOrd="0" presId="urn:microsoft.com/office/officeart/2005/8/layout/list1"/>
    <dgm:cxn modelId="{4E92E27E-21B2-406E-BFE2-9D767D1FE079}" type="presOf" srcId="{67627B8D-1CF6-4757-BBC2-BBA4DD825663}" destId="{62B22A87-32A1-4C2E-9920-8394C29217B6}" srcOrd="1" destOrd="0" presId="urn:microsoft.com/office/officeart/2005/8/layout/list1"/>
    <dgm:cxn modelId="{AA3CED73-17E7-4F5E-81E5-C47FCCC95EB5}" type="presOf" srcId="{093AD645-8F65-45C2-9979-528A2BE76114}" destId="{83339C45-894A-44B8-B16D-028E174DB550}" srcOrd="1" destOrd="0" presId="urn:microsoft.com/office/officeart/2005/8/layout/list1"/>
    <dgm:cxn modelId="{0732F3BB-AB8B-493E-A400-053572290EDD}" srcId="{9978B4E5-D43C-462A-AEAA-C90324C547DA}" destId="{938EFEE7-11D0-4417-A092-A4FF6C2EFBBA}" srcOrd="1" destOrd="0" parTransId="{AEBB58B4-8E37-4A22-91EC-E657A18406FE}" sibTransId="{3A2FCE94-8E23-4EB3-A962-DCB532A33F93}"/>
    <dgm:cxn modelId="{79AA4BE9-A989-448E-837A-3A10793C5E74}" srcId="{CAB568A7-E2A5-4C59-BB74-E393781A8D81}" destId="{BE5E03BF-25DF-4605-BEA2-8899AA25194E}" srcOrd="0" destOrd="0" parTransId="{E0D307BA-0F0C-429F-9058-F7A6EDF8020D}" sibTransId="{4087FF24-11C9-4618-9FD4-9BB1E8F9746E}"/>
    <dgm:cxn modelId="{AA0B6C8E-6726-4541-9D9E-9C934B1E9341}" type="presOf" srcId="{938EFEE7-11D0-4417-A092-A4FF6C2EFBBA}" destId="{DCA7A3EB-82ED-41A3-9C89-63AD50205A3A}" srcOrd="0" destOrd="1" presId="urn:microsoft.com/office/officeart/2005/8/layout/list1"/>
    <dgm:cxn modelId="{34050F05-AC36-4D13-ADC6-4B30DCB6F1C7}" type="presOf" srcId="{9978B4E5-D43C-462A-AEAA-C90324C547DA}" destId="{BC2C69BD-DCBC-4BB2-905A-AEF63150EBB2}" srcOrd="0" destOrd="0" presId="urn:microsoft.com/office/officeart/2005/8/layout/list1"/>
    <dgm:cxn modelId="{C16DFA0C-50D9-4730-AAEE-52FD04287D78}" type="presOf" srcId="{8434C9D8-F157-423F-8833-C5053A06E0FB}" destId="{CD147706-5E5E-4401-ABFE-2AC811FB8112}" srcOrd="0" destOrd="1" presId="urn:microsoft.com/office/officeart/2005/8/layout/list1"/>
    <dgm:cxn modelId="{D00587D6-20AC-4F55-80A6-6926352D7269}" type="presOf" srcId="{A459E705-7CA2-4CF6-8418-A25D6527AC4B}" destId="{781E9CDF-F42F-4522-B2ED-31F6D3E84173}" srcOrd="0" destOrd="1" presId="urn:microsoft.com/office/officeart/2005/8/layout/list1"/>
    <dgm:cxn modelId="{2056E5AF-963E-4E92-8319-2D95A68FDD18}" type="presOf" srcId="{F6F8F8D8-B88A-47F0-9494-A96210C2985B}" destId="{96591D0B-1D18-4682-BC02-DB8DEC968606}" srcOrd="1" destOrd="0" presId="urn:microsoft.com/office/officeart/2005/8/layout/list1"/>
    <dgm:cxn modelId="{D2B6BBAE-28D7-4783-BEB4-4042423335E9}" type="presOf" srcId="{093AD645-8F65-45C2-9979-528A2BE76114}" destId="{FD29EFDD-ADE0-4378-92C7-3DF9DEA3D3E8}" srcOrd="0" destOrd="0" presId="urn:microsoft.com/office/officeart/2005/8/layout/list1"/>
    <dgm:cxn modelId="{375E94F3-73EA-4E76-AAB6-C748725776E7}" type="presOf" srcId="{F6F8F8D8-B88A-47F0-9494-A96210C2985B}" destId="{D11D34BA-F680-4B53-B36F-AB711EA9B3EF}" srcOrd="0" destOrd="0" presId="urn:microsoft.com/office/officeart/2005/8/layout/list1"/>
    <dgm:cxn modelId="{A666E9D1-61F6-45E6-AA4C-2758A2936916}" srcId="{617C4B16-18C2-4241-B73A-8B4359BFC388}" destId="{9978B4E5-D43C-462A-AEAA-C90324C547DA}" srcOrd="2" destOrd="0" parTransId="{D0833671-7612-4B33-968B-FD62523DEAC5}" sibTransId="{BAFFB3F8-DA59-4FA6-88FD-02ABBA11D94C}"/>
    <dgm:cxn modelId="{8B358B6D-FED7-48CF-ACD9-C5A0C4451AFB}" type="presParOf" srcId="{26BB02D1-D8E5-4D6E-BCDD-6DCC78388B85}" destId="{E50079BF-AB35-4F35-AA3B-AD51927DF669}" srcOrd="0" destOrd="0" presId="urn:microsoft.com/office/officeart/2005/8/layout/list1"/>
    <dgm:cxn modelId="{15A6A02D-8002-49B0-AAE0-5C5255CCD14E}" type="presParOf" srcId="{E50079BF-AB35-4F35-AA3B-AD51927DF669}" destId="{7C32C729-E31E-464D-B45F-C835F940F926}" srcOrd="0" destOrd="0" presId="urn:microsoft.com/office/officeart/2005/8/layout/list1"/>
    <dgm:cxn modelId="{31B8750E-D0D2-4545-9950-9E748AFA1E17}" type="presParOf" srcId="{E50079BF-AB35-4F35-AA3B-AD51927DF669}" destId="{6A57D832-79C7-4390-A95C-0EC90AB41899}" srcOrd="1" destOrd="0" presId="urn:microsoft.com/office/officeart/2005/8/layout/list1"/>
    <dgm:cxn modelId="{950655DF-2096-4F69-A026-33AB6677F2BA}" type="presParOf" srcId="{26BB02D1-D8E5-4D6E-BCDD-6DCC78388B85}" destId="{38C3A9C1-1084-4EC7-8506-AEA9EDAC2BCB}" srcOrd="1" destOrd="0" presId="urn:microsoft.com/office/officeart/2005/8/layout/list1"/>
    <dgm:cxn modelId="{E511B027-A1A6-4533-941D-B151ABA57BD1}" type="presParOf" srcId="{26BB02D1-D8E5-4D6E-BCDD-6DCC78388B85}" destId="{781E9CDF-F42F-4522-B2ED-31F6D3E84173}" srcOrd="2" destOrd="0" presId="urn:microsoft.com/office/officeart/2005/8/layout/list1"/>
    <dgm:cxn modelId="{368ED9E9-F743-4E4E-B9DE-1A2442D69A40}" type="presParOf" srcId="{26BB02D1-D8E5-4D6E-BCDD-6DCC78388B85}" destId="{BB680515-351B-4151-BED6-8EAD46AA0FE6}" srcOrd="3" destOrd="0" presId="urn:microsoft.com/office/officeart/2005/8/layout/list1"/>
    <dgm:cxn modelId="{2D8B0E45-D06A-4BBC-A963-40BA8CC057AA}" type="presParOf" srcId="{26BB02D1-D8E5-4D6E-BCDD-6DCC78388B85}" destId="{CE56AF7A-DAAC-452B-8B42-68FE1373FDB8}" srcOrd="4" destOrd="0" presId="urn:microsoft.com/office/officeart/2005/8/layout/list1"/>
    <dgm:cxn modelId="{13313ABE-A96B-4E41-A1CB-7050740FB521}" type="presParOf" srcId="{CE56AF7A-DAAC-452B-8B42-68FE1373FDB8}" destId="{FD29EFDD-ADE0-4378-92C7-3DF9DEA3D3E8}" srcOrd="0" destOrd="0" presId="urn:microsoft.com/office/officeart/2005/8/layout/list1"/>
    <dgm:cxn modelId="{1B52EDBE-4D1A-4D8A-9F01-BFDD615B936C}" type="presParOf" srcId="{CE56AF7A-DAAC-452B-8B42-68FE1373FDB8}" destId="{83339C45-894A-44B8-B16D-028E174DB550}" srcOrd="1" destOrd="0" presId="urn:microsoft.com/office/officeart/2005/8/layout/list1"/>
    <dgm:cxn modelId="{4DC772D3-2A0B-4DCC-980F-892FDEE502FC}" type="presParOf" srcId="{26BB02D1-D8E5-4D6E-BCDD-6DCC78388B85}" destId="{ACC01DAD-822E-4F20-8200-E08123C355E6}" srcOrd="5" destOrd="0" presId="urn:microsoft.com/office/officeart/2005/8/layout/list1"/>
    <dgm:cxn modelId="{04BC82D6-744D-4860-A19C-28515CC28A23}" type="presParOf" srcId="{26BB02D1-D8E5-4D6E-BCDD-6DCC78388B85}" destId="{34CD6650-D280-4212-8364-7A5404DB678C}" srcOrd="6" destOrd="0" presId="urn:microsoft.com/office/officeart/2005/8/layout/list1"/>
    <dgm:cxn modelId="{CE523B99-C93B-4EAF-B767-1B927904BF7D}" type="presParOf" srcId="{26BB02D1-D8E5-4D6E-BCDD-6DCC78388B85}" destId="{CE80CB0C-3E3D-48BE-9AC6-973A4C14D0F9}" srcOrd="7" destOrd="0" presId="urn:microsoft.com/office/officeart/2005/8/layout/list1"/>
    <dgm:cxn modelId="{1A719E71-48FD-43ED-8168-059130B1535F}" type="presParOf" srcId="{26BB02D1-D8E5-4D6E-BCDD-6DCC78388B85}" destId="{5C552C1B-6BDB-44B0-9A71-C0BFDFFC5DAF}" srcOrd="8" destOrd="0" presId="urn:microsoft.com/office/officeart/2005/8/layout/list1"/>
    <dgm:cxn modelId="{A6D6F9A0-AE98-494D-AC22-BF845671425F}" type="presParOf" srcId="{5C552C1B-6BDB-44B0-9A71-C0BFDFFC5DAF}" destId="{BC2C69BD-DCBC-4BB2-905A-AEF63150EBB2}" srcOrd="0" destOrd="0" presId="urn:microsoft.com/office/officeart/2005/8/layout/list1"/>
    <dgm:cxn modelId="{D204372E-3366-4619-8B41-80A86FC32B96}" type="presParOf" srcId="{5C552C1B-6BDB-44B0-9A71-C0BFDFFC5DAF}" destId="{7B1F9927-580B-4F67-8871-BE0BF8BB2413}" srcOrd="1" destOrd="0" presId="urn:microsoft.com/office/officeart/2005/8/layout/list1"/>
    <dgm:cxn modelId="{EE7CE81C-B15C-433E-8265-E189EA0B02B2}" type="presParOf" srcId="{26BB02D1-D8E5-4D6E-BCDD-6DCC78388B85}" destId="{11DE3693-8155-4CB0-9C2E-78A745F8C9FD}" srcOrd="9" destOrd="0" presId="urn:microsoft.com/office/officeart/2005/8/layout/list1"/>
    <dgm:cxn modelId="{329DC869-F631-4834-9D89-7ECCB8474DFC}" type="presParOf" srcId="{26BB02D1-D8E5-4D6E-BCDD-6DCC78388B85}" destId="{DCA7A3EB-82ED-41A3-9C89-63AD50205A3A}" srcOrd="10" destOrd="0" presId="urn:microsoft.com/office/officeart/2005/8/layout/list1"/>
    <dgm:cxn modelId="{A8B7062D-FEEC-46D1-866C-F1CCB918C798}" type="presParOf" srcId="{26BB02D1-D8E5-4D6E-BCDD-6DCC78388B85}" destId="{A40DB994-9099-4DC5-A887-9ABFEB54DEF1}" srcOrd="11" destOrd="0" presId="urn:microsoft.com/office/officeart/2005/8/layout/list1"/>
    <dgm:cxn modelId="{E5B75E44-DE69-45DE-9C9B-EE47B219C33C}" type="presParOf" srcId="{26BB02D1-D8E5-4D6E-BCDD-6DCC78388B85}" destId="{CEDF3100-96D8-4985-B297-F4390C3A3FCF}" srcOrd="12" destOrd="0" presId="urn:microsoft.com/office/officeart/2005/8/layout/list1"/>
    <dgm:cxn modelId="{40FDE2F9-4022-409D-AD5A-656482DF46D0}" type="presParOf" srcId="{CEDF3100-96D8-4985-B297-F4390C3A3FCF}" destId="{F2BD1415-9378-4385-A2CF-DC5D23290E73}" srcOrd="0" destOrd="0" presId="urn:microsoft.com/office/officeart/2005/8/layout/list1"/>
    <dgm:cxn modelId="{EF990EBF-4BAF-4501-8B14-FF9833F5B78A}" type="presParOf" srcId="{CEDF3100-96D8-4985-B297-F4390C3A3FCF}" destId="{62B22A87-32A1-4C2E-9920-8394C29217B6}" srcOrd="1" destOrd="0" presId="urn:microsoft.com/office/officeart/2005/8/layout/list1"/>
    <dgm:cxn modelId="{B8735559-0B21-4BE0-8F64-4B2F5ADB9C29}" type="presParOf" srcId="{26BB02D1-D8E5-4D6E-BCDD-6DCC78388B85}" destId="{EB65CCEB-245B-49EC-B4B1-085C4585F9C5}" srcOrd="13" destOrd="0" presId="urn:microsoft.com/office/officeart/2005/8/layout/list1"/>
    <dgm:cxn modelId="{B8748C0D-ECE3-4A1F-A094-BAA8B330B7E5}" type="presParOf" srcId="{26BB02D1-D8E5-4D6E-BCDD-6DCC78388B85}" destId="{CD147706-5E5E-4401-ABFE-2AC811FB8112}" srcOrd="14" destOrd="0" presId="urn:microsoft.com/office/officeart/2005/8/layout/list1"/>
    <dgm:cxn modelId="{FB74B444-6403-45A2-AD4A-75B43C4E773A}" type="presParOf" srcId="{26BB02D1-D8E5-4D6E-BCDD-6DCC78388B85}" destId="{69F935EF-56B8-4F81-98AC-98587C3674A2}" srcOrd="15" destOrd="0" presId="urn:microsoft.com/office/officeart/2005/8/layout/list1"/>
    <dgm:cxn modelId="{3C764947-759A-4234-8F60-235D8824C71F}" type="presParOf" srcId="{26BB02D1-D8E5-4D6E-BCDD-6DCC78388B85}" destId="{968B4003-07DF-4B90-B8DC-53C51D43EC99}" srcOrd="16" destOrd="0" presId="urn:microsoft.com/office/officeart/2005/8/layout/list1"/>
    <dgm:cxn modelId="{F6323071-725D-4008-AE86-DB83D2B3D729}" type="presParOf" srcId="{968B4003-07DF-4B90-B8DC-53C51D43EC99}" destId="{D11D34BA-F680-4B53-B36F-AB711EA9B3EF}" srcOrd="0" destOrd="0" presId="urn:microsoft.com/office/officeart/2005/8/layout/list1"/>
    <dgm:cxn modelId="{D04A7689-2E27-440C-A7C7-DA154440DEB2}" type="presParOf" srcId="{968B4003-07DF-4B90-B8DC-53C51D43EC99}" destId="{96591D0B-1D18-4682-BC02-DB8DEC968606}" srcOrd="1" destOrd="0" presId="urn:microsoft.com/office/officeart/2005/8/layout/list1"/>
    <dgm:cxn modelId="{51AD408C-2BED-493A-BB84-F76AA9534FE0}" type="presParOf" srcId="{26BB02D1-D8E5-4D6E-BCDD-6DCC78388B85}" destId="{241FA00B-85DE-4EF9-82D5-BDA5334FC397}" srcOrd="17" destOrd="0" presId="urn:microsoft.com/office/officeart/2005/8/layout/list1"/>
    <dgm:cxn modelId="{A9D7E6DC-6931-4106-AB7F-478DBD0D2FD6}" type="presParOf" srcId="{26BB02D1-D8E5-4D6E-BCDD-6DCC78388B85}" destId="{2F5D4358-9106-423F-8324-6AC7C45615E8}"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1E9CDF-F42F-4522-B2ED-31F6D3E84173}">
      <dsp:nvSpPr>
        <dsp:cNvPr id="0" name=""/>
        <dsp:cNvSpPr/>
      </dsp:nvSpPr>
      <dsp:spPr>
        <a:xfrm>
          <a:off x="0" y="1115446"/>
          <a:ext cx="8229600" cy="125876"/>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104140" rIns="638708" bIns="35560" numCol="1" spcCol="1270" anchor="t" anchorCtr="0">
          <a:noAutofit/>
        </a:bodyPr>
        <a:lstStyle/>
        <a:p>
          <a:pPr marL="57150" lvl="1" indent="-57150" algn="l" defTabSz="222250">
            <a:lnSpc>
              <a:spcPct val="90000"/>
            </a:lnSpc>
            <a:spcBef>
              <a:spcPct val="0"/>
            </a:spcBef>
            <a:spcAft>
              <a:spcPct val="15000"/>
            </a:spcAft>
            <a:buChar char="••"/>
          </a:pPr>
          <a:endParaRPr lang="en-CA" sz="500" kern="1200" dirty="0"/>
        </a:p>
        <a:p>
          <a:pPr marL="57150" lvl="1" indent="-57150" algn="l" defTabSz="222250">
            <a:lnSpc>
              <a:spcPct val="90000"/>
            </a:lnSpc>
            <a:spcBef>
              <a:spcPct val="0"/>
            </a:spcBef>
            <a:spcAft>
              <a:spcPct val="15000"/>
            </a:spcAft>
            <a:buChar char="••"/>
          </a:pPr>
          <a:endParaRPr lang="en-CA" sz="500" kern="1200"/>
        </a:p>
      </dsp:txBody>
      <dsp:txXfrm>
        <a:off x="0" y="1115446"/>
        <a:ext cx="8229600" cy="125876"/>
      </dsp:txXfrm>
    </dsp:sp>
    <dsp:sp modelId="{6A57D832-79C7-4390-A95C-0EC90AB41899}">
      <dsp:nvSpPr>
        <dsp:cNvPr id="0" name=""/>
        <dsp:cNvSpPr/>
      </dsp:nvSpPr>
      <dsp:spPr>
        <a:xfrm>
          <a:off x="431278" y="360759"/>
          <a:ext cx="5755094" cy="82841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244600">
            <a:lnSpc>
              <a:spcPct val="90000"/>
            </a:lnSpc>
            <a:spcBef>
              <a:spcPct val="0"/>
            </a:spcBef>
            <a:spcAft>
              <a:spcPct val="35000"/>
            </a:spcAft>
          </a:pPr>
          <a:r>
            <a:rPr lang="en-CA" sz="2800" kern="1200" dirty="0" err="1" smtClean="0">
              <a:latin typeface="Times New Roman" panose="02020603050405020304" pitchFamily="18" charset="0"/>
              <a:cs typeface="Times New Roman" panose="02020603050405020304" pitchFamily="18" charset="0"/>
            </a:rPr>
            <a:t>Beaglebone</a:t>
          </a:r>
          <a:r>
            <a:rPr lang="en-CA" sz="2800" kern="1200" dirty="0" smtClean="0">
              <a:latin typeface="Times New Roman" panose="02020603050405020304" pitchFamily="18" charset="0"/>
              <a:cs typeface="Times New Roman" panose="02020603050405020304" pitchFamily="18" charset="0"/>
            </a:rPr>
            <a:t> Black Wireless</a:t>
          </a:r>
          <a:endParaRPr lang="en-CA" sz="2800" kern="1200" dirty="0">
            <a:latin typeface="Times New Roman" panose="02020603050405020304" pitchFamily="18" charset="0"/>
            <a:cs typeface="Times New Roman" panose="02020603050405020304" pitchFamily="18" charset="0"/>
          </a:endParaRPr>
        </a:p>
      </dsp:txBody>
      <dsp:txXfrm>
        <a:off x="471718" y="401199"/>
        <a:ext cx="5674214" cy="747534"/>
      </dsp:txXfrm>
    </dsp:sp>
    <dsp:sp modelId="{34CD6650-D280-4212-8364-7A5404DB678C}">
      <dsp:nvSpPr>
        <dsp:cNvPr id="0" name=""/>
        <dsp:cNvSpPr/>
      </dsp:nvSpPr>
      <dsp:spPr>
        <a:xfrm>
          <a:off x="0" y="1843107"/>
          <a:ext cx="8229600" cy="125876"/>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104140" rIns="638708" bIns="35560" numCol="1" spcCol="1270" anchor="t" anchorCtr="0">
          <a:noAutofit/>
        </a:bodyPr>
        <a:lstStyle/>
        <a:p>
          <a:pPr marL="57150" lvl="1" indent="-57150" algn="l" defTabSz="222250">
            <a:lnSpc>
              <a:spcPct val="90000"/>
            </a:lnSpc>
            <a:spcBef>
              <a:spcPct val="0"/>
            </a:spcBef>
            <a:spcAft>
              <a:spcPct val="15000"/>
            </a:spcAft>
            <a:buChar char="••"/>
          </a:pPr>
          <a:endParaRPr lang="en-CA" sz="500" kern="1200"/>
        </a:p>
        <a:p>
          <a:pPr marL="57150" lvl="1" indent="-57150" algn="l" defTabSz="222250">
            <a:lnSpc>
              <a:spcPct val="90000"/>
            </a:lnSpc>
            <a:spcBef>
              <a:spcPct val="0"/>
            </a:spcBef>
            <a:spcAft>
              <a:spcPct val="15000"/>
            </a:spcAft>
            <a:buChar char="••"/>
          </a:pPr>
          <a:endParaRPr lang="en-CA" sz="500" kern="1200" dirty="0"/>
        </a:p>
      </dsp:txBody>
      <dsp:txXfrm>
        <a:off x="0" y="1843107"/>
        <a:ext cx="8229600" cy="125876"/>
      </dsp:txXfrm>
    </dsp:sp>
    <dsp:sp modelId="{83339C45-894A-44B8-B16D-028E174DB550}">
      <dsp:nvSpPr>
        <dsp:cNvPr id="0" name=""/>
        <dsp:cNvSpPr/>
      </dsp:nvSpPr>
      <dsp:spPr>
        <a:xfrm>
          <a:off x="411078" y="1268296"/>
          <a:ext cx="5755094" cy="64853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244600">
            <a:lnSpc>
              <a:spcPct val="90000"/>
            </a:lnSpc>
            <a:spcBef>
              <a:spcPct val="0"/>
            </a:spcBef>
            <a:spcAft>
              <a:spcPct val="35000"/>
            </a:spcAft>
          </a:pPr>
          <a:r>
            <a:rPr lang="en-CA" sz="2800" kern="1200" dirty="0" smtClean="0">
              <a:latin typeface="Times New Roman" panose="02020603050405020304" pitchFamily="18" charset="0"/>
              <a:cs typeface="Times New Roman" panose="02020603050405020304" pitchFamily="18" charset="0"/>
            </a:rPr>
            <a:t>MQ9 </a:t>
          </a:r>
          <a:r>
            <a:rPr lang="en-CA" sz="2800" kern="1200" dirty="0" smtClean="0">
              <a:latin typeface="Times New Roman" panose="02020603050405020304" pitchFamily="18" charset="0"/>
              <a:cs typeface="Times New Roman" panose="02020603050405020304" pitchFamily="18" charset="0"/>
            </a:rPr>
            <a:t>Sensor</a:t>
          </a:r>
          <a:endParaRPr lang="en-CA" sz="2800" kern="1200" dirty="0">
            <a:latin typeface="Times New Roman" panose="02020603050405020304" pitchFamily="18" charset="0"/>
            <a:cs typeface="Times New Roman" panose="02020603050405020304" pitchFamily="18" charset="0"/>
          </a:endParaRPr>
        </a:p>
      </dsp:txBody>
      <dsp:txXfrm>
        <a:off x="442737" y="1299955"/>
        <a:ext cx="5691776" cy="585220"/>
      </dsp:txXfrm>
    </dsp:sp>
    <dsp:sp modelId="{DCA7A3EB-82ED-41A3-9C89-63AD50205A3A}">
      <dsp:nvSpPr>
        <dsp:cNvPr id="0" name=""/>
        <dsp:cNvSpPr/>
      </dsp:nvSpPr>
      <dsp:spPr>
        <a:xfrm>
          <a:off x="0" y="2445546"/>
          <a:ext cx="8229600" cy="125876"/>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104140" rIns="638708" bIns="35560" numCol="1" spcCol="1270" anchor="t" anchorCtr="0">
          <a:noAutofit/>
        </a:bodyPr>
        <a:lstStyle/>
        <a:p>
          <a:pPr marL="57150" lvl="1" indent="-57150" algn="l" defTabSz="222250">
            <a:lnSpc>
              <a:spcPct val="90000"/>
            </a:lnSpc>
            <a:spcBef>
              <a:spcPct val="0"/>
            </a:spcBef>
            <a:spcAft>
              <a:spcPct val="15000"/>
            </a:spcAft>
            <a:buChar char="••"/>
          </a:pPr>
          <a:endParaRPr lang="en-CA" sz="500" kern="1200"/>
        </a:p>
        <a:p>
          <a:pPr marL="57150" lvl="1" indent="-57150" algn="l" defTabSz="222250">
            <a:lnSpc>
              <a:spcPct val="90000"/>
            </a:lnSpc>
            <a:spcBef>
              <a:spcPct val="0"/>
            </a:spcBef>
            <a:spcAft>
              <a:spcPct val="15000"/>
            </a:spcAft>
            <a:buChar char="••"/>
          </a:pPr>
          <a:endParaRPr lang="en-CA" sz="500" kern="1200"/>
        </a:p>
      </dsp:txBody>
      <dsp:txXfrm>
        <a:off x="0" y="2445546"/>
        <a:ext cx="8229600" cy="125876"/>
      </dsp:txXfrm>
    </dsp:sp>
    <dsp:sp modelId="{7B1F9927-580B-4F67-8871-BE0BF8BB2413}">
      <dsp:nvSpPr>
        <dsp:cNvPr id="0" name=""/>
        <dsp:cNvSpPr/>
      </dsp:nvSpPr>
      <dsp:spPr>
        <a:xfrm>
          <a:off x="411078" y="1995958"/>
          <a:ext cx="5755094" cy="52331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244600">
            <a:lnSpc>
              <a:spcPct val="90000"/>
            </a:lnSpc>
            <a:spcBef>
              <a:spcPct val="0"/>
            </a:spcBef>
            <a:spcAft>
              <a:spcPct val="35000"/>
            </a:spcAft>
          </a:pPr>
          <a:r>
            <a:rPr lang="en-CA" sz="2800" kern="1200" dirty="0" smtClean="0">
              <a:latin typeface="Times New Roman" panose="02020603050405020304" pitchFamily="18" charset="0"/>
              <a:cs typeface="Times New Roman" panose="02020603050405020304" pitchFamily="18" charset="0"/>
            </a:rPr>
            <a:t>Jumper wires</a:t>
          </a:r>
          <a:endParaRPr lang="en-CA" sz="2800" kern="1200" dirty="0">
            <a:latin typeface="Times New Roman" panose="02020603050405020304" pitchFamily="18" charset="0"/>
            <a:cs typeface="Times New Roman" panose="02020603050405020304" pitchFamily="18" charset="0"/>
          </a:endParaRPr>
        </a:p>
      </dsp:txBody>
      <dsp:txXfrm>
        <a:off x="436624" y="2021504"/>
        <a:ext cx="5704002" cy="472224"/>
      </dsp:txXfrm>
    </dsp:sp>
    <dsp:sp modelId="{CD147706-5E5E-4401-ABFE-2AC811FB8112}">
      <dsp:nvSpPr>
        <dsp:cNvPr id="0" name=""/>
        <dsp:cNvSpPr/>
      </dsp:nvSpPr>
      <dsp:spPr>
        <a:xfrm>
          <a:off x="0" y="3148617"/>
          <a:ext cx="8229600" cy="125876"/>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104140" rIns="638708" bIns="35560" numCol="1" spcCol="1270" anchor="t" anchorCtr="0">
          <a:noAutofit/>
        </a:bodyPr>
        <a:lstStyle/>
        <a:p>
          <a:pPr marL="57150" lvl="1" indent="-57150" algn="l" defTabSz="222250">
            <a:lnSpc>
              <a:spcPct val="90000"/>
            </a:lnSpc>
            <a:spcBef>
              <a:spcPct val="0"/>
            </a:spcBef>
            <a:spcAft>
              <a:spcPct val="15000"/>
            </a:spcAft>
            <a:buChar char="••"/>
          </a:pPr>
          <a:endParaRPr lang="en-CA" sz="500" kern="1200"/>
        </a:p>
        <a:p>
          <a:pPr marL="57150" lvl="1" indent="-57150" algn="l" defTabSz="222250">
            <a:lnSpc>
              <a:spcPct val="90000"/>
            </a:lnSpc>
            <a:spcBef>
              <a:spcPct val="0"/>
            </a:spcBef>
            <a:spcAft>
              <a:spcPct val="15000"/>
            </a:spcAft>
            <a:buChar char="••"/>
          </a:pPr>
          <a:endParaRPr lang="en-CA" sz="500" kern="1200"/>
        </a:p>
      </dsp:txBody>
      <dsp:txXfrm>
        <a:off x="0" y="3148617"/>
        <a:ext cx="8229600" cy="125876"/>
      </dsp:txXfrm>
    </dsp:sp>
    <dsp:sp modelId="{62B22A87-32A1-4C2E-9920-8394C29217B6}">
      <dsp:nvSpPr>
        <dsp:cNvPr id="0" name=""/>
        <dsp:cNvSpPr/>
      </dsp:nvSpPr>
      <dsp:spPr>
        <a:xfrm>
          <a:off x="436823" y="2598397"/>
          <a:ext cx="5755094" cy="62394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244600">
            <a:lnSpc>
              <a:spcPct val="90000"/>
            </a:lnSpc>
            <a:spcBef>
              <a:spcPct val="0"/>
            </a:spcBef>
            <a:spcAft>
              <a:spcPct val="35000"/>
            </a:spcAft>
          </a:pPr>
          <a:r>
            <a:rPr lang="en-CA" sz="2800" kern="1200" dirty="0" smtClean="0">
              <a:latin typeface="Times New Roman" panose="02020603050405020304" pitchFamily="18" charset="0"/>
              <a:cs typeface="Times New Roman" panose="02020603050405020304" pitchFamily="18" charset="0"/>
            </a:rPr>
            <a:t>Laptop with Required Software</a:t>
          </a:r>
          <a:endParaRPr lang="en-CA" sz="2800" kern="1200" dirty="0">
            <a:latin typeface="Times New Roman" panose="02020603050405020304" pitchFamily="18" charset="0"/>
            <a:cs typeface="Times New Roman" panose="02020603050405020304" pitchFamily="18" charset="0"/>
          </a:endParaRPr>
        </a:p>
      </dsp:txBody>
      <dsp:txXfrm>
        <a:off x="467282" y="2628856"/>
        <a:ext cx="5694176" cy="563029"/>
      </dsp:txXfrm>
    </dsp:sp>
    <dsp:sp modelId="{2F5D4358-9106-423F-8324-6AC7C45615E8}">
      <dsp:nvSpPr>
        <dsp:cNvPr id="0" name=""/>
        <dsp:cNvSpPr/>
      </dsp:nvSpPr>
      <dsp:spPr>
        <a:xfrm>
          <a:off x="0" y="3886925"/>
          <a:ext cx="8229600" cy="125876"/>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6591D0B-1D18-4682-BC02-DB8DEC968606}">
      <dsp:nvSpPr>
        <dsp:cNvPr id="0" name=""/>
        <dsp:cNvSpPr/>
      </dsp:nvSpPr>
      <dsp:spPr>
        <a:xfrm>
          <a:off x="411078" y="3301467"/>
          <a:ext cx="5755094" cy="6591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1244600">
            <a:lnSpc>
              <a:spcPct val="90000"/>
            </a:lnSpc>
            <a:spcBef>
              <a:spcPct val="0"/>
            </a:spcBef>
            <a:spcAft>
              <a:spcPct val="35000"/>
            </a:spcAft>
          </a:pPr>
          <a:r>
            <a:rPr lang="en-CA" sz="2800" kern="1200" dirty="0" smtClean="0">
              <a:latin typeface="Times New Roman" panose="02020603050405020304" pitchFamily="18" charset="0"/>
              <a:cs typeface="Times New Roman" panose="02020603050405020304" pitchFamily="18" charset="0"/>
            </a:rPr>
            <a:t>Node MCU</a:t>
          </a:r>
          <a:endParaRPr lang="en-CA" sz="500" kern="1200" dirty="0">
            <a:latin typeface="Times New Roman" panose="02020603050405020304" pitchFamily="18" charset="0"/>
            <a:cs typeface="Times New Roman" panose="02020603050405020304" pitchFamily="18" charset="0"/>
          </a:endParaRPr>
        </a:p>
      </dsp:txBody>
      <dsp:txXfrm>
        <a:off x="443257" y="3333646"/>
        <a:ext cx="5690736" cy="594827"/>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8" name="PlaceHolder 1"/>
          <p:cNvSpPr>
            <a:spLocks noGrp="1" noRot="1" noChangeAspect="1"/>
          </p:cNvSpPr>
          <p:nvPr>
            <p:ph type="sldImg"/>
          </p:nvPr>
        </p:nvSpPr>
        <p:spPr>
          <a:xfrm>
            <a:off x="533520" y="764280"/>
            <a:ext cx="6704640" cy="3771360"/>
          </a:xfrm>
          <a:prstGeom prst="rect">
            <a:avLst/>
          </a:prstGeom>
        </p:spPr>
        <p:txBody>
          <a:bodyPr lIns="0" tIns="0" rIns="0" bIns="0" anchor="ctr"/>
          <a:lstStyle/>
          <a:p>
            <a:r>
              <a:rPr lang="en-US" sz="1800" b="0" strike="noStrike" spc="-1">
                <a:solidFill>
                  <a:srgbClr val="000000"/>
                </a:solidFill>
                <a:latin typeface="Century Gothic"/>
              </a:rPr>
              <a:t>Click to move the slide</a:t>
            </a:r>
          </a:p>
        </p:txBody>
      </p:sp>
      <p:sp>
        <p:nvSpPr>
          <p:cNvPr id="99" name="PlaceHolder 2"/>
          <p:cNvSpPr>
            <a:spLocks noGrp="1"/>
          </p:cNvSpPr>
          <p:nvPr>
            <p:ph type="body"/>
          </p:nvPr>
        </p:nvSpPr>
        <p:spPr>
          <a:xfrm>
            <a:off x="777240" y="4777560"/>
            <a:ext cx="6217560" cy="4525920"/>
          </a:xfrm>
          <a:prstGeom prst="rect">
            <a:avLst/>
          </a:prstGeom>
        </p:spPr>
        <p:txBody>
          <a:bodyPr lIns="0" tIns="0" rIns="0" bIns="0"/>
          <a:lstStyle/>
          <a:p>
            <a:r>
              <a:rPr lang="en-CA" sz="2000" b="0" strike="noStrike" spc="-1">
                <a:latin typeface="Arial"/>
              </a:rPr>
              <a:t>Click to edit the notes format</a:t>
            </a:r>
          </a:p>
        </p:txBody>
      </p:sp>
      <p:sp>
        <p:nvSpPr>
          <p:cNvPr id="100" name="PlaceHolder 3"/>
          <p:cNvSpPr>
            <a:spLocks noGrp="1"/>
          </p:cNvSpPr>
          <p:nvPr>
            <p:ph type="hdr"/>
          </p:nvPr>
        </p:nvSpPr>
        <p:spPr>
          <a:xfrm>
            <a:off x="0" y="0"/>
            <a:ext cx="3372840" cy="502560"/>
          </a:xfrm>
          <a:prstGeom prst="rect">
            <a:avLst/>
          </a:prstGeom>
        </p:spPr>
        <p:txBody>
          <a:bodyPr lIns="0" tIns="0" rIns="0" bIns="0"/>
          <a:lstStyle/>
          <a:p>
            <a:r>
              <a:rPr lang="en-CA" sz="1400" b="0" strike="noStrike" spc="-1">
                <a:latin typeface="Times New Roman"/>
              </a:rPr>
              <a:t>&lt;header&gt;</a:t>
            </a:r>
          </a:p>
        </p:txBody>
      </p:sp>
      <p:sp>
        <p:nvSpPr>
          <p:cNvPr id="101" name="PlaceHolder 4"/>
          <p:cNvSpPr>
            <a:spLocks noGrp="1"/>
          </p:cNvSpPr>
          <p:nvPr>
            <p:ph type="dt"/>
          </p:nvPr>
        </p:nvSpPr>
        <p:spPr>
          <a:xfrm>
            <a:off x="4399200" y="0"/>
            <a:ext cx="3372840" cy="502560"/>
          </a:xfrm>
          <a:prstGeom prst="rect">
            <a:avLst/>
          </a:prstGeom>
        </p:spPr>
        <p:txBody>
          <a:bodyPr lIns="0" tIns="0" rIns="0" bIns="0"/>
          <a:lstStyle/>
          <a:p>
            <a:pPr algn="r"/>
            <a:r>
              <a:rPr lang="en-CA" sz="1400" b="0" strike="noStrike" spc="-1">
                <a:latin typeface="Times New Roman"/>
              </a:rPr>
              <a:t>&lt;date/time&gt;</a:t>
            </a:r>
          </a:p>
        </p:txBody>
      </p:sp>
      <p:sp>
        <p:nvSpPr>
          <p:cNvPr id="102" name="PlaceHolder 5"/>
          <p:cNvSpPr>
            <a:spLocks noGrp="1"/>
          </p:cNvSpPr>
          <p:nvPr>
            <p:ph type="ftr"/>
          </p:nvPr>
        </p:nvSpPr>
        <p:spPr>
          <a:xfrm>
            <a:off x="0" y="9555480"/>
            <a:ext cx="3372840" cy="502560"/>
          </a:xfrm>
          <a:prstGeom prst="rect">
            <a:avLst/>
          </a:prstGeom>
        </p:spPr>
        <p:txBody>
          <a:bodyPr lIns="0" tIns="0" rIns="0" bIns="0" anchor="b"/>
          <a:lstStyle/>
          <a:p>
            <a:r>
              <a:rPr lang="en-CA" sz="1400" b="0" strike="noStrike" spc="-1">
                <a:latin typeface="Times New Roman"/>
              </a:rPr>
              <a:t>&lt;footer&gt;</a:t>
            </a:r>
          </a:p>
        </p:txBody>
      </p:sp>
      <p:sp>
        <p:nvSpPr>
          <p:cNvPr id="103" name="PlaceHolder 6"/>
          <p:cNvSpPr>
            <a:spLocks noGrp="1"/>
          </p:cNvSpPr>
          <p:nvPr>
            <p:ph type="sldNum"/>
          </p:nvPr>
        </p:nvSpPr>
        <p:spPr>
          <a:xfrm>
            <a:off x="4399200" y="9555480"/>
            <a:ext cx="3372840" cy="502560"/>
          </a:xfrm>
          <a:prstGeom prst="rect">
            <a:avLst/>
          </a:prstGeom>
        </p:spPr>
        <p:txBody>
          <a:bodyPr lIns="0" tIns="0" rIns="0" bIns="0" anchor="b"/>
          <a:lstStyle/>
          <a:p>
            <a:pPr algn="r"/>
            <a:fld id="{483F1A79-79E9-48C2-8BB6-E1FE5B11B626}" type="slidenum">
              <a:rPr lang="en-CA" sz="1400" b="0" strike="noStrike" spc="-1">
                <a:latin typeface="Times New Roman"/>
              </a:rPr>
              <a:t>‹#›</a:t>
            </a:fld>
            <a:endParaRPr lang="en-CA" sz="1400" b="0" strike="noStrike" spc="-1">
              <a:latin typeface="Times New Roman"/>
            </a:endParaRPr>
          </a:p>
        </p:txBody>
      </p:sp>
    </p:spTree>
    <p:extLst>
      <p:ext uri="{BB962C8B-B14F-4D97-AF65-F5344CB8AC3E}">
        <p14:creationId xmlns:p14="http://schemas.microsoft.com/office/powerpoint/2010/main" val="138298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PlaceHolder 1"/>
          <p:cNvSpPr>
            <a:spLocks noGrp="1" noRot="1" noChangeAspect="1"/>
          </p:cNvSpPr>
          <p:nvPr>
            <p:ph type="sldImg"/>
          </p:nvPr>
        </p:nvSpPr>
        <p:spPr>
          <a:xfrm>
            <a:off x="1143000" y="685800"/>
            <a:ext cx="4572000" cy="3429000"/>
          </a:xfrm>
          <a:prstGeom prst="rect">
            <a:avLst/>
          </a:prstGeom>
        </p:spPr>
      </p:sp>
      <p:sp>
        <p:nvSpPr>
          <p:cNvPr id="181" name="PlaceHolder 2"/>
          <p:cNvSpPr>
            <a:spLocks noGrp="1"/>
          </p:cNvSpPr>
          <p:nvPr>
            <p:ph type="body"/>
          </p:nvPr>
        </p:nvSpPr>
        <p:spPr>
          <a:xfrm>
            <a:off x="685800" y="4343400"/>
            <a:ext cx="5486040" cy="4114440"/>
          </a:xfrm>
          <a:prstGeom prst="rect">
            <a:avLst/>
          </a:prstGeom>
        </p:spPr>
        <p:txBody>
          <a:bodyPr/>
          <a:lstStyle/>
          <a:p>
            <a:endParaRPr lang="en-CA" sz="2000" b="0" strike="noStrike" spc="-1">
              <a:latin typeface="Arial"/>
            </a:endParaRPr>
          </a:p>
        </p:txBody>
      </p:sp>
      <p:sp>
        <p:nvSpPr>
          <p:cNvPr id="182" name="TextShape 3"/>
          <p:cNvSpPr txBox="1"/>
          <p:nvPr/>
        </p:nvSpPr>
        <p:spPr>
          <a:xfrm>
            <a:off x="3884760" y="8685360"/>
            <a:ext cx="2971440" cy="456840"/>
          </a:xfrm>
          <a:prstGeom prst="rect">
            <a:avLst/>
          </a:prstGeom>
          <a:noFill/>
          <a:ln>
            <a:noFill/>
          </a:ln>
        </p:spPr>
        <p:txBody>
          <a:bodyPr anchor="b"/>
          <a:lstStyle/>
          <a:p>
            <a:pPr algn="r">
              <a:lnSpc>
                <a:spcPct val="100000"/>
              </a:lnSpc>
            </a:pPr>
            <a:fld id="{03007A25-624F-45D1-AC71-AFC69BDCD536}" type="slidenum">
              <a:rPr lang="en-CA" sz="1200" b="0" strike="noStrike" spc="-1">
                <a:solidFill>
                  <a:srgbClr val="000000"/>
                </a:solidFill>
                <a:latin typeface="+mn-lt"/>
                <a:ea typeface="+mn-ea"/>
              </a:rPr>
              <a:t>1</a:t>
            </a:fld>
            <a:endParaRPr lang="en-CA"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0013" y="763588"/>
            <a:ext cx="5030787" cy="3771900"/>
          </a:xfrm>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idx="10"/>
          </p:nvPr>
        </p:nvSpPr>
        <p:spPr/>
        <p:txBody>
          <a:bodyPr/>
          <a:lstStyle/>
          <a:p>
            <a:pPr algn="r"/>
            <a:fld id="{483F1A79-79E9-48C2-8BB6-E1FE5B11B626}" type="slidenum">
              <a:rPr lang="en-CA" sz="1400" b="0" strike="noStrike" spc="-1" smtClean="0">
                <a:latin typeface="Times New Roman"/>
              </a:rPr>
              <a:t>26</a:t>
            </a:fld>
            <a:endParaRPr lang="en-CA" sz="1400" b="0" strike="noStrike" spc="-1">
              <a:latin typeface="Times New Roman"/>
            </a:endParaRPr>
          </a:p>
        </p:txBody>
      </p:sp>
    </p:spTree>
    <p:extLst>
      <p:ext uri="{BB962C8B-B14F-4D97-AF65-F5344CB8AC3E}">
        <p14:creationId xmlns:p14="http://schemas.microsoft.com/office/powerpoint/2010/main" val="3557452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0013" y="763588"/>
            <a:ext cx="5030787" cy="3771900"/>
          </a:xfrm>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idx="10"/>
          </p:nvPr>
        </p:nvSpPr>
        <p:spPr/>
        <p:txBody>
          <a:bodyPr/>
          <a:lstStyle/>
          <a:p>
            <a:pPr algn="r"/>
            <a:fld id="{483F1A79-79E9-48C2-8BB6-E1FE5B11B626}" type="slidenum">
              <a:rPr lang="en-CA" sz="1400" b="0" strike="noStrike" spc="-1" smtClean="0">
                <a:latin typeface="Times New Roman"/>
              </a:rPr>
              <a:t>27</a:t>
            </a:fld>
            <a:endParaRPr lang="en-CA" sz="1400" b="0" strike="noStrike" spc="-1">
              <a:latin typeface="Times New Roman"/>
            </a:endParaRPr>
          </a:p>
        </p:txBody>
      </p:sp>
    </p:spTree>
    <p:extLst>
      <p:ext uri="{BB962C8B-B14F-4D97-AF65-F5344CB8AC3E}">
        <p14:creationId xmlns:p14="http://schemas.microsoft.com/office/powerpoint/2010/main" val="3557452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0013" y="763588"/>
            <a:ext cx="5030787" cy="3771900"/>
          </a:xfrm>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idx="10"/>
          </p:nvPr>
        </p:nvSpPr>
        <p:spPr/>
        <p:txBody>
          <a:bodyPr/>
          <a:lstStyle/>
          <a:p>
            <a:pPr algn="r"/>
            <a:fld id="{483F1A79-79E9-48C2-8BB6-E1FE5B11B626}" type="slidenum">
              <a:rPr lang="en-CA" sz="1400" b="0" strike="noStrike" spc="-1" smtClean="0">
                <a:latin typeface="Times New Roman"/>
              </a:rPr>
              <a:t>30</a:t>
            </a:fld>
            <a:endParaRPr lang="en-CA" sz="1400" b="0" strike="noStrike" spc="-1">
              <a:latin typeface="Times New Roman"/>
            </a:endParaRPr>
          </a:p>
        </p:txBody>
      </p:sp>
    </p:spTree>
    <p:extLst>
      <p:ext uri="{BB962C8B-B14F-4D97-AF65-F5344CB8AC3E}">
        <p14:creationId xmlns:p14="http://schemas.microsoft.com/office/powerpoint/2010/main" val="1005103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6AD8D91A-A2EE-4B54-B3C6-F6C67903BA9C}" type="datetime1">
              <a:rPr lang="en-US" smtClean="0"/>
              <a:pPr/>
              <a:t>3/28/2021</a:t>
            </a:fld>
            <a:endParaRPr lang="en-US" dirty="0"/>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FA84A37A-AFC2-4A01-80A1-FC20F2C0D5BB}" type="slidenum">
              <a:rPr lang="en-US" smtClean="0"/>
              <a:pPr/>
              <a:t>‹#›</a:t>
            </a:fld>
            <a:endParaRPr lang="en-US" dirty="0"/>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lnSpc>
                <a:spcPct val="100000"/>
              </a:lnSpc>
            </a:pPr>
            <a:fld id="{A58B4C35-BDE2-4D78-9B57-BE6813DD603C}" type="datetime">
              <a:rPr lang="en-CA" sz="1200" b="0" strike="noStrike" spc="-1" smtClean="0">
                <a:solidFill>
                  <a:srgbClr val="564B3C"/>
                </a:solidFill>
                <a:latin typeface="Century Gothic"/>
              </a:rPr>
              <a:t>2021-03-28</a:t>
            </a:fld>
            <a:endParaRPr lang="en-CA" sz="1200" b="0" strike="noStrike" spc="-1">
              <a:latin typeface="Times New Roman"/>
            </a:endParaRPr>
          </a:p>
        </p:txBody>
      </p:sp>
      <p:sp>
        <p:nvSpPr>
          <p:cNvPr id="5" name="Footer Placeholder 4"/>
          <p:cNvSpPr>
            <a:spLocks noGrp="1"/>
          </p:cNvSpPr>
          <p:nvPr>
            <p:ph type="ftr" sz="quarter" idx="11"/>
          </p:nvPr>
        </p:nvSpPr>
        <p:spPr/>
        <p:txBody>
          <a:bodyPr/>
          <a:lstStyle/>
          <a:p>
            <a:endParaRPr lang="en-CA" sz="2400" b="0" strike="noStrike" spc="-1">
              <a:latin typeface="Times New Roman"/>
            </a:endParaRPr>
          </a:p>
        </p:txBody>
      </p:sp>
      <p:sp>
        <p:nvSpPr>
          <p:cNvPr id="6" name="Slide Number Placeholder 5"/>
          <p:cNvSpPr>
            <a:spLocks noGrp="1"/>
          </p:cNvSpPr>
          <p:nvPr>
            <p:ph type="sldNum" sz="quarter" idx="12"/>
          </p:nvPr>
        </p:nvSpPr>
        <p:spPr/>
        <p:txBody>
          <a:bodyPr/>
          <a:lstStyle/>
          <a:p>
            <a:pPr algn="ctr">
              <a:lnSpc>
                <a:spcPct val="100000"/>
              </a:lnSpc>
            </a:pPr>
            <a:fld id="{E258B38A-AADE-4F14-BAB1-0B95D90AFDD9}" type="slidenum">
              <a:rPr lang="en-CA" sz="2800" b="0" strike="noStrike" spc="-1" smtClean="0">
                <a:solidFill>
                  <a:srgbClr val="47534C"/>
                </a:solidFill>
                <a:latin typeface="Century Gothic"/>
              </a:rPr>
              <a:t>‹#›</a:t>
            </a:fld>
            <a:endParaRPr lang="en-CA" sz="2800" b="0" strike="noStrike" spc="-1">
              <a:latin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lnSpc>
                <a:spcPct val="100000"/>
              </a:lnSpc>
            </a:pPr>
            <a:fld id="{A58B4C35-BDE2-4D78-9B57-BE6813DD603C}" type="datetime">
              <a:rPr lang="en-CA" sz="1200" b="0" strike="noStrike" spc="-1" smtClean="0">
                <a:solidFill>
                  <a:srgbClr val="564B3C"/>
                </a:solidFill>
                <a:latin typeface="Century Gothic"/>
              </a:rPr>
              <a:t>2021-03-28</a:t>
            </a:fld>
            <a:endParaRPr lang="en-CA" sz="1200" b="0" strike="noStrike" spc="-1">
              <a:latin typeface="Times New Roman"/>
            </a:endParaRPr>
          </a:p>
        </p:txBody>
      </p:sp>
      <p:sp>
        <p:nvSpPr>
          <p:cNvPr id="5" name="Footer Placeholder 4"/>
          <p:cNvSpPr>
            <a:spLocks noGrp="1"/>
          </p:cNvSpPr>
          <p:nvPr>
            <p:ph type="ftr" sz="quarter" idx="11"/>
          </p:nvPr>
        </p:nvSpPr>
        <p:spPr/>
        <p:txBody>
          <a:bodyPr/>
          <a:lstStyle/>
          <a:p>
            <a:endParaRPr lang="en-CA" sz="2400" b="0" strike="noStrike" spc="-1">
              <a:latin typeface="Times New Roman"/>
            </a:endParaRPr>
          </a:p>
        </p:txBody>
      </p:sp>
      <p:sp>
        <p:nvSpPr>
          <p:cNvPr id="6" name="Slide Number Placeholder 5"/>
          <p:cNvSpPr>
            <a:spLocks noGrp="1"/>
          </p:cNvSpPr>
          <p:nvPr>
            <p:ph type="sldNum" sz="quarter" idx="12"/>
          </p:nvPr>
        </p:nvSpPr>
        <p:spPr/>
        <p:txBody>
          <a:bodyPr/>
          <a:lstStyle/>
          <a:p>
            <a:pPr algn="ctr">
              <a:lnSpc>
                <a:spcPct val="100000"/>
              </a:lnSpc>
            </a:pPr>
            <a:fld id="{E258B38A-AADE-4F14-BAB1-0B95D90AFDD9}" type="slidenum">
              <a:rPr lang="en-CA" sz="2800" b="0" strike="noStrike" spc="-1" smtClean="0">
                <a:solidFill>
                  <a:srgbClr val="47534C"/>
                </a:solidFill>
                <a:latin typeface="Century Gothic"/>
              </a:rPr>
              <a:t>‹#›</a:t>
            </a:fld>
            <a:endParaRPr lang="en-CA" sz="2800" b="0" strike="noStrike" spc="-1">
              <a:latin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lnSpc>
                <a:spcPct val="100000"/>
              </a:lnSpc>
            </a:pPr>
            <a:fld id="{A58B4C35-BDE2-4D78-9B57-BE6813DD603C}" type="datetime">
              <a:rPr lang="en-CA" sz="1200" b="0" strike="noStrike" spc="-1" smtClean="0">
                <a:solidFill>
                  <a:srgbClr val="564B3C"/>
                </a:solidFill>
                <a:latin typeface="Century Gothic"/>
              </a:rPr>
              <a:t>2021-03-28</a:t>
            </a:fld>
            <a:endParaRPr lang="en-CA" sz="1200" b="0" strike="noStrike" spc="-1">
              <a:latin typeface="Times New Roman"/>
            </a:endParaRPr>
          </a:p>
        </p:txBody>
      </p:sp>
      <p:sp>
        <p:nvSpPr>
          <p:cNvPr id="5" name="Footer Placeholder 4"/>
          <p:cNvSpPr>
            <a:spLocks noGrp="1"/>
          </p:cNvSpPr>
          <p:nvPr>
            <p:ph type="ftr" sz="quarter" idx="11"/>
          </p:nvPr>
        </p:nvSpPr>
        <p:spPr/>
        <p:txBody>
          <a:bodyPr/>
          <a:lstStyle/>
          <a:p>
            <a:endParaRPr lang="en-CA" sz="2400" b="0" strike="noStrike" spc="-1">
              <a:latin typeface="Times New Roman"/>
            </a:endParaRPr>
          </a:p>
        </p:txBody>
      </p:sp>
      <p:sp>
        <p:nvSpPr>
          <p:cNvPr id="6" name="Slide Number Placeholder 5"/>
          <p:cNvSpPr>
            <a:spLocks noGrp="1"/>
          </p:cNvSpPr>
          <p:nvPr>
            <p:ph type="sldNum" sz="quarter" idx="12"/>
          </p:nvPr>
        </p:nvSpPr>
        <p:spPr/>
        <p:txBody>
          <a:bodyPr/>
          <a:lstStyle/>
          <a:p>
            <a:pPr algn="ctr">
              <a:lnSpc>
                <a:spcPct val="100000"/>
              </a:lnSpc>
            </a:pPr>
            <a:fld id="{E258B38A-AADE-4F14-BAB1-0B95D90AFDD9}" type="slidenum">
              <a:rPr lang="en-CA" sz="2800" b="0" strike="noStrike" spc="-1" smtClean="0">
                <a:solidFill>
                  <a:srgbClr val="47534C"/>
                </a:solidFill>
                <a:latin typeface="Century Gothic"/>
              </a:rPr>
              <a:t>‹#›</a:t>
            </a:fld>
            <a:endParaRPr lang="en-CA" sz="2800" b="0" strike="noStrike" spc="-1">
              <a:latin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pPr>
              <a:lnSpc>
                <a:spcPct val="100000"/>
              </a:lnSpc>
            </a:pPr>
            <a:fld id="{A58B4C35-BDE2-4D78-9B57-BE6813DD603C}" type="datetime">
              <a:rPr lang="en-CA" sz="1200" b="0" strike="noStrike" spc="-1" smtClean="0">
                <a:solidFill>
                  <a:srgbClr val="564B3C"/>
                </a:solidFill>
                <a:latin typeface="Century Gothic"/>
              </a:rPr>
              <a:t>2021-03-28</a:t>
            </a:fld>
            <a:endParaRPr lang="en-CA" sz="1200" b="0" strike="noStrike" spc="-1">
              <a:latin typeface="Times New Roman"/>
            </a:endParaRPr>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CA" sz="2400" b="0" strike="noStrike" spc="-1">
              <a:latin typeface="Times New Roman"/>
            </a:endParaRPr>
          </a:p>
        </p:txBody>
      </p:sp>
      <p:sp>
        <p:nvSpPr>
          <p:cNvPr id="6" name="Slide Number Placeholder 5"/>
          <p:cNvSpPr>
            <a:spLocks noGrp="1"/>
          </p:cNvSpPr>
          <p:nvPr>
            <p:ph type="sldNum" sz="quarter" idx="12"/>
          </p:nvPr>
        </p:nvSpPr>
        <p:spPr/>
        <p:txBody>
          <a:bodyPr/>
          <a:lstStyle/>
          <a:p>
            <a:pPr algn="ctr">
              <a:lnSpc>
                <a:spcPct val="100000"/>
              </a:lnSpc>
            </a:pPr>
            <a:fld id="{E258B38A-AADE-4F14-BAB1-0B95D90AFDD9}" type="slidenum">
              <a:rPr lang="en-CA" sz="2800" b="0" strike="noStrike" spc="-1" smtClean="0">
                <a:solidFill>
                  <a:srgbClr val="47534C"/>
                </a:solidFill>
                <a:latin typeface="Century Gothic"/>
              </a:rPr>
              <a:t>‹#›</a:t>
            </a:fld>
            <a:endParaRPr lang="en-CA" sz="2800" b="0" strike="noStrike" spc="-1">
              <a:latin typeface="Times New Roman"/>
            </a:endParaRPr>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lnSpc>
                <a:spcPct val="100000"/>
              </a:lnSpc>
            </a:pPr>
            <a:fld id="{A58B4C35-BDE2-4D78-9B57-BE6813DD603C}" type="datetime">
              <a:rPr lang="en-CA" sz="1200" b="0" strike="noStrike" spc="-1" smtClean="0">
                <a:solidFill>
                  <a:srgbClr val="564B3C"/>
                </a:solidFill>
                <a:latin typeface="Century Gothic"/>
              </a:rPr>
              <a:t>2021-03-28</a:t>
            </a:fld>
            <a:endParaRPr lang="en-CA" sz="1200" b="0" strike="noStrike" spc="-1">
              <a:latin typeface="Times New Roman"/>
            </a:endParaRPr>
          </a:p>
        </p:txBody>
      </p:sp>
      <p:sp>
        <p:nvSpPr>
          <p:cNvPr id="6" name="Footer Placeholder 5"/>
          <p:cNvSpPr>
            <a:spLocks noGrp="1"/>
          </p:cNvSpPr>
          <p:nvPr>
            <p:ph type="ftr" sz="quarter" idx="11"/>
          </p:nvPr>
        </p:nvSpPr>
        <p:spPr/>
        <p:txBody>
          <a:bodyPr/>
          <a:lstStyle/>
          <a:p>
            <a:endParaRPr lang="en-CA" sz="2400" b="0" strike="noStrike" spc="-1">
              <a:latin typeface="Times New Roman"/>
            </a:endParaRPr>
          </a:p>
        </p:txBody>
      </p:sp>
      <p:sp>
        <p:nvSpPr>
          <p:cNvPr id="7" name="Slide Number Placeholder 6"/>
          <p:cNvSpPr>
            <a:spLocks noGrp="1"/>
          </p:cNvSpPr>
          <p:nvPr>
            <p:ph type="sldNum" sz="quarter" idx="12"/>
          </p:nvPr>
        </p:nvSpPr>
        <p:spPr/>
        <p:txBody>
          <a:bodyPr/>
          <a:lstStyle/>
          <a:p>
            <a:pPr algn="ctr">
              <a:lnSpc>
                <a:spcPct val="100000"/>
              </a:lnSpc>
            </a:pPr>
            <a:fld id="{E258B38A-AADE-4F14-BAB1-0B95D90AFDD9}" type="slidenum">
              <a:rPr lang="en-CA" sz="2800" b="0" strike="noStrike" spc="-1" smtClean="0">
                <a:solidFill>
                  <a:srgbClr val="47534C"/>
                </a:solidFill>
                <a:latin typeface="Century Gothic"/>
              </a:rPr>
              <a:t>‹#›</a:t>
            </a:fld>
            <a:endParaRPr lang="en-CA" sz="2800" b="0" strike="noStrike" spc="-1">
              <a:latin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lnSpc>
                <a:spcPct val="100000"/>
              </a:lnSpc>
            </a:pPr>
            <a:fld id="{A58B4C35-BDE2-4D78-9B57-BE6813DD603C}" type="datetime">
              <a:rPr lang="en-CA" sz="1200" b="0" strike="noStrike" spc="-1" smtClean="0">
                <a:solidFill>
                  <a:srgbClr val="564B3C"/>
                </a:solidFill>
                <a:latin typeface="Century Gothic"/>
              </a:rPr>
              <a:t>2021-03-28</a:t>
            </a:fld>
            <a:endParaRPr lang="en-CA" sz="1200" b="0" strike="noStrike" spc="-1">
              <a:latin typeface="Times New Roman"/>
            </a:endParaRPr>
          </a:p>
        </p:txBody>
      </p:sp>
      <p:sp>
        <p:nvSpPr>
          <p:cNvPr id="8" name="Footer Placeholder 7"/>
          <p:cNvSpPr>
            <a:spLocks noGrp="1"/>
          </p:cNvSpPr>
          <p:nvPr>
            <p:ph type="ftr" sz="quarter" idx="11"/>
          </p:nvPr>
        </p:nvSpPr>
        <p:spPr/>
        <p:txBody>
          <a:bodyPr/>
          <a:lstStyle/>
          <a:p>
            <a:endParaRPr lang="en-CA" sz="2400" b="0" strike="noStrike" spc="-1">
              <a:latin typeface="Times New Roman"/>
            </a:endParaRPr>
          </a:p>
        </p:txBody>
      </p:sp>
      <p:sp>
        <p:nvSpPr>
          <p:cNvPr id="9" name="Slide Number Placeholder 8"/>
          <p:cNvSpPr>
            <a:spLocks noGrp="1"/>
          </p:cNvSpPr>
          <p:nvPr>
            <p:ph type="sldNum" sz="quarter" idx="12"/>
          </p:nvPr>
        </p:nvSpPr>
        <p:spPr/>
        <p:txBody>
          <a:bodyPr/>
          <a:lstStyle/>
          <a:p>
            <a:pPr algn="ctr">
              <a:lnSpc>
                <a:spcPct val="100000"/>
              </a:lnSpc>
            </a:pPr>
            <a:fld id="{E258B38A-AADE-4F14-BAB1-0B95D90AFDD9}" type="slidenum">
              <a:rPr lang="en-CA" sz="2800" b="0" strike="noStrike" spc="-1" smtClean="0">
                <a:solidFill>
                  <a:srgbClr val="47534C"/>
                </a:solidFill>
                <a:latin typeface="Century Gothic"/>
              </a:rPr>
              <a:t>‹#›</a:t>
            </a:fld>
            <a:endParaRPr lang="en-CA" sz="2800" b="0" strike="noStrike" spc="-1">
              <a:latin typeface="Times New Roman"/>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E70D3E6-EF16-4488-94A4-211508FE4682}" type="datetime1">
              <a:rPr lang="en-US" smtClean="0"/>
              <a:pPr/>
              <a:t>3/28/2021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84A37A-AFC2-4A01-80A1-FC20F2C0D5B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pPr>
              <a:lnSpc>
                <a:spcPct val="100000"/>
              </a:lnSpc>
            </a:pPr>
            <a:fld id="{A58B4C35-BDE2-4D78-9B57-BE6813DD603C}" type="datetime">
              <a:rPr lang="en-CA" sz="1200" b="0" strike="noStrike" spc="-1" smtClean="0">
                <a:solidFill>
                  <a:srgbClr val="564B3C"/>
                </a:solidFill>
                <a:latin typeface="Century Gothic"/>
              </a:rPr>
              <a:t>2021-03-28</a:t>
            </a:fld>
            <a:endParaRPr lang="en-CA" sz="1200" b="0" strike="noStrike" spc="-1">
              <a:latin typeface="Times New Roman"/>
            </a:endParaRPr>
          </a:p>
        </p:txBody>
      </p:sp>
      <p:sp>
        <p:nvSpPr>
          <p:cNvPr id="3" name="Footer Placeholder 2"/>
          <p:cNvSpPr>
            <a:spLocks noGrp="1"/>
          </p:cNvSpPr>
          <p:nvPr>
            <p:ph type="ftr" sz="quarter" idx="11"/>
          </p:nvPr>
        </p:nvSpPr>
        <p:spPr/>
        <p:txBody>
          <a:bodyPr/>
          <a:lstStyle/>
          <a:p>
            <a:endParaRPr lang="en-CA" sz="2400" b="0" strike="noStrike" spc="-1">
              <a:latin typeface="Times New Roman"/>
            </a:endParaRPr>
          </a:p>
        </p:txBody>
      </p:sp>
      <p:sp>
        <p:nvSpPr>
          <p:cNvPr id="4" name="Slide Number Placeholder 3"/>
          <p:cNvSpPr>
            <a:spLocks noGrp="1"/>
          </p:cNvSpPr>
          <p:nvPr>
            <p:ph type="sldNum" sz="quarter" idx="12"/>
          </p:nvPr>
        </p:nvSpPr>
        <p:spPr/>
        <p:txBody>
          <a:bodyPr/>
          <a:lstStyle/>
          <a:p>
            <a:pPr algn="ctr">
              <a:lnSpc>
                <a:spcPct val="100000"/>
              </a:lnSpc>
            </a:pPr>
            <a:fld id="{E258B38A-AADE-4F14-BAB1-0B95D90AFDD9}" type="slidenum">
              <a:rPr lang="en-CA" sz="2800" b="0" strike="noStrike" spc="-1" smtClean="0">
                <a:solidFill>
                  <a:srgbClr val="47534C"/>
                </a:solidFill>
                <a:latin typeface="Century Gothic"/>
              </a:rPr>
              <a:t>‹#›</a:t>
            </a:fld>
            <a:endParaRPr lang="en-CA" sz="2800" b="0" strike="noStrike" spc="-1">
              <a:latin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lnSpc>
                <a:spcPct val="100000"/>
              </a:lnSpc>
            </a:pPr>
            <a:fld id="{A58B4C35-BDE2-4D78-9B57-BE6813DD603C}" type="datetime">
              <a:rPr lang="en-CA" sz="1200" b="0" strike="noStrike" spc="-1" smtClean="0">
                <a:solidFill>
                  <a:srgbClr val="564B3C"/>
                </a:solidFill>
                <a:latin typeface="Century Gothic"/>
              </a:rPr>
              <a:t>2021-03-28</a:t>
            </a:fld>
            <a:endParaRPr lang="en-CA" sz="1200" b="0" strike="noStrike" spc="-1">
              <a:latin typeface="Times New Roman"/>
            </a:endParaRPr>
          </a:p>
        </p:txBody>
      </p:sp>
      <p:sp>
        <p:nvSpPr>
          <p:cNvPr id="6" name="Footer Placeholder 5"/>
          <p:cNvSpPr>
            <a:spLocks noGrp="1"/>
          </p:cNvSpPr>
          <p:nvPr>
            <p:ph type="ftr" sz="quarter" idx="11"/>
          </p:nvPr>
        </p:nvSpPr>
        <p:spPr/>
        <p:txBody>
          <a:bodyPr/>
          <a:lstStyle/>
          <a:p>
            <a:endParaRPr lang="en-CA" sz="2400" b="0" strike="noStrike" spc="-1">
              <a:latin typeface="Times New Roman"/>
            </a:endParaRPr>
          </a:p>
        </p:txBody>
      </p:sp>
      <p:sp>
        <p:nvSpPr>
          <p:cNvPr id="7" name="Slide Number Placeholder 6"/>
          <p:cNvSpPr>
            <a:spLocks noGrp="1"/>
          </p:cNvSpPr>
          <p:nvPr>
            <p:ph type="sldNum" sz="quarter" idx="12"/>
          </p:nvPr>
        </p:nvSpPr>
        <p:spPr/>
        <p:txBody>
          <a:bodyPr/>
          <a:lstStyle/>
          <a:p>
            <a:pPr algn="ctr">
              <a:lnSpc>
                <a:spcPct val="100000"/>
              </a:lnSpc>
            </a:pPr>
            <a:fld id="{E258B38A-AADE-4F14-BAB1-0B95D90AFDD9}" type="slidenum">
              <a:rPr lang="en-CA" sz="2800" b="0" strike="noStrike" spc="-1" smtClean="0">
                <a:solidFill>
                  <a:srgbClr val="47534C"/>
                </a:solidFill>
                <a:latin typeface="Century Gothic"/>
              </a:rPr>
              <a:t>‹#›</a:t>
            </a:fld>
            <a:endParaRPr lang="en-CA" sz="2800" b="0" strike="noStrike" spc="-1">
              <a:latin typeface="Times New Roman"/>
            </a:endParaRPr>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pPr>
              <a:lnSpc>
                <a:spcPct val="100000"/>
              </a:lnSpc>
            </a:pPr>
            <a:fld id="{A58B4C35-BDE2-4D78-9B57-BE6813DD603C}" type="datetime">
              <a:rPr lang="en-CA" sz="1200" b="0" strike="noStrike" spc="-1" smtClean="0">
                <a:solidFill>
                  <a:srgbClr val="564B3C"/>
                </a:solidFill>
                <a:latin typeface="Century Gothic"/>
              </a:rPr>
              <a:t>2021-03-28</a:t>
            </a:fld>
            <a:endParaRPr lang="en-CA" sz="1200" b="0" strike="noStrike" spc="-1">
              <a:latin typeface="Times New Roman"/>
            </a:endParaRPr>
          </a:p>
        </p:txBody>
      </p:sp>
      <p:sp>
        <p:nvSpPr>
          <p:cNvPr id="7" name="Slide Number Placeholder 6"/>
          <p:cNvSpPr>
            <a:spLocks noGrp="1"/>
          </p:cNvSpPr>
          <p:nvPr>
            <p:ph type="sldNum" sz="quarter" idx="12"/>
          </p:nvPr>
        </p:nvSpPr>
        <p:spPr/>
        <p:txBody>
          <a:bodyPr/>
          <a:lstStyle/>
          <a:p>
            <a:pPr algn="ctr">
              <a:lnSpc>
                <a:spcPct val="100000"/>
              </a:lnSpc>
            </a:pPr>
            <a:fld id="{E258B38A-AADE-4F14-BAB1-0B95D90AFDD9}" type="slidenum">
              <a:rPr lang="en-CA" sz="2800" b="0" strike="noStrike" spc="-1" smtClean="0">
                <a:solidFill>
                  <a:srgbClr val="47534C"/>
                </a:solidFill>
                <a:latin typeface="Century Gothic"/>
              </a:rPr>
              <a:t>‹#›</a:t>
            </a:fld>
            <a:endParaRPr lang="en-CA" sz="2800" b="0" strike="noStrike" spc="-1">
              <a:latin typeface="Times New Roman"/>
            </a:endParaRPr>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CA" sz="2400" b="0" strike="noStrike" spc="-1">
              <a:latin typeface="Times New Roman"/>
            </a:endParaRPr>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pPr>
              <a:lnSpc>
                <a:spcPct val="100000"/>
              </a:lnSpc>
            </a:pPr>
            <a:fld id="{B7950574-E7D4-4FDF-93C7-E8ECC4B7EC3A}" type="datetime">
              <a:rPr lang="en-CA" sz="1200" b="0" strike="noStrike" spc="-1" smtClean="0">
                <a:solidFill>
                  <a:srgbClr val="564B3C"/>
                </a:solidFill>
                <a:latin typeface="Century Gothic"/>
              </a:rPr>
              <a:t>2021-03-28</a:t>
            </a:fld>
            <a:endParaRPr lang="en-CA" sz="1200" b="0" strike="noStrike" spc="-1">
              <a:latin typeface="Times New Roman"/>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CA" sz="2400" b="0" strike="noStrike" spc="-1">
              <a:latin typeface="Times New Roman"/>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pPr algn="r">
              <a:lnSpc>
                <a:spcPct val="100000"/>
              </a:lnSpc>
            </a:pPr>
            <a:fld id="{C15EE335-0EF0-4CBC-9E80-C54A7D2568E1}" type="slidenum">
              <a:rPr lang="en-CA" sz="1200" b="0" strike="noStrike" spc="-1" smtClean="0">
                <a:solidFill>
                  <a:srgbClr val="564B3C"/>
                </a:solidFill>
                <a:latin typeface="Century Gothic"/>
              </a:rPr>
              <a:t>‹#›</a:t>
            </a:fld>
            <a:endParaRPr lang="en-CA" sz="1200" b="0" strike="noStrike" spc="-1">
              <a:latin typeface="Times New Roman"/>
            </a:endParaRPr>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en.wikipedia.org/wiki/Sensor" TargetMode="External"/><Relationship Id="rId7" Type="http://schemas.openxmlformats.org/officeDocument/2006/relationships/hyperlink" Target="https://learn.sparkfun.com/tutorials/hazardous-gas-monitor/calculate-gas-sensor-ppm"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hyperlink" Target="http://www.learningaboutelectronics.com/Articles/MQ-7-carbon-monoxide-sensor-circuit-with-arduino.php" TargetMode="External"/><Relationship Id="rId5" Type="http://schemas.openxmlformats.org/officeDocument/2006/relationships/hyperlink" Target="https://wiki.dfrobot.com/Analog_Gas_Sensor_MQ9__SKU_SEN0134" TargetMode="External"/><Relationship Id="rId4" Type="http://schemas.openxmlformats.org/officeDocument/2006/relationships/hyperlink" Target="https://components101.com/articles/introduction-to-gas-sensors-types-working-and-applications"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642960" y="4648320"/>
            <a:ext cx="6552720" cy="456840"/>
          </a:xfrm>
          <a:prstGeom prst="rect">
            <a:avLst/>
          </a:prstGeom>
          <a:noFill/>
          <a:ln>
            <a:noFill/>
          </a:ln>
        </p:spPr>
        <p:txBody>
          <a:bodyPr>
            <a:normAutofit/>
          </a:bodyPr>
          <a:lstStyle/>
          <a:p>
            <a:pPr algn="ctr">
              <a:lnSpc>
                <a:spcPct val="100000"/>
              </a:lnSpc>
              <a:spcBef>
                <a:spcPts val="400"/>
              </a:spcBef>
            </a:pPr>
            <a:r>
              <a:rPr lang="en-CA" sz="2000" b="1" strike="noStrike" cap="all" spc="299">
                <a:solidFill>
                  <a:srgbClr val="FFFFFF"/>
                </a:solidFill>
                <a:latin typeface="Century Gothic"/>
              </a:rPr>
              <a:t>Sagar Pasricha (C0765531)</a:t>
            </a:r>
            <a:endParaRPr lang="en-CA" sz="2000" b="0" strike="noStrike" spc="-1">
              <a:latin typeface="Arial"/>
            </a:endParaRPr>
          </a:p>
        </p:txBody>
      </p:sp>
      <p:sp>
        <p:nvSpPr>
          <p:cNvPr id="105" name="TextShape 2"/>
          <p:cNvSpPr txBox="1"/>
          <p:nvPr/>
        </p:nvSpPr>
        <p:spPr>
          <a:xfrm>
            <a:off x="604800" y="3141000"/>
            <a:ext cx="6629040" cy="1305000"/>
          </a:xfrm>
          <a:prstGeom prst="rect">
            <a:avLst/>
          </a:prstGeom>
          <a:noFill/>
          <a:ln>
            <a:noFill/>
          </a:ln>
        </p:spPr>
        <p:txBody>
          <a:bodyPr anchor="b"/>
          <a:lstStyle/>
          <a:p>
            <a:pPr algn="ctr">
              <a:lnSpc>
                <a:spcPct val="100000"/>
              </a:lnSpc>
            </a:pPr>
            <a:r>
              <a:rPr dirty="0"/>
              <a:t/>
            </a:r>
            <a:br>
              <a:rPr dirty="0"/>
            </a:br>
            <a:r>
              <a:rPr lang="en-US" sz="2800" cap="all" spc="-1" dirty="0" smtClean="0">
                <a:solidFill>
                  <a:srgbClr val="896212"/>
                </a:solidFill>
                <a:latin typeface="Book Antiqua"/>
              </a:rPr>
              <a:t>Interfacing MQ7 sensor</a:t>
            </a:r>
            <a:r>
              <a:rPr lang="en-US" sz="2800" b="0" strike="noStrike" cap="all" spc="-1" dirty="0" smtClean="0">
                <a:solidFill>
                  <a:srgbClr val="896212"/>
                </a:solidFill>
                <a:latin typeface="Book Antiqua"/>
              </a:rPr>
              <a:t> with</a:t>
            </a:r>
          </a:p>
          <a:p>
            <a:pPr algn="ctr">
              <a:lnSpc>
                <a:spcPct val="100000"/>
              </a:lnSpc>
            </a:pPr>
            <a:r>
              <a:rPr lang="en-US" sz="2800" cap="all" spc="-1" dirty="0" err="1" smtClean="0">
                <a:solidFill>
                  <a:srgbClr val="896212"/>
                </a:solidFill>
                <a:latin typeface="Book Antiqua"/>
              </a:rPr>
              <a:t>beaglebone</a:t>
            </a:r>
            <a:r>
              <a:rPr lang="en-US" sz="4800" b="0" strike="noStrike" cap="all" spc="-1" dirty="0" smtClean="0">
                <a:solidFill>
                  <a:srgbClr val="896212"/>
                </a:solidFill>
                <a:latin typeface="Book Antiqua"/>
              </a:rPr>
              <a:t>     </a:t>
            </a:r>
            <a:endParaRPr lang="en-US" sz="4800" b="0" strike="noStrike" spc="-1" dirty="0">
              <a:solidFill>
                <a:srgbClr val="000000"/>
              </a:solidFill>
              <a:latin typeface="Century Gothic"/>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128" y="404664"/>
            <a:ext cx="8260672" cy="1039427"/>
          </a:xfrm>
        </p:spPr>
        <p:txBody>
          <a:bodyPr>
            <a:normAutofit/>
          </a:bodyPr>
          <a:lstStyle/>
          <a:p>
            <a:r>
              <a:rPr lang="en-CA" dirty="0">
                <a:solidFill>
                  <a:schemeClr val="accent5">
                    <a:lumMod val="75000"/>
                  </a:schemeClr>
                </a:solidFill>
              </a:rPr>
              <a:t> </a:t>
            </a:r>
            <a:r>
              <a:rPr lang="en-CA" dirty="0" smtClean="0">
                <a:solidFill>
                  <a:schemeClr val="accent5">
                    <a:lumMod val="75000"/>
                  </a:schemeClr>
                </a:solidFill>
              </a:rPr>
              <a:t>Gas Sensors working</a:t>
            </a:r>
            <a:endParaRPr lang="en-CA" dirty="0">
              <a:solidFill>
                <a:schemeClr val="accent5">
                  <a:lumMod val="75000"/>
                </a:schemeClr>
              </a:solidFill>
            </a:endParaRPr>
          </a:p>
        </p:txBody>
      </p:sp>
      <p:sp>
        <p:nvSpPr>
          <p:cNvPr id="3" name="Content Placeholder 2"/>
          <p:cNvSpPr>
            <a:spLocks noGrp="1"/>
          </p:cNvSpPr>
          <p:nvPr>
            <p:ph idx="1"/>
          </p:nvPr>
        </p:nvSpPr>
        <p:spPr/>
        <p:txBody>
          <a:bodyPr>
            <a:noAutofit/>
          </a:bodyPr>
          <a:lstStyle/>
          <a:p>
            <a:r>
              <a:rPr lang="en-US" sz="2200" dirty="0" smtClean="0">
                <a:solidFill>
                  <a:srgbClr val="000000"/>
                </a:solidFill>
                <a:latin typeface="Times New Roman" panose="02020603050405020304" pitchFamily="18" charset="0"/>
                <a:cs typeface="Times New Roman" panose="02020603050405020304" pitchFamily="18" charset="0"/>
              </a:rPr>
              <a:t>As </a:t>
            </a:r>
            <a:r>
              <a:rPr lang="en-US" sz="2200" dirty="0">
                <a:solidFill>
                  <a:srgbClr val="000000"/>
                </a:solidFill>
                <a:latin typeface="Times New Roman" panose="02020603050405020304" pitchFamily="18" charset="0"/>
                <a:cs typeface="Times New Roman" panose="02020603050405020304" pitchFamily="18" charset="0"/>
              </a:rPr>
              <a:t>the free electrons are back to its initial position they can now conduct current, this conduction will be proportional the amount of free electrons available in SnO2, if the gas is highly toxic more free electrons will be available</a:t>
            </a:r>
            <a:r>
              <a:rPr lang="en-US" sz="2200" dirty="0" smtClean="0">
                <a:solidFill>
                  <a:srgbClr val="000000"/>
                </a:solidFill>
                <a:latin typeface="Times New Roman" panose="02020603050405020304" pitchFamily="18" charset="0"/>
                <a:cs typeface="Times New Roman" panose="02020603050405020304" pitchFamily="18" charset="0"/>
              </a:rPr>
              <a:t>.</a:t>
            </a:r>
          </a:p>
          <a:p>
            <a:pPr marL="114300" indent="0">
              <a:buNone/>
            </a:pPr>
            <a:endParaRPr lang="en-CA" sz="2200" dirty="0">
              <a:solidFill>
                <a:srgbClr val="00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2040" y="3573016"/>
            <a:ext cx="3544838" cy="2628900"/>
          </a:xfrm>
          <a:prstGeom prst="rect">
            <a:avLst/>
          </a:prstGeom>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9" y="3636987"/>
            <a:ext cx="3744416" cy="2600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945999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8260672" cy="1039427"/>
          </a:xfrm>
        </p:spPr>
        <p:txBody>
          <a:bodyPr>
            <a:normAutofit fontScale="90000"/>
          </a:bodyPr>
          <a:lstStyle/>
          <a:p>
            <a:r>
              <a:rPr lang="en-CA" dirty="0">
                <a:solidFill>
                  <a:schemeClr val="accent5">
                    <a:lumMod val="75000"/>
                  </a:schemeClr>
                </a:solidFill>
              </a:rPr>
              <a:t> </a:t>
            </a:r>
            <a:r>
              <a:rPr lang="en-CA" dirty="0" smtClean="0">
                <a:solidFill>
                  <a:schemeClr val="accent5">
                    <a:lumMod val="75000"/>
                  </a:schemeClr>
                </a:solidFill>
              </a:rPr>
              <a:t>list of </a:t>
            </a:r>
            <a:r>
              <a:rPr lang="en-CA" dirty="0">
                <a:solidFill>
                  <a:schemeClr val="accent5">
                    <a:lumMod val="75000"/>
                  </a:schemeClr>
                </a:solidFill>
              </a:rPr>
              <a:t>Gas </a:t>
            </a:r>
            <a:r>
              <a:rPr lang="en-CA" dirty="0" smtClean="0">
                <a:solidFill>
                  <a:schemeClr val="accent5">
                    <a:lumMod val="75000"/>
                  </a:schemeClr>
                </a:solidFill>
              </a:rPr>
              <a:t>Sensors and what they sense</a:t>
            </a:r>
            <a:endParaRPr lang="en-CA" dirty="0">
              <a:solidFill>
                <a:schemeClr val="accent5">
                  <a:lumMod val="75000"/>
                </a:schemeClr>
              </a:solidFill>
            </a:endParaRPr>
          </a:p>
        </p:txBody>
      </p:sp>
      <p:pic>
        <p:nvPicPr>
          <p:cNvPr id="4" name="table"/>
          <p:cNvPicPr>
            <a:picLocks noGrp="1" noChangeAspect="1"/>
          </p:cNvPicPr>
          <p:nvPr>
            <p:ph idx="1"/>
          </p:nvPr>
        </p:nvPicPr>
        <p:blipFill>
          <a:blip r:embed="rId2"/>
          <a:stretch>
            <a:fillRect/>
          </a:stretch>
        </p:blipFill>
        <p:spPr>
          <a:xfrm>
            <a:off x="467544" y="1844824"/>
            <a:ext cx="8352928" cy="4751819"/>
          </a:xfrm>
          <a:prstGeom prst="rect">
            <a:avLst/>
          </a:prstGeom>
        </p:spPr>
      </p:pic>
    </p:spTree>
    <p:extLst>
      <p:ext uri="{BB962C8B-B14F-4D97-AF65-F5344CB8AC3E}">
        <p14:creationId xmlns:p14="http://schemas.microsoft.com/office/powerpoint/2010/main" val="1112117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128" y="404664"/>
            <a:ext cx="8260672" cy="1039427"/>
          </a:xfrm>
        </p:spPr>
        <p:txBody>
          <a:bodyPr>
            <a:normAutofit/>
          </a:bodyPr>
          <a:lstStyle/>
          <a:p>
            <a:r>
              <a:rPr lang="en-CA" dirty="0" smtClean="0">
                <a:solidFill>
                  <a:schemeClr val="accent5">
                    <a:lumMod val="75000"/>
                  </a:schemeClr>
                </a:solidFill>
              </a:rPr>
              <a:t>Mq9 </a:t>
            </a:r>
            <a:r>
              <a:rPr lang="en-CA" dirty="0" smtClean="0">
                <a:solidFill>
                  <a:schemeClr val="accent5">
                    <a:lumMod val="75000"/>
                  </a:schemeClr>
                </a:solidFill>
              </a:rPr>
              <a:t>sensor</a:t>
            </a:r>
            <a:endParaRPr lang="en-CA" dirty="0">
              <a:solidFill>
                <a:schemeClr val="accent5">
                  <a:lumMod val="75000"/>
                </a:schemeClr>
              </a:solidFill>
            </a:endParaRPr>
          </a:p>
        </p:txBody>
      </p:sp>
      <p:sp>
        <p:nvSpPr>
          <p:cNvPr id="3" name="Content Placeholder 2"/>
          <p:cNvSpPr>
            <a:spLocks noGrp="1"/>
          </p:cNvSpPr>
          <p:nvPr>
            <p:ph idx="1"/>
          </p:nvPr>
        </p:nvSpPr>
        <p:spPr>
          <a:xfrm>
            <a:off x="467544" y="2060848"/>
            <a:ext cx="8229600" cy="4373563"/>
          </a:xfrm>
        </p:spPr>
        <p:txBody>
          <a:bodyPr>
            <a:noAutofit/>
          </a:bodyPr>
          <a:lstStyle/>
          <a:p>
            <a:r>
              <a:rPr lang="en-US" sz="2000" b="1" dirty="0">
                <a:solidFill>
                  <a:srgbClr val="000000"/>
                </a:solidFill>
                <a:latin typeface="Times New Roman" panose="02020603050405020304" pitchFamily="18" charset="0"/>
                <a:cs typeface="Times New Roman" panose="02020603050405020304" pitchFamily="18" charset="0"/>
              </a:rPr>
              <a:t>MQ-9 gas sensor</a:t>
            </a:r>
            <a:r>
              <a:rPr lang="en-US" sz="2000" dirty="0">
                <a:solidFill>
                  <a:srgbClr val="000000"/>
                </a:solidFill>
                <a:latin typeface="Times New Roman" panose="02020603050405020304" pitchFamily="18" charset="0"/>
                <a:cs typeface="Times New Roman" panose="02020603050405020304" pitchFamily="18" charset="0"/>
              </a:rPr>
              <a:t> has high </a:t>
            </a:r>
            <a:r>
              <a:rPr lang="en-US" sz="2000" dirty="0" err="1">
                <a:solidFill>
                  <a:srgbClr val="000000"/>
                </a:solidFill>
                <a:latin typeface="Times New Roman" panose="02020603050405020304" pitchFamily="18" charset="0"/>
                <a:cs typeface="Times New Roman" panose="02020603050405020304" pitchFamily="18" charset="0"/>
              </a:rPr>
              <a:t>sensitity</a:t>
            </a:r>
            <a:r>
              <a:rPr lang="en-US" sz="2000" dirty="0">
                <a:solidFill>
                  <a:srgbClr val="000000"/>
                </a:solidFill>
                <a:latin typeface="Times New Roman" panose="02020603050405020304" pitchFamily="18" charset="0"/>
                <a:cs typeface="Times New Roman" panose="02020603050405020304" pitchFamily="18" charset="0"/>
              </a:rPr>
              <a:t> to Carbon Monoxide, Methane and LPG. </a:t>
            </a:r>
            <a:endParaRPr lang="en-US" sz="2000" dirty="0" smtClean="0">
              <a:solidFill>
                <a:srgbClr val="000000"/>
              </a:solidFill>
              <a:latin typeface="Times New Roman" panose="02020603050405020304" pitchFamily="18" charset="0"/>
              <a:cs typeface="Times New Roman" panose="02020603050405020304" pitchFamily="18" charset="0"/>
            </a:endParaRPr>
          </a:p>
          <a:p>
            <a:r>
              <a:rPr lang="en-US" sz="2000" dirty="0" smtClean="0">
                <a:solidFill>
                  <a:srgbClr val="000000"/>
                </a:solidFill>
                <a:latin typeface="Times New Roman" panose="02020603050405020304" pitchFamily="18" charset="0"/>
                <a:cs typeface="Times New Roman" panose="02020603050405020304" pitchFamily="18" charset="0"/>
              </a:rPr>
              <a:t>The </a:t>
            </a:r>
            <a:r>
              <a:rPr lang="en-US" sz="2000" dirty="0">
                <a:solidFill>
                  <a:srgbClr val="000000"/>
                </a:solidFill>
                <a:latin typeface="Times New Roman" panose="02020603050405020304" pitchFamily="18" charset="0"/>
                <a:cs typeface="Times New Roman" panose="02020603050405020304" pitchFamily="18" charset="0"/>
              </a:rPr>
              <a:t>sensor can be used to detect different gases containing CO and combustible gases, it is low cost and suitable for different applications.</a:t>
            </a:r>
          </a:p>
          <a:p>
            <a:r>
              <a:rPr lang="en-US" sz="2000" dirty="0">
                <a:solidFill>
                  <a:srgbClr val="000000"/>
                </a:solidFill>
                <a:latin typeface="Times New Roman" panose="02020603050405020304" pitchFamily="18" charset="0"/>
                <a:cs typeface="Times New Roman" panose="02020603050405020304" pitchFamily="18" charset="0"/>
              </a:rPr>
              <a:t>Sensitive material of MQ-9 gas sensor is SnO2, which has a lower conductivity in clean air. </a:t>
            </a:r>
            <a:endParaRPr lang="en-US" sz="2000" dirty="0" smtClean="0">
              <a:solidFill>
                <a:srgbClr val="000000"/>
              </a:solidFill>
              <a:latin typeface="Times New Roman" panose="02020603050405020304" pitchFamily="18" charset="0"/>
              <a:cs typeface="Times New Roman" panose="02020603050405020304" pitchFamily="18" charset="0"/>
            </a:endParaRPr>
          </a:p>
          <a:p>
            <a:r>
              <a:rPr lang="en-US" sz="2000" dirty="0" smtClean="0">
                <a:solidFill>
                  <a:srgbClr val="000000"/>
                </a:solidFill>
                <a:latin typeface="Times New Roman" panose="02020603050405020304" pitchFamily="18" charset="0"/>
                <a:cs typeface="Times New Roman" panose="02020603050405020304" pitchFamily="18" charset="0"/>
              </a:rPr>
              <a:t>It </a:t>
            </a:r>
            <a:r>
              <a:rPr lang="en-US" sz="2000" dirty="0">
                <a:solidFill>
                  <a:srgbClr val="000000"/>
                </a:solidFill>
                <a:latin typeface="Times New Roman" panose="02020603050405020304" pitchFamily="18" charset="0"/>
                <a:cs typeface="Times New Roman" panose="02020603050405020304" pitchFamily="18" charset="0"/>
              </a:rPr>
              <a:t>makes detection by cycling high and low temperature, and detects CO when low temperature (heated by 1.5V). The sensor’s conductivity is higher along with the gas concentration </a:t>
            </a:r>
            <a:r>
              <a:rPr lang="en-US" sz="2000" dirty="0" smtClean="0">
                <a:solidFill>
                  <a:srgbClr val="000000"/>
                </a:solidFill>
                <a:latin typeface="Times New Roman" panose="02020603050405020304" pitchFamily="18" charset="0"/>
                <a:cs typeface="Times New Roman" panose="02020603050405020304" pitchFamily="18" charset="0"/>
              </a:rPr>
              <a:t>rising.</a:t>
            </a:r>
          </a:p>
          <a:p>
            <a:r>
              <a:rPr lang="en-US" sz="2000" dirty="0" smtClean="0">
                <a:solidFill>
                  <a:srgbClr val="000000"/>
                </a:solidFill>
                <a:latin typeface="Times New Roman" panose="02020603050405020304" pitchFamily="18" charset="0"/>
                <a:cs typeface="Times New Roman" panose="02020603050405020304" pitchFamily="18" charset="0"/>
              </a:rPr>
              <a:t>When </a:t>
            </a:r>
            <a:r>
              <a:rPr lang="en-US" sz="2000" dirty="0">
                <a:solidFill>
                  <a:srgbClr val="000000"/>
                </a:solidFill>
                <a:latin typeface="Times New Roman" panose="02020603050405020304" pitchFamily="18" charset="0"/>
                <a:cs typeface="Times New Roman" panose="02020603050405020304" pitchFamily="18" charset="0"/>
              </a:rPr>
              <a:t>high temperature (heated by 5.0V), it detects Methane, Propane </a:t>
            </a:r>
            <a:r>
              <a:rPr lang="en-US" sz="2000" dirty="0" err="1">
                <a:solidFill>
                  <a:srgbClr val="000000"/>
                </a:solidFill>
                <a:latin typeface="Times New Roman" panose="02020603050405020304" pitchFamily="18" charset="0"/>
                <a:cs typeface="Times New Roman" panose="02020603050405020304" pitchFamily="18" charset="0"/>
              </a:rPr>
              <a:t>etc</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smtClean="0">
                <a:solidFill>
                  <a:srgbClr val="000000"/>
                </a:solidFill>
                <a:latin typeface="Times New Roman" panose="02020603050405020304" pitchFamily="18" charset="0"/>
                <a:cs typeface="Times New Roman" panose="02020603050405020304" pitchFamily="18" charset="0"/>
              </a:rPr>
              <a:t>combustible gas and cleans the other gases adsorbed under low temperature.</a:t>
            </a:r>
            <a:endParaRPr lang="en-US" sz="2000" b="1" dirty="0">
              <a:solidFill>
                <a:srgbClr val="000000"/>
              </a:solidFill>
              <a:latin typeface="Times New Roman" panose="02020603050405020304" pitchFamily="18" charset="0"/>
              <a:cs typeface="Times New Roman" panose="02020603050405020304" pitchFamily="18" charset="0"/>
            </a:endParaRPr>
          </a:p>
          <a:p>
            <a:endParaRPr lang="en-CA" sz="2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86838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solidFill>
                  <a:schemeClr val="accent5">
                    <a:lumMod val="75000"/>
                  </a:schemeClr>
                </a:solidFill>
              </a:rPr>
              <a:t>Mq9 </a:t>
            </a:r>
            <a:r>
              <a:rPr lang="en-CA" dirty="0">
                <a:solidFill>
                  <a:schemeClr val="accent5">
                    <a:lumMod val="75000"/>
                  </a:schemeClr>
                </a:solidFill>
              </a:rPr>
              <a:t>sensor</a:t>
            </a:r>
            <a:endParaRPr lang="en-CA"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056" y="2348880"/>
            <a:ext cx="3456384" cy="31010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1560" y="2370088"/>
            <a:ext cx="3888432" cy="3079839"/>
          </a:xfrm>
        </p:spPr>
      </p:pic>
    </p:spTree>
    <p:extLst>
      <p:ext uri="{BB962C8B-B14F-4D97-AF65-F5344CB8AC3E}">
        <p14:creationId xmlns:p14="http://schemas.microsoft.com/office/powerpoint/2010/main" val="21746408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128" y="404664"/>
            <a:ext cx="8260672" cy="1039427"/>
          </a:xfrm>
        </p:spPr>
        <p:txBody>
          <a:bodyPr>
            <a:normAutofit/>
          </a:bodyPr>
          <a:lstStyle/>
          <a:p>
            <a:r>
              <a:rPr lang="en-CA" dirty="0" smtClean="0">
                <a:solidFill>
                  <a:schemeClr val="accent5">
                    <a:lumMod val="75000"/>
                  </a:schemeClr>
                </a:solidFill>
              </a:rPr>
              <a:t>Mq9 </a:t>
            </a:r>
            <a:r>
              <a:rPr lang="en-CA" dirty="0" smtClean="0">
                <a:solidFill>
                  <a:schemeClr val="accent5">
                    <a:lumMod val="75000"/>
                  </a:schemeClr>
                </a:solidFill>
              </a:rPr>
              <a:t>sensor</a:t>
            </a:r>
            <a:endParaRPr lang="en-CA" dirty="0">
              <a:solidFill>
                <a:schemeClr val="accent5">
                  <a:lumMod val="75000"/>
                </a:schemeClr>
              </a:solidFill>
            </a:endParaRPr>
          </a:p>
        </p:txBody>
      </p:sp>
      <p:sp>
        <p:nvSpPr>
          <p:cNvPr id="3" name="Content Placeholder 2"/>
          <p:cNvSpPr>
            <a:spLocks noGrp="1"/>
          </p:cNvSpPr>
          <p:nvPr>
            <p:ph idx="1"/>
          </p:nvPr>
        </p:nvSpPr>
        <p:spPr>
          <a:xfrm>
            <a:off x="467544" y="2060848"/>
            <a:ext cx="8229600" cy="4373563"/>
          </a:xfrm>
        </p:spPr>
        <p:txBody>
          <a:bodyPr>
            <a:noAutofit/>
          </a:bodyPr>
          <a:lstStyle/>
          <a:p>
            <a:pPr marL="114300" indent="0">
              <a:buNone/>
            </a:pPr>
            <a:r>
              <a:rPr lang="en-US" b="1" dirty="0" smtClean="0">
                <a:solidFill>
                  <a:srgbClr val="000000"/>
                </a:solidFill>
                <a:latin typeface="Times New Roman" panose="02020603050405020304" pitchFamily="18" charset="0"/>
                <a:cs typeface="Times New Roman" panose="02020603050405020304" pitchFamily="18" charset="0"/>
              </a:rPr>
              <a:t>Specification:</a:t>
            </a:r>
          </a:p>
          <a:p>
            <a:pPr marL="114300" indent="0">
              <a:buNone/>
            </a:pPr>
            <a:endParaRPr lang="en-US" sz="2000" b="1" dirty="0">
              <a:solidFill>
                <a:srgbClr val="000000"/>
              </a:solidFill>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Power supply needs: 5V</a:t>
            </a:r>
          </a:p>
          <a:p>
            <a:r>
              <a:rPr lang="en-US" sz="2000" dirty="0">
                <a:solidFill>
                  <a:srgbClr val="000000"/>
                </a:solidFill>
                <a:latin typeface="Times New Roman" panose="02020603050405020304" pitchFamily="18" charset="0"/>
                <a:cs typeface="Times New Roman" panose="02020603050405020304" pitchFamily="18" charset="0"/>
              </a:rPr>
              <a:t>Interface type: Analog</a:t>
            </a:r>
          </a:p>
          <a:p>
            <a:r>
              <a:rPr lang="en-US" sz="2000" dirty="0">
                <a:solidFill>
                  <a:srgbClr val="000000"/>
                </a:solidFill>
                <a:latin typeface="Times New Roman" panose="02020603050405020304" pitchFamily="18" charset="0"/>
                <a:cs typeface="Times New Roman" panose="02020603050405020304" pitchFamily="18" charset="0"/>
              </a:rPr>
              <a:t>Sensor Type: Semiconductor</a:t>
            </a:r>
          </a:p>
          <a:p>
            <a:r>
              <a:rPr lang="en-US" sz="2000" dirty="0">
                <a:solidFill>
                  <a:srgbClr val="000000"/>
                </a:solidFill>
                <a:latin typeface="Times New Roman" panose="02020603050405020304" pitchFamily="18" charset="0"/>
                <a:cs typeface="Times New Roman" panose="02020603050405020304" pitchFamily="18" charset="0"/>
              </a:rPr>
              <a:t>Concentration:</a:t>
            </a:r>
          </a:p>
          <a:p>
            <a:pPr lvl="1"/>
            <a:r>
              <a:rPr lang="en-US" dirty="0">
                <a:solidFill>
                  <a:srgbClr val="000000"/>
                </a:solidFill>
                <a:latin typeface="Times New Roman" panose="02020603050405020304" pitchFamily="18" charset="0"/>
                <a:cs typeface="Times New Roman" panose="02020603050405020304" pitchFamily="18" charset="0"/>
              </a:rPr>
              <a:t>10-1000ppm CO</a:t>
            </a:r>
          </a:p>
          <a:p>
            <a:pPr lvl="1"/>
            <a:r>
              <a:rPr lang="en-US" dirty="0">
                <a:solidFill>
                  <a:srgbClr val="000000"/>
                </a:solidFill>
                <a:latin typeface="Times New Roman" panose="02020603050405020304" pitchFamily="18" charset="0"/>
                <a:cs typeface="Times New Roman" panose="02020603050405020304" pitchFamily="18" charset="0"/>
              </a:rPr>
              <a:t>100-10000ppm combustible gas</a:t>
            </a:r>
          </a:p>
          <a:p>
            <a:r>
              <a:rPr lang="en-US" sz="2000" dirty="0">
                <a:solidFill>
                  <a:srgbClr val="000000"/>
                </a:solidFill>
                <a:latin typeface="Times New Roman" panose="02020603050405020304" pitchFamily="18" charset="0"/>
                <a:cs typeface="Times New Roman" panose="02020603050405020304" pitchFamily="18" charset="0"/>
              </a:rPr>
              <a:t>Good sensitivity to CO/Combustible gas</a:t>
            </a:r>
          </a:p>
          <a:p>
            <a:r>
              <a:rPr lang="en-US" sz="2000" dirty="0">
                <a:solidFill>
                  <a:srgbClr val="000000"/>
                </a:solidFill>
                <a:latin typeface="Times New Roman" panose="02020603050405020304" pitchFamily="18" charset="0"/>
                <a:cs typeface="Times New Roman" panose="02020603050405020304" pitchFamily="18" charset="0"/>
              </a:rPr>
              <a:t>High sensitivity to Methane, Propane and CO</a:t>
            </a:r>
          </a:p>
          <a:p>
            <a:r>
              <a:rPr lang="en-US" sz="2000" dirty="0">
                <a:solidFill>
                  <a:srgbClr val="000000"/>
                </a:solidFill>
                <a:latin typeface="Times New Roman" panose="02020603050405020304" pitchFamily="18" charset="0"/>
                <a:cs typeface="Times New Roman" panose="02020603050405020304" pitchFamily="18" charset="0"/>
              </a:rPr>
              <a:t>Long life and low </a:t>
            </a:r>
            <a:r>
              <a:rPr lang="en-US" sz="2000" dirty="0" smtClean="0">
                <a:solidFill>
                  <a:srgbClr val="000000"/>
                </a:solidFill>
                <a:latin typeface="Times New Roman" panose="02020603050405020304" pitchFamily="18" charset="0"/>
                <a:cs typeface="Times New Roman" panose="02020603050405020304" pitchFamily="18" charset="0"/>
              </a:rPr>
              <a:t>cost</a:t>
            </a:r>
            <a:endParaRPr lang="en-US" sz="2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46801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pc="-1" dirty="0" smtClean="0">
                <a:solidFill>
                  <a:srgbClr val="CD921B"/>
                </a:solidFill>
              </a:rPr>
              <a:t>MQ9 </a:t>
            </a:r>
            <a:r>
              <a:rPr lang="en-US" spc="-1" dirty="0" smtClean="0">
                <a:solidFill>
                  <a:srgbClr val="CD921B"/>
                </a:solidFill>
              </a:rPr>
              <a:t>PIN CONFIGURATION</a:t>
            </a:r>
            <a:endParaRPr lang="en-CA" dirty="0"/>
          </a:p>
        </p:txBody>
      </p:sp>
      <p:sp>
        <p:nvSpPr>
          <p:cNvPr id="5" name="Content Placeholder 4"/>
          <p:cNvSpPr>
            <a:spLocks noGrp="1"/>
          </p:cNvSpPr>
          <p:nvPr>
            <p:ph idx="1"/>
          </p:nvPr>
        </p:nvSpPr>
        <p:spPr/>
        <p:txBody>
          <a:bodyPr/>
          <a:lstStyle/>
          <a:p>
            <a:endParaRPr lang="en-CA"/>
          </a:p>
        </p:txBody>
      </p:sp>
      <p:pic>
        <p:nvPicPr>
          <p:cNvPr id="2050" name="Picture 2" descr="https://tse4.mm.bing.net/th?id=OIP.Mg8z_tn95z72NBEJF3fsvgHaC-&amp;pid=Api&amp;P=0&amp;w=377&amp;h=15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2492896"/>
            <a:ext cx="5832648" cy="3312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29853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pc="-1" dirty="0" smtClean="0">
                <a:solidFill>
                  <a:srgbClr val="CD921B"/>
                </a:solidFill>
              </a:rPr>
              <a:t>MQ9 </a:t>
            </a:r>
            <a:r>
              <a:rPr lang="en-US" spc="-1" dirty="0">
                <a:solidFill>
                  <a:srgbClr val="CD921B"/>
                </a:solidFill>
              </a:rPr>
              <a:t>PIN CONFIGURATION</a:t>
            </a:r>
            <a:endParaRPr lang="en-CA" dirty="0"/>
          </a:p>
        </p:txBody>
      </p:sp>
      <p:sp>
        <p:nvSpPr>
          <p:cNvPr id="3" name="Content Placeholder 2"/>
          <p:cNvSpPr>
            <a:spLocks noGrp="1"/>
          </p:cNvSpPr>
          <p:nvPr>
            <p:ph idx="1"/>
          </p:nvPr>
        </p:nvSpPr>
        <p:spPr>
          <a:xfrm>
            <a:off x="467544" y="1916832"/>
            <a:ext cx="8229600" cy="4373563"/>
          </a:xfrm>
        </p:spPr>
        <p:txBody>
          <a:bodyPr>
            <a:noAutofit/>
          </a:bodyPr>
          <a:lstStyle/>
          <a:p>
            <a:r>
              <a:rPr lang="en-US" sz="2200" dirty="0">
                <a:solidFill>
                  <a:srgbClr val="000000"/>
                </a:solidFill>
                <a:latin typeface="Times New Roman" panose="02020603050405020304" pitchFamily="18" charset="0"/>
                <a:cs typeface="Times New Roman" panose="02020603050405020304" pitchFamily="18" charset="0"/>
              </a:rPr>
              <a:t>There 4 leads are +5V, AOUT, DOUT, and GND</a:t>
            </a:r>
            <a:r>
              <a:rPr lang="en-US" sz="2200" dirty="0" smtClean="0">
                <a:solidFill>
                  <a:srgbClr val="000000"/>
                </a:solidFill>
                <a:latin typeface="Times New Roman" panose="02020603050405020304" pitchFamily="18" charset="0"/>
                <a:cs typeface="Times New Roman" panose="02020603050405020304" pitchFamily="18" charset="0"/>
              </a:rPr>
              <a:t>.</a:t>
            </a:r>
          </a:p>
          <a:p>
            <a:r>
              <a:rPr lang="en-US" sz="2200" dirty="0" smtClean="0">
                <a:solidFill>
                  <a:srgbClr val="000000"/>
                </a:solidFill>
                <a:latin typeface="Times New Roman" panose="02020603050405020304" pitchFamily="18" charset="0"/>
                <a:cs typeface="Times New Roman" panose="02020603050405020304" pitchFamily="18" charset="0"/>
              </a:rPr>
              <a:t>The </a:t>
            </a:r>
            <a:r>
              <a:rPr lang="en-US" sz="2200" dirty="0">
                <a:solidFill>
                  <a:srgbClr val="000000"/>
                </a:solidFill>
                <a:latin typeface="Times New Roman" panose="02020603050405020304" pitchFamily="18" charset="0"/>
                <a:cs typeface="Times New Roman" panose="02020603050405020304" pitchFamily="18" charset="0"/>
              </a:rPr>
              <a:t>+5V and GND leads establishes power for the alcohol sensor</a:t>
            </a:r>
            <a:r>
              <a:rPr lang="en-US" sz="2200" dirty="0" smtClean="0">
                <a:solidFill>
                  <a:srgbClr val="000000"/>
                </a:solidFill>
                <a:latin typeface="Times New Roman" panose="02020603050405020304" pitchFamily="18" charset="0"/>
                <a:cs typeface="Times New Roman" panose="02020603050405020304" pitchFamily="18" charset="0"/>
              </a:rPr>
              <a:t>.</a:t>
            </a:r>
          </a:p>
          <a:p>
            <a:r>
              <a:rPr lang="en-US" sz="2200" dirty="0" smtClean="0">
                <a:solidFill>
                  <a:srgbClr val="000000"/>
                </a:solidFill>
                <a:latin typeface="Times New Roman" panose="02020603050405020304" pitchFamily="18" charset="0"/>
                <a:cs typeface="Times New Roman" panose="02020603050405020304" pitchFamily="18" charset="0"/>
              </a:rPr>
              <a:t>The </a:t>
            </a:r>
            <a:r>
              <a:rPr lang="en-US" sz="2200" dirty="0">
                <a:solidFill>
                  <a:srgbClr val="000000"/>
                </a:solidFill>
                <a:latin typeface="Times New Roman" panose="02020603050405020304" pitchFamily="18" charset="0"/>
                <a:cs typeface="Times New Roman" panose="02020603050405020304" pitchFamily="18" charset="0"/>
              </a:rPr>
              <a:t>other 2 leads are </a:t>
            </a:r>
            <a:r>
              <a:rPr lang="en-US" sz="2200" dirty="0" err="1" smtClean="0">
                <a:solidFill>
                  <a:srgbClr val="000000"/>
                </a:solidFill>
                <a:latin typeface="Times New Roman" panose="02020603050405020304" pitchFamily="18" charset="0"/>
                <a:cs typeface="Times New Roman" panose="02020603050405020304" pitchFamily="18" charset="0"/>
              </a:rPr>
              <a:t>Aout</a:t>
            </a:r>
            <a:r>
              <a:rPr lang="en-US" sz="2200" dirty="0" smtClean="0">
                <a:solidFill>
                  <a:srgbClr val="000000"/>
                </a:solidFill>
                <a:latin typeface="Times New Roman" panose="02020603050405020304" pitchFamily="18" charset="0"/>
                <a:cs typeface="Times New Roman" panose="02020603050405020304" pitchFamily="18" charset="0"/>
              </a:rPr>
              <a:t> </a:t>
            </a:r>
            <a:r>
              <a:rPr lang="en-US" sz="2200" dirty="0">
                <a:solidFill>
                  <a:srgbClr val="000000"/>
                </a:solidFill>
                <a:latin typeface="Times New Roman" panose="02020603050405020304" pitchFamily="18" charset="0"/>
                <a:cs typeface="Times New Roman" panose="02020603050405020304" pitchFamily="18" charset="0"/>
              </a:rPr>
              <a:t>(analog output) and </a:t>
            </a:r>
            <a:r>
              <a:rPr lang="en-US" sz="2200" dirty="0" err="1" smtClean="0">
                <a:solidFill>
                  <a:srgbClr val="000000"/>
                </a:solidFill>
                <a:latin typeface="Times New Roman" panose="02020603050405020304" pitchFamily="18" charset="0"/>
                <a:cs typeface="Times New Roman" panose="02020603050405020304" pitchFamily="18" charset="0"/>
              </a:rPr>
              <a:t>Dout</a:t>
            </a:r>
            <a:r>
              <a:rPr lang="en-US" sz="2200" dirty="0" smtClean="0">
                <a:solidFill>
                  <a:srgbClr val="000000"/>
                </a:solidFill>
                <a:latin typeface="Times New Roman" panose="02020603050405020304" pitchFamily="18" charset="0"/>
                <a:cs typeface="Times New Roman" panose="02020603050405020304" pitchFamily="18" charset="0"/>
              </a:rPr>
              <a:t> </a:t>
            </a:r>
            <a:r>
              <a:rPr lang="en-US" sz="2200" dirty="0">
                <a:solidFill>
                  <a:srgbClr val="000000"/>
                </a:solidFill>
                <a:latin typeface="Times New Roman" panose="02020603050405020304" pitchFamily="18" charset="0"/>
                <a:cs typeface="Times New Roman" panose="02020603050405020304" pitchFamily="18" charset="0"/>
              </a:rPr>
              <a:t>(digital output). </a:t>
            </a:r>
            <a:endParaRPr lang="en-US" sz="2200" dirty="0" smtClean="0">
              <a:solidFill>
                <a:srgbClr val="000000"/>
              </a:solidFill>
              <a:latin typeface="Times New Roman" panose="02020603050405020304" pitchFamily="18" charset="0"/>
              <a:cs typeface="Times New Roman" panose="02020603050405020304" pitchFamily="18" charset="0"/>
            </a:endParaRPr>
          </a:p>
          <a:p>
            <a:r>
              <a:rPr lang="en-US" sz="2200" dirty="0" smtClean="0">
                <a:solidFill>
                  <a:srgbClr val="000000"/>
                </a:solidFill>
                <a:latin typeface="Times New Roman" panose="02020603050405020304" pitchFamily="18" charset="0"/>
                <a:cs typeface="Times New Roman" panose="02020603050405020304" pitchFamily="18" charset="0"/>
              </a:rPr>
              <a:t>How </a:t>
            </a:r>
            <a:r>
              <a:rPr lang="en-US" sz="2200" dirty="0">
                <a:solidFill>
                  <a:srgbClr val="000000"/>
                </a:solidFill>
                <a:latin typeface="Times New Roman" panose="02020603050405020304" pitchFamily="18" charset="0"/>
                <a:cs typeface="Times New Roman" panose="02020603050405020304" pitchFamily="18" charset="0"/>
              </a:rPr>
              <a:t>the sensor works is the terminal </a:t>
            </a:r>
            <a:r>
              <a:rPr lang="en-US" sz="2200" dirty="0" err="1" smtClean="0">
                <a:solidFill>
                  <a:srgbClr val="000000"/>
                </a:solidFill>
                <a:latin typeface="Times New Roman" panose="02020603050405020304" pitchFamily="18" charset="0"/>
                <a:cs typeface="Times New Roman" panose="02020603050405020304" pitchFamily="18" charset="0"/>
              </a:rPr>
              <a:t>Aout</a:t>
            </a:r>
            <a:r>
              <a:rPr lang="en-US" sz="2200" dirty="0" smtClean="0">
                <a:solidFill>
                  <a:srgbClr val="000000"/>
                </a:solidFill>
                <a:latin typeface="Times New Roman" panose="02020603050405020304" pitchFamily="18" charset="0"/>
                <a:cs typeface="Times New Roman" panose="02020603050405020304" pitchFamily="18" charset="0"/>
              </a:rPr>
              <a:t> </a:t>
            </a:r>
            <a:r>
              <a:rPr lang="en-US" sz="2200" dirty="0">
                <a:solidFill>
                  <a:srgbClr val="000000"/>
                </a:solidFill>
                <a:latin typeface="Times New Roman" panose="02020603050405020304" pitchFamily="18" charset="0"/>
                <a:cs typeface="Times New Roman" panose="02020603050405020304" pitchFamily="18" charset="0"/>
              </a:rPr>
              <a:t>gives an analog voltage output in proportion to the amount of carbon monoxide the sensor detects. The more CO it detects, the greater the analog voltage it will </a:t>
            </a:r>
            <a:r>
              <a:rPr lang="en-US" sz="2200" dirty="0" smtClean="0">
                <a:solidFill>
                  <a:srgbClr val="000000"/>
                </a:solidFill>
                <a:latin typeface="Times New Roman" panose="02020603050405020304" pitchFamily="18" charset="0"/>
                <a:cs typeface="Times New Roman" panose="02020603050405020304" pitchFamily="18" charset="0"/>
              </a:rPr>
              <a:t>output.</a:t>
            </a:r>
          </a:p>
          <a:p>
            <a:r>
              <a:rPr lang="en-US" sz="2200" dirty="0" smtClean="0">
                <a:solidFill>
                  <a:srgbClr val="000000"/>
                </a:solidFill>
                <a:latin typeface="Times New Roman" panose="02020603050405020304" pitchFamily="18" charset="0"/>
                <a:cs typeface="Times New Roman" panose="02020603050405020304" pitchFamily="18" charset="0"/>
              </a:rPr>
              <a:t>Conversely</a:t>
            </a:r>
            <a:r>
              <a:rPr lang="en-US" sz="2200" dirty="0">
                <a:solidFill>
                  <a:srgbClr val="000000"/>
                </a:solidFill>
                <a:latin typeface="Times New Roman" panose="02020603050405020304" pitchFamily="18" charset="0"/>
                <a:cs typeface="Times New Roman" panose="02020603050405020304" pitchFamily="18" charset="0"/>
              </a:rPr>
              <a:t>, the less CO it detects, the less analog voltage it will output. </a:t>
            </a:r>
            <a:endParaRPr lang="en-US" sz="2200" dirty="0" smtClean="0">
              <a:solidFill>
                <a:srgbClr val="000000"/>
              </a:solidFill>
              <a:latin typeface="Times New Roman" panose="02020603050405020304" pitchFamily="18" charset="0"/>
              <a:cs typeface="Times New Roman" panose="02020603050405020304" pitchFamily="18" charset="0"/>
            </a:endParaRPr>
          </a:p>
          <a:p>
            <a:r>
              <a:rPr lang="en-US" sz="2200" dirty="0" smtClean="0">
                <a:solidFill>
                  <a:srgbClr val="000000"/>
                </a:solidFill>
                <a:latin typeface="Times New Roman" panose="02020603050405020304" pitchFamily="18" charset="0"/>
                <a:cs typeface="Times New Roman" panose="02020603050405020304" pitchFamily="18" charset="0"/>
              </a:rPr>
              <a:t>If </a:t>
            </a:r>
            <a:r>
              <a:rPr lang="en-US" sz="2200" dirty="0">
                <a:solidFill>
                  <a:srgbClr val="000000"/>
                </a:solidFill>
                <a:latin typeface="Times New Roman" panose="02020603050405020304" pitchFamily="18" charset="0"/>
                <a:cs typeface="Times New Roman" panose="02020603050405020304" pitchFamily="18" charset="0"/>
              </a:rPr>
              <a:t>the analog voltage reaches a certain threshold, it will send the digital pin </a:t>
            </a:r>
            <a:r>
              <a:rPr lang="en-US" sz="2200" dirty="0" err="1" smtClean="0">
                <a:solidFill>
                  <a:srgbClr val="000000"/>
                </a:solidFill>
                <a:latin typeface="Times New Roman" panose="02020603050405020304" pitchFamily="18" charset="0"/>
                <a:cs typeface="Times New Roman" panose="02020603050405020304" pitchFamily="18" charset="0"/>
              </a:rPr>
              <a:t>Dout</a:t>
            </a:r>
            <a:r>
              <a:rPr lang="en-US" sz="2200" dirty="0" smtClean="0">
                <a:solidFill>
                  <a:srgbClr val="000000"/>
                </a:solidFill>
                <a:latin typeface="Times New Roman" panose="02020603050405020304" pitchFamily="18" charset="0"/>
                <a:cs typeface="Times New Roman" panose="02020603050405020304" pitchFamily="18" charset="0"/>
              </a:rPr>
              <a:t> </a:t>
            </a:r>
            <a:r>
              <a:rPr lang="en-US" sz="2200" dirty="0">
                <a:solidFill>
                  <a:srgbClr val="000000"/>
                </a:solidFill>
                <a:latin typeface="Times New Roman" panose="02020603050405020304" pitchFamily="18" charset="0"/>
                <a:cs typeface="Times New Roman" panose="02020603050405020304" pitchFamily="18" charset="0"/>
              </a:rPr>
              <a:t>high. Once this </a:t>
            </a:r>
            <a:r>
              <a:rPr lang="en-US" sz="2200" dirty="0" err="1" smtClean="0">
                <a:solidFill>
                  <a:srgbClr val="000000"/>
                </a:solidFill>
                <a:latin typeface="Times New Roman" panose="02020603050405020304" pitchFamily="18" charset="0"/>
                <a:cs typeface="Times New Roman" panose="02020603050405020304" pitchFamily="18" charset="0"/>
              </a:rPr>
              <a:t>Dout</a:t>
            </a:r>
            <a:r>
              <a:rPr lang="en-US" sz="2200" dirty="0" smtClean="0">
                <a:solidFill>
                  <a:srgbClr val="000000"/>
                </a:solidFill>
                <a:latin typeface="Times New Roman" panose="02020603050405020304" pitchFamily="18" charset="0"/>
                <a:cs typeface="Times New Roman" panose="02020603050405020304" pitchFamily="18" charset="0"/>
              </a:rPr>
              <a:t> </a:t>
            </a:r>
            <a:r>
              <a:rPr lang="en-US" sz="2200" dirty="0">
                <a:solidFill>
                  <a:srgbClr val="000000"/>
                </a:solidFill>
                <a:latin typeface="Times New Roman" panose="02020603050405020304" pitchFamily="18" charset="0"/>
                <a:cs typeface="Times New Roman" panose="02020603050405020304" pitchFamily="18" charset="0"/>
              </a:rPr>
              <a:t>pin goes high, the </a:t>
            </a:r>
            <a:r>
              <a:rPr lang="en-US" sz="2200" dirty="0" smtClean="0">
                <a:solidFill>
                  <a:srgbClr val="000000"/>
                </a:solidFill>
                <a:latin typeface="Times New Roman" panose="02020603050405020304" pitchFamily="18" charset="0"/>
                <a:cs typeface="Times New Roman" panose="02020603050405020304" pitchFamily="18" charset="0"/>
              </a:rPr>
              <a:t>controller </a:t>
            </a:r>
            <a:r>
              <a:rPr lang="en-US" sz="2200" dirty="0">
                <a:solidFill>
                  <a:srgbClr val="000000"/>
                </a:solidFill>
                <a:latin typeface="Times New Roman" panose="02020603050405020304" pitchFamily="18" charset="0"/>
                <a:cs typeface="Times New Roman" panose="02020603050405020304" pitchFamily="18" charset="0"/>
              </a:rPr>
              <a:t>will detect this and will </a:t>
            </a:r>
            <a:r>
              <a:rPr lang="en-US" sz="2200" dirty="0" smtClean="0">
                <a:solidFill>
                  <a:srgbClr val="000000"/>
                </a:solidFill>
                <a:latin typeface="Times New Roman" panose="02020603050405020304" pitchFamily="18" charset="0"/>
                <a:cs typeface="Times New Roman" panose="02020603050405020304" pitchFamily="18" charset="0"/>
              </a:rPr>
              <a:t>show a signal,</a:t>
            </a:r>
          </a:p>
        </p:txBody>
      </p:sp>
    </p:spTree>
    <p:extLst>
      <p:ext uri="{BB962C8B-B14F-4D97-AF65-F5344CB8AC3E}">
        <p14:creationId xmlns:p14="http://schemas.microsoft.com/office/powerpoint/2010/main" val="16642184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pc="-1" dirty="0" smtClean="0">
                <a:solidFill>
                  <a:srgbClr val="CD921B"/>
                </a:solidFill>
              </a:rPr>
              <a:t>CALCULATION OF </a:t>
            </a:r>
            <a:r>
              <a:rPr lang="en-US" spc="-1" dirty="0" smtClean="0">
                <a:solidFill>
                  <a:srgbClr val="CD921B"/>
                </a:solidFill>
              </a:rPr>
              <a:t>MQ7 </a:t>
            </a:r>
            <a:r>
              <a:rPr lang="en-US" spc="-1" dirty="0" smtClean="0">
                <a:solidFill>
                  <a:srgbClr val="CD921B"/>
                </a:solidFill>
              </a:rPr>
              <a:t>SENSOR DATA</a:t>
            </a:r>
            <a:endParaRPr lang="en-CA" dirty="0"/>
          </a:p>
        </p:txBody>
      </p:sp>
      <p:sp>
        <p:nvSpPr>
          <p:cNvPr id="3" name="Content Placeholder 2"/>
          <p:cNvSpPr>
            <a:spLocks noGrp="1"/>
          </p:cNvSpPr>
          <p:nvPr>
            <p:ph idx="1"/>
          </p:nvPr>
        </p:nvSpPr>
        <p:spPr>
          <a:xfrm>
            <a:off x="467544" y="2060848"/>
            <a:ext cx="8229600" cy="4373563"/>
          </a:xfrm>
        </p:spPr>
        <p:txBody>
          <a:bodyPr>
            <a:normAutofit/>
          </a:bodyPr>
          <a:lstStyle/>
          <a:p>
            <a:r>
              <a:rPr lang="en-US" dirty="0">
                <a:solidFill>
                  <a:srgbClr val="000000"/>
                </a:solidFill>
                <a:latin typeface="Times New Roman" panose="02020603050405020304" pitchFamily="18" charset="0"/>
                <a:cs typeface="Times New Roman" panose="02020603050405020304" pitchFamily="18" charset="0"/>
              </a:rPr>
              <a:t>Each of the gas sensors outputs an analog value from </a:t>
            </a:r>
            <a:r>
              <a:rPr lang="en-US" dirty="0" smtClean="0">
                <a:solidFill>
                  <a:srgbClr val="000000"/>
                </a:solidFill>
                <a:latin typeface="Times New Roman" panose="02020603050405020304" pitchFamily="18" charset="0"/>
                <a:cs typeface="Times New Roman" panose="02020603050405020304" pitchFamily="18" charset="0"/>
              </a:rPr>
              <a:t>10 </a:t>
            </a:r>
            <a:r>
              <a:rPr lang="en-US" dirty="0">
                <a:solidFill>
                  <a:srgbClr val="000000"/>
                </a:solidFill>
                <a:latin typeface="Times New Roman" panose="02020603050405020304" pitchFamily="18" charset="0"/>
                <a:cs typeface="Times New Roman" panose="02020603050405020304" pitchFamily="18" charset="0"/>
              </a:rPr>
              <a:t>to </a:t>
            </a:r>
            <a:r>
              <a:rPr lang="en-US" dirty="0" smtClean="0">
                <a:solidFill>
                  <a:srgbClr val="000000"/>
                </a:solidFill>
                <a:latin typeface="Times New Roman" panose="02020603050405020304" pitchFamily="18" charset="0"/>
                <a:cs typeface="Times New Roman" panose="02020603050405020304" pitchFamily="18" charset="0"/>
              </a:rPr>
              <a:t>10000</a:t>
            </a:r>
            <a:r>
              <a:rPr lang="en-US" dirty="0" smtClean="0">
                <a:solidFill>
                  <a:srgbClr val="000000"/>
                </a:solidFill>
                <a:latin typeface="Times New Roman" panose="02020603050405020304" pitchFamily="18" charset="0"/>
                <a:cs typeface="Times New Roman" panose="02020603050405020304" pitchFamily="18" charset="0"/>
              </a:rPr>
              <a:t>. </a:t>
            </a:r>
            <a:endParaRPr lang="en-US" dirty="0" smtClean="0">
              <a:solidFill>
                <a:srgbClr val="000000"/>
              </a:solidFill>
              <a:latin typeface="Times New Roman" panose="02020603050405020304" pitchFamily="18" charset="0"/>
              <a:cs typeface="Times New Roman" panose="02020603050405020304" pitchFamily="18" charset="0"/>
            </a:endParaRPr>
          </a:p>
          <a:p>
            <a:endParaRPr lang="en-US" dirty="0" smtClean="0">
              <a:solidFill>
                <a:srgbClr val="000000"/>
              </a:solidFill>
              <a:latin typeface="Times New Roman" panose="02020603050405020304" pitchFamily="18" charset="0"/>
              <a:cs typeface="Times New Roman" panose="02020603050405020304" pitchFamily="18" charset="0"/>
            </a:endParaRPr>
          </a:p>
          <a:p>
            <a:r>
              <a:rPr lang="en-US" dirty="0" smtClean="0">
                <a:solidFill>
                  <a:srgbClr val="000000"/>
                </a:solidFill>
                <a:latin typeface="Times New Roman" panose="02020603050405020304" pitchFamily="18" charset="0"/>
                <a:cs typeface="Times New Roman" panose="02020603050405020304" pitchFamily="18" charset="0"/>
              </a:rPr>
              <a:t>To </a:t>
            </a:r>
            <a:r>
              <a:rPr lang="en-US" dirty="0">
                <a:solidFill>
                  <a:srgbClr val="000000"/>
                </a:solidFill>
                <a:latin typeface="Times New Roman" panose="02020603050405020304" pitchFamily="18" charset="0"/>
                <a:cs typeface="Times New Roman" panose="02020603050405020304" pitchFamily="18" charset="0"/>
              </a:rPr>
              <a:t>convert this value into voltage, use the following equation</a:t>
            </a:r>
            <a:r>
              <a:rPr lang="en-US" dirty="0" smtClean="0">
                <a:solidFill>
                  <a:srgbClr val="000000"/>
                </a:solidFill>
                <a:latin typeface="Times New Roman" panose="02020603050405020304" pitchFamily="18" charset="0"/>
                <a:cs typeface="Times New Roman" panose="02020603050405020304" pitchFamily="18" charset="0"/>
              </a:rPr>
              <a:t>.</a:t>
            </a:r>
          </a:p>
          <a:p>
            <a:pPr marL="114300" indent="0">
              <a:buNone/>
            </a:pPr>
            <a:endParaRPr lang="en-US" dirty="0" smtClean="0">
              <a:solidFill>
                <a:srgbClr val="000000"/>
              </a:solidFill>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US" dirty="0" smtClean="0">
                <a:solidFill>
                  <a:srgbClr val="000000"/>
                </a:solidFill>
                <a:latin typeface="Times New Roman" panose="02020603050405020304" pitchFamily="18" charset="0"/>
                <a:cs typeface="Times New Roman" panose="02020603050405020304" pitchFamily="18" charset="0"/>
              </a:rPr>
              <a:t>Sensor </a:t>
            </a:r>
            <a:r>
              <a:rPr lang="en-US" dirty="0">
                <a:solidFill>
                  <a:srgbClr val="000000"/>
                </a:solidFill>
                <a:latin typeface="Times New Roman" panose="02020603050405020304" pitchFamily="18" charset="0"/>
                <a:cs typeface="Times New Roman" panose="02020603050405020304" pitchFamily="18" charset="0"/>
              </a:rPr>
              <a:t>Voltage = </a:t>
            </a:r>
            <a:r>
              <a:rPr lang="en-CA" dirty="0">
                <a:solidFill>
                  <a:srgbClr val="000000"/>
                </a:solidFill>
                <a:latin typeface="Times New Roman" panose="02020603050405020304" pitchFamily="18" charset="0"/>
                <a:cs typeface="Times New Roman" panose="02020603050405020304" pitchFamily="18" charset="0"/>
              </a:rPr>
              <a:t>(</a:t>
            </a:r>
            <a:r>
              <a:rPr lang="en-CA" dirty="0" err="1">
                <a:solidFill>
                  <a:srgbClr val="000000"/>
                </a:solidFill>
                <a:latin typeface="Times New Roman" panose="02020603050405020304" pitchFamily="18" charset="0"/>
                <a:cs typeface="Times New Roman" panose="02020603050405020304" pitchFamily="18" charset="0"/>
              </a:rPr>
              <a:t>dex</a:t>
            </a:r>
            <a:r>
              <a:rPr lang="en-CA" dirty="0">
                <a:solidFill>
                  <a:srgbClr val="000000"/>
                </a:solidFill>
                <a:latin typeface="Times New Roman" panose="02020603050405020304" pitchFamily="18" charset="0"/>
                <a:cs typeface="Times New Roman" panose="02020603050405020304" pitchFamily="18" charset="0"/>
              </a:rPr>
              <a:t> * 5)/ 4095; </a:t>
            </a:r>
            <a:endParaRPr lang="en-US" dirty="0" smtClean="0">
              <a:solidFill>
                <a:srgbClr val="000000"/>
              </a:solidFill>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US" dirty="0" smtClean="0">
                <a:solidFill>
                  <a:srgbClr val="000000"/>
                </a:solidFill>
                <a:latin typeface="Times New Roman" panose="02020603050405020304" pitchFamily="18" charset="0"/>
                <a:cs typeface="Times New Roman" panose="02020603050405020304" pitchFamily="18" charset="0"/>
              </a:rPr>
              <a:t>CO</a:t>
            </a:r>
            <a:r>
              <a:rPr lang="en-US" dirty="0" smtClean="0">
                <a:solidFill>
                  <a:srgbClr val="000000"/>
                </a:solidFill>
                <a:latin typeface="Times New Roman" panose="02020603050405020304" pitchFamily="18" charset="0"/>
                <a:cs typeface="Times New Roman" panose="02020603050405020304" pitchFamily="18" charset="0"/>
              </a:rPr>
              <a:t> sensor: PPM = </a:t>
            </a:r>
            <a:r>
              <a:rPr lang="en-CA" dirty="0">
                <a:solidFill>
                  <a:srgbClr val="000000"/>
                </a:solidFill>
                <a:latin typeface="Times New Roman" panose="02020603050405020304" pitchFamily="18" charset="0"/>
                <a:cs typeface="Times New Roman" panose="02020603050405020304" pitchFamily="18" charset="0"/>
              </a:rPr>
              <a:t>3.027*</a:t>
            </a:r>
            <a:r>
              <a:rPr lang="en-CA" dirty="0" err="1">
                <a:solidFill>
                  <a:srgbClr val="000000"/>
                </a:solidFill>
                <a:latin typeface="Times New Roman" panose="02020603050405020304" pitchFamily="18" charset="0"/>
                <a:cs typeface="Times New Roman" panose="02020603050405020304" pitchFamily="18" charset="0"/>
              </a:rPr>
              <a:t>exp</a:t>
            </a:r>
            <a:r>
              <a:rPr lang="en-CA" dirty="0">
                <a:solidFill>
                  <a:srgbClr val="000000"/>
                </a:solidFill>
                <a:latin typeface="Times New Roman" panose="02020603050405020304" pitchFamily="18" charset="0"/>
                <a:cs typeface="Times New Roman" panose="02020603050405020304" pitchFamily="18" charset="0"/>
              </a:rPr>
              <a:t>(</a:t>
            </a:r>
            <a:r>
              <a:rPr lang="en-CA" dirty="0" err="1">
                <a:solidFill>
                  <a:srgbClr val="000000"/>
                </a:solidFill>
                <a:latin typeface="Times New Roman" panose="02020603050405020304" pitchFamily="18" charset="0"/>
                <a:cs typeface="Times New Roman" panose="02020603050405020304" pitchFamily="18" charset="0"/>
              </a:rPr>
              <a:t>sensor_output</a:t>
            </a:r>
            <a:r>
              <a:rPr lang="en-CA" dirty="0">
                <a:solidFill>
                  <a:srgbClr val="000000"/>
                </a:solidFill>
                <a:latin typeface="Times New Roman" panose="02020603050405020304" pitchFamily="18" charset="0"/>
                <a:cs typeface="Times New Roman" panose="02020603050405020304" pitchFamily="18" charset="0"/>
              </a:rPr>
              <a:t>*1.0698);</a:t>
            </a:r>
            <a:endParaRPr lang="en-CA"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25539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pc="-1" dirty="0" smtClean="0">
                <a:solidFill>
                  <a:srgbClr val="CD921B"/>
                </a:solidFill>
              </a:rPr>
              <a:t>MQ9 SENSOR and </a:t>
            </a:r>
            <a:r>
              <a:rPr lang="en-US" spc="-1" dirty="0" err="1" smtClean="0">
                <a:solidFill>
                  <a:srgbClr val="CD921B"/>
                </a:solidFill>
              </a:rPr>
              <a:t>beaglebone</a:t>
            </a:r>
            <a:r>
              <a:rPr lang="en-US" spc="-1" dirty="0" smtClean="0">
                <a:solidFill>
                  <a:srgbClr val="CD921B"/>
                </a:solidFill>
              </a:rPr>
              <a:t> interfacing</a:t>
            </a:r>
            <a:endParaRPr lang="en-CA"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39924975"/>
              </p:ext>
            </p:extLst>
          </p:nvPr>
        </p:nvGraphicFramePr>
        <p:xfrm>
          <a:off x="539552" y="2060848"/>
          <a:ext cx="8229600" cy="2880320"/>
        </p:xfrm>
        <a:graphic>
          <a:graphicData uri="http://schemas.openxmlformats.org/drawingml/2006/table">
            <a:tbl>
              <a:tblPr firstRow="1" bandRow="1">
                <a:tableStyleId>{5C22544A-7EE6-4342-B048-85BDC9FD1C3A}</a:tableStyleId>
              </a:tblPr>
              <a:tblGrid>
                <a:gridCol w="4114800"/>
                <a:gridCol w="4114800"/>
              </a:tblGrid>
              <a:tr h="720080">
                <a:tc>
                  <a:txBody>
                    <a:bodyPr/>
                    <a:lstStyle/>
                    <a:p>
                      <a:pPr algn="ctr"/>
                      <a:r>
                        <a:rPr lang="en-CA" sz="2800" dirty="0" err="1" smtClean="0">
                          <a:latin typeface="Times New Roman" panose="02020603050405020304" pitchFamily="18" charset="0"/>
                          <a:cs typeface="Times New Roman" panose="02020603050405020304" pitchFamily="18" charset="0"/>
                        </a:rPr>
                        <a:t>Beaglebone</a:t>
                      </a:r>
                      <a:endParaRPr lang="en-CA" sz="2000" dirty="0">
                        <a:latin typeface="Times New Roman" panose="02020603050405020304" pitchFamily="18" charset="0"/>
                        <a:cs typeface="Times New Roman" panose="02020603050405020304" pitchFamily="18" charset="0"/>
                      </a:endParaRPr>
                    </a:p>
                  </a:txBody>
                  <a:tcPr/>
                </a:tc>
                <a:tc>
                  <a:txBody>
                    <a:bodyPr/>
                    <a:lstStyle/>
                    <a:p>
                      <a:pPr algn="ctr"/>
                      <a:r>
                        <a:rPr lang="en-CA" sz="2800" dirty="0" smtClean="0">
                          <a:latin typeface="Times New Roman" panose="02020603050405020304" pitchFamily="18" charset="0"/>
                          <a:cs typeface="Times New Roman" panose="02020603050405020304" pitchFamily="18" charset="0"/>
                        </a:rPr>
                        <a:t>MQ9</a:t>
                      </a:r>
                      <a:endParaRPr lang="en-CA" sz="2800" dirty="0">
                        <a:latin typeface="Times New Roman" panose="02020603050405020304" pitchFamily="18" charset="0"/>
                        <a:cs typeface="Times New Roman" panose="02020603050405020304" pitchFamily="18" charset="0"/>
                      </a:endParaRPr>
                    </a:p>
                  </a:txBody>
                  <a:tcPr/>
                </a:tc>
              </a:tr>
              <a:tr h="720080">
                <a:tc>
                  <a:txBody>
                    <a:bodyPr/>
                    <a:lstStyle/>
                    <a:p>
                      <a:pPr algn="ctr"/>
                      <a:r>
                        <a:rPr lang="en-CA" sz="2400" dirty="0" smtClean="0">
                          <a:latin typeface="Times New Roman" panose="02020603050405020304" pitchFamily="18" charset="0"/>
                          <a:cs typeface="Times New Roman" panose="02020603050405020304" pitchFamily="18" charset="0"/>
                        </a:rPr>
                        <a:t>PIN </a:t>
                      </a:r>
                      <a:r>
                        <a:rPr lang="en-CA" sz="2400" dirty="0" smtClean="0">
                          <a:latin typeface="Times New Roman" panose="02020603050405020304" pitchFamily="18" charset="0"/>
                          <a:cs typeface="Times New Roman" panose="02020603050405020304" pitchFamily="18" charset="0"/>
                        </a:rPr>
                        <a:t>40</a:t>
                      </a:r>
                      <a:r>
                        <a:rPr lang="en-CA" sz="2400" baseline="0" dirty="0" smtClean="0">
                          <a:latin typeface="Times New Roman" panose="02020603050405020304" pitchFamily="18" charset="0"/>
                          <a:cs typeface="Times New Roman" panose="02020603050405020304" pitchFamily="18" charset="0"/>
                        </a:rPr>
                        <a:t> (AIN 1)</a:t>
                      </a:r>
                      <a:endParaRPr lang="en-CA" sz="2400" dirty="0">
                        <a:latin typeface="Times New Roman" panose="02020603050405020304" pitchFamily="18" charset="0"/>
                        <a:cs typeface="Times New Roman" panose="02020603050405020304" pitchFamily="18" charset="0"/>
                      </a:endParaRPr>
                    </a:p>
                  </a:txBody>
                  <a:tcPr/>
                </a:tc>
                <a:tc>
                  <a:txBody>
                    <a:bodyPr/>
                    <a:lstStyle/>
                    <a:p>
                      <a:pPr algn="ctr"/>
                      <a:r>
                        <a:rPr lang="en-CA" sz="2400" dirty="0" smtClean="0">
                          <a:latin typeface="Times New Roman" panose="02020603050405020304" pitchFamily="18" charset="0"/>
                          <a:cs typeface="Times New Roman" panose="02020603050405020304" pitchFamily="18" charset="0"/>
                        </a:rPr>
                        <a:t>AD0</a:t>
                      </a:r>
                      <a:endParaRPr lang="en-CA" sz="2400" dirty="0">
                        <a:latin typeface="Times New Roman" panose="02020603050405020304" pitchFamily="18" charset="0"/>
                        <a:cs typeface="Times New Roman" panose="02020603050405020304" pitchFamily="18" charset="0"/>
                      </a:endParaRPr>
                    </a:p>
                  </a:txBody>
                  <a:tcPr/>
                </a:tc>
              </a:tr>
              <a:tr h="7200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2400" dirty="0" smtClean="0">
                          <a:latin typeface="Times New Roman" panose="02020603050405020304" pitchFamily="18" charset="0"/>
                          <a:cs typeface="Times New Roman" panose="02020603050405020304" pitchFamily="18" charset="0"/>
                        </a:rPr>
                        <a:t>VCC</a:t>
                      </a:r>
                      <a:endParaRPr lang="en-CA" sz="2400" dirty="0" smtClean="0">
                        <a:latin typeface="Times New Roman" panose="02020603050405020304" pitchFamily="18" charset="0"/>
                        <a:cs typeface="Times New Roman" panose="02020603050405020304" pitchFamily="18" charset="0"/>
                      </a:endParaRPr>
                    </a:p>
                  </a:txBody>
                  <a:tcPr/>
                </a:tc>
                <a:tc>
                  <a:txBody>
                    <a:bodyPr/>
                    <a:lstStyle/>
                    <a:p>
                      <a:pPr algn="ctr"/>
                      <a:r>
                        <a:rPr lang="en-CA" sz="2400" dirty="0" smtClean="0">
                          <a:latin typeface="Times New Roman" panose="02020603050405020304" pitchFamily="18" charset="0"/>
                          <a:cs typeface="Times New Roman" panose="02020603050405020304" pitchFamily="18" charset="0"/>
                        </a:rPr>
                        <a:t>VCC</a:t>
                      </a:r>
                      <a:endParaRPr lang="en-CA" sz="2400" dirty="0">
                        <a:latin typeface="Times New Roman" panose="02020603050405020304" pitchFamily="18" charset="0"/>
                        <a:cs typeface="Times New Roman" panose="02020603050405020304" pitchFamily="18" charset="0"/>
                      </a:endParaRPr>
                    </a:p>
                  </a:txBody>
                  <a:tcPr/>
                </a:tc>
              </a:tr>
              <a:tr h="720080">
                <a:tc>
                  <a:txBody>
                    <a:bodyPr/>
                    <a:lstStyle/>
                    <a:p>
                      <a:pPr algn="ctr"/>
                      <a:r>
                        <a:rPr lang="en-CA" sz="2400" dirty="0" smtClean="0">
                          <a:latin typeface="Times New Roman" panose="02020603050405020304" pitchFamily="18" charset="0"/>
                          <a:cs typeface="Times New Roman" panose="02020603050405020304" pitchFamily="18" charset="0"/>
                        </a:rPr>
                        <a:t>GND</a:t>
                      </a:r>
                      <a:endParaRPr lang="en-CA" sz="2400"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2400" dirty="0" smtClean="0">
                          <a:latin typeface="Times New Roman" panose="02020603050405020304" pitchFamily="18" charset="0"/>
                          <a:cs typeface="Times New Roman" panose="02020603050405020304" pitchFamily="18" charset="0"/>
                        </a:rPr>
                        <a:t>GND</a:t>
                      </a:r>
                    </a:p>
                  </a:txBody>
                  <a:tcPr/>
                </a:tc>
              </a:tr>
            </a:tbl>
          </a:graphicData>
        </a:graphic>
      </p:graphicFrame>
    </p:spTree>
    <p:extLst>
      <p:ext uri="{BB962C8B-B14F-4D97-AF65-F5344CB8AC3E}">
        <p14:creationId xmlns:p14="http://schemas.microsoft.com/office/powerpoint/2010/main" val="30286470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pc="-1" dirty="0" smtClean="0">
                <a:solidFill>
                  <a:srgbClr val="CD921B"/>
                </a:solidFill>
              </a:rPr>
              <a:t>esp32</a:t>
            </a:r>
            <a:r>
              <a:rPr lang="en-US" spc="-1" dirty="0" smtClean="0">
                <a:solidFill>
                  <a:srgbClr val="CD921B"/>
                </a:solidFill>
              </a:rPr>
              <a:t> and </a:t>
            </a:r>
            <a:r>
              <a:rPr lang="en-US" spc="-1" dirty="0" err="1" smtClean="0">
                <a:solidFill>
                  <a:srgbClr val="CD921B"/>
                </a:solidFill>
              </a:rPr>
              <a:t>beaglebone</a:t>
            </a:r>
            <a:r>
              <a:rPr lang="en-US" spc="-1" dirty="0" smtClean="0">
                <a:solidFill>
                  <a:srgbClr val="CD921B"/>
                </a:solidFill>
              </a:rPr>
              <a:t> interfacing</a:t>
            </a:r>
            <a:endParaRPr lang="en-CA"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506630187"/>
              </p:ext>
            </p:extLst>
          </p:nvPr>
        </p:nvGraphicFramePr>
        <p:xfrm>
          <a:off x="467544" y="2060848"/>
          <a:ext cx="8229600" cy="2891760"/>
        </p:xfrm>
        <a:graphic>
          <a:graphicData uri="http://schemas.openxmlformats.org/drawingml/2006/table">
            <a:tbl>
              <a:tblPr firstRow="1" bandRow="1">
                <a:tableStyleId>{5C22544A-7EE6-4342-B048-85BDC9FD1C3A}</a:tableStyleId>
              </a:tblPr>
              <a:tblGrid>
                <a:gridCol w="4114800"/>
                <a:gridCol w="4114800"/>
              </a:tblGrid>
              <a:tr h="720080">
                <a:tc>
                  <a:txBody>
                    <a:bodyPr/>
                    <a:lstStyle/>
                    <a:p>
                      <a:pPr algn="ctr"/>
                      <a:r>
                        <a:rPr lang="en-CA" sz="2800" dirty="0" err="1" smtClean="0">
                          <a:latin typeface="Times New Roman" panose="02020603050405020304" pitchFamily="18" charset="0"/>
                          <a:cs typeface="Times New Roman" panose="02020603050405020304" pitchFamily="18" charset="0"/>
                        </a:rPr>
                        <a:t>Beaglebone</a:t>
                      </a:r>
                      <a:endParaRPr lang="en-CA" sz="2000" dirty="0">
                        <a:latin typeface="Times New Roman" panose="02020603050405020304" pitchFamily="18" charset="0"/>
                        <a:cs typeface="Times New Roman" panose="02020603050405020304" pitchFamily="18" charset="0"/>
                      </a:endParaRPr>
                    </a:p>
                  </a:txBody>
                  <a:tcPr/>
                </a:tc>
                <a:tc>
                  <a:txBody>
                    <a:bodyPr/>
                    <a:lstStyle/>
                    <a:p>
                      <a:pPr algn="ctr"/>
                      <a:r>
                        <a:rPr lang="en-CA" sz="2800" dirty="0" smtClean="0">
                          <a:latin typeface="Times New Roman" panose="02020603050405020304" pitchFamily="18" charset="0"/>
                          <a:cs typeface="Times New Roman" panose="02020603050405020304" pitchFamily="18" charset="0"/>
                        </a:rPr>
                        <a:t>ESP32</a:t>
                      </a:r>
                      <a:endParaRPr lang="en-CA" sz="2800" dirty="0">
                        <a:latin typeface="Times New Roman" panose="02020603050405020304" pitchFamily="18" charset="0"/>
                        <a:cs typeface="Times New Roman" panose="02020603050405020304" pitchFamily="18" charset="0"/>
                      </a:endParaRPr>
                    </a:p>
                  </a:txBody>
                  <a:tcPr/>
                </a:tc>
              </a:tr>
              <a:tr h="720080">
                <a:tc>
                  <a:txBody>
                    <a:bodyPr/>
                    <a:lstStyle/>
                    <a:p>
                      <a:pPr algn="ctr"/>
                      <a:r>
                        <a:rPr lang="en-CA" sz="2400" dirty="0" smtClean="0">
                          <a:latin typeface="Times New Roman" panose="02020603050405020304" pitchFamily="18" charset="0"/>
                          <a:cs typeface="Times New Roman" panose="02020603050405020304" pitchFamily="18" charset="0"/>
                        </a:rPr>
                        <a:t>PIN 24</a:t>
                      </a:r>
                      <a:r>
                        <a:rPr lang="en-CA" sz="2400" baseline="0" dirty="0" smtClean="0">
                          <a:latin typeface="Times New Roman" panose="02020603050405020304" pitchFamily="18" charset="0"/>
                          <a:cs typeface="Times New Roman" panose="02020603050405020304" pitchFamily="18" charset="0"/>
                        </a:rPr>
                        <a:t> (</a:t>
                      </a:r>
                      <a:r>
                        <a:rPr lang="en-CA" sz="2400" baseline="0" dirty="0" err="1" smtClean="0">
                          <a:latin typeface="Times New Roman" panose="02020603050405020304" pitchFamily="18" charset="0"/>
                          <a:cs typeface="Times New Roman" panose="02020603050405020304" pitchFamily="18" charset="0"/>
                        </a:rPr>
                        <a:t>UART_Tx</a:t>
                      </a:r>
                      <a:r>
                        <a:rPr lang="en-CA" sz="2400" baseline="0" dirty="0" smtClean="0">
                          <a:latin typeface="Times New Roman" panose="02020603050405020304" pitchFamily="18" charset="0"/>
                          <a:cs typeface="Times New Roman" panose="02020603050405020304" pitchFamily="18" charset="0"/>
                        </a:rPr>
                        <a:t>)</a:t>
                      </a:r>
                      <a:endParaRPr lang="en-CA" sz="2400" dirty="0">
                        <a:latin typeface="Times New Roman" panose="02020603050405020304" pitchFamily="18" charset="0"/>
                        <a:cs typeface="Times New Roman" panose="02020603050405020304" pitchFamily="18" charset="0"/>
                      </a:endParaRPr>
                    </a:p>
                  </a:txBody>
                  <a:tcPr/>
                </a:tc>
                <a:tc>
                  <a:txBody>
                    <a:bodyPr/>
                    <a:lstStyle/>
                    <a:p>
                      <a:pPr algn="ctr"/>
                      <a:r>
                        <a:rPr lang="en-CA" sz="2400" dirty="0" smtClean="0">
                          <a:latin typeface="Times New Roman" panose="02020603050405020304" pitchFamily="18" charset="0"/>
                          <a:cs typeface="Times New Roman" panose="02020603050405020304" pitchFamily="18" charset="0"/>
                        </a:rPr>
                        <a:t>D1</a:t>
                      </a:r>
                      <a:endParaRPr lang="en-CA" sz="2400" dirty="0">
                        <a:latin typeface="Times New Roman" panose="02020603050405020304" pitchFamily="18" charset="0"/>
                        <a:cs typeface="Times New Roman" panose="02020603050405020304" pitchFamily="18" charset="0"/>
                      </a:endParaRPr>
                    </a:p>
                  </a:txBody>
                  <a:tcPr/>
                </a:tc>
              </a:tr>
              <a:tr h="7200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2400" dirty="0" smtClean="0">
                          <a:latin typeface="Times New Roman" panose="02020603050405020304" pitchFamily="18" charset="0"/>
                          <a:cs typeface="Times New Roman" panose="02020603050405020304" pitchFamily="18" charset="0"/>
                        </a:rPr>
                        <a:t>PIN 24</a:t>
                      </a:r>
                      <a:r>
                        <a:rPr lang="en-CA" sz="2400" baseline="0" dirty="0" smtClean="0">
                          <a:latin typeface="Times New Roman" panose="02020603050405020304" pitchFamily="18" charset="0"/>
                          <a:cs typeface="Times New Roman" panose="02020603050405020304" pitchFamily="18" charset="0"/>
                        </a:rPr>
                        <a:t> (</a:t>
                      </a:r>
                      <a:r>
                        <a:rPr lang="en-CA" sz="2400" baseline="0" dirty="0" err="1" smtClean="0">
                          <a:latin typeface="Times New Roman" panose="02020603050405020304" pitchFamily="18" charset="0"/>
                          <a:cs typeface="Times New Roman" panose="02020603050405020304" pitchFamily="18" charset="0"/>
                        </a:rPr>
                        <a:t>UART_Rx</a:t>
                      </a:r>
                      <a:r>
                        <a:rPr lang="en-CA" sz="2400" baseline="0" dirty="0" smtClean="0">
                          <a:latin typeface="Times New Roman" panose="02020603050405020304" pitchFamily="18" charset="0"/>
                          <a:cs typeface="Times New Roman" panose="02020603050405020304" pitchFamily="18" charset="0"/>
                        </a:rPr>
                        <a:t>)</a:t>
                      </a:r>
                      <a:endParaRPr lang="en-CA" sz="2400" dirty="0" smtClean="0">
                        <a:latin typeface="Times New Roman" panose="02020603050405020304" pitchFamily="18" charset="0"/>
                        <a:cs typeface="Times New Roman" panose="02020603050405020304" pitchFamily="18" charset="0"/>
                      </a:endParaRPr>
                    </a:p>
                    <a:p>
                      <a:pPr algn="ctr"/>
                      <a:endParaRPr lang="en-CA" dirty="0"/>
                    </a:p>
                  </a:txBody>
                  <a:tcPr/>
                </a:tc>
                <a:tc>
                  <a:txBody>
                    <a:bodyPr/>
                    <a:lstStyle/>
                    <a:p>
                      <a:pPr algn="ctr"/>
                      <a:r>
                        <a:rPr lang="en-CA" sz="2400" dirty="0" smtClean="0">
                          <a:latin typeface="Times New Roman" panose="02020603050405020304" pitchFamily="18" charset="0"/>
                          <a:cs typeface="Times New Roman" panose="02020603050405020304" pitchFamily="18" charset="0"/>
                        </a:rPr>
                        <a:t>D2</a:t>
                      </a:r>
                      <a:endParaRPr lang="en-CA" sz="2400" dirty="0">
                        <a:latin typeface="Times New Roman" panose="02020603050405020304" pitchFamily="18" charset="0"/>
                        <a:cs typeface="Times New Roman" panose="02020603050405020304" pitchFamily="18" charset="0"/>
                      </a:endParaRPr>
                    </a:p>
                  </a:txBody>
                  <a:tcPr/>
                </a:tc>
              </a:tr>
              <a:tr h="720080">
                <a:tc>
                  <a:txBody>
                    <a:bodyPr/>
                    <a:lstStyle/>
                    <a:p>
                      <a:pPr algn="ctr"/>
                      <a:r>
                        <a:rPr lang="en-CA" sz="2400" dirty="0" smtClean="0">
                          <a:latin typeface="Times New Roman" panose="02020603050405020304" pitchFamily="18" charset="0"/>
                          <a:cs typeface="Times New Roman" panose="02020603050405020304" pitchFamily="18" charset="0"/>
                        </a:rPr>
                        <a:t>GND</a:t>
                      </a:r>
                      <a:endParaRPr lang="en-CA" sz="2400"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2400" dirty="0" smtClean="0">
                          <a:latin typeface="Times New Roman" panose="02020603050405020304" pitchFamily="18" charset="0"/>
                          <a:cs typeface="Times New Roman" panose="02020603050405020304" pitchFamily="18" charset="0"/>
                        </a:rPr>
                        <a:t>GND</a:t>
                      </a:r>
                    </a:p>
                  </a:txBody>
                  <a:tcPr/>
                </a:tc>
              </a:tr>
            </a:tbl>
          </a:graphicData>
        </a:graphic>
      </p:graphicFrame>
    </p:spTree>
    <p:extLst>
      <p:ext uri="{BB962C8B-B14F-4D97-AF65-F5344CB8AC3E}">
        <p14:creationId xmlns:p14="http://schemas.microsoft.com/office/powerpoint/2010/main" val="15480810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128" y="404664"/>
            <a:ext cx="8260672" cy="1039427"/>
          </a:xfrm>
        </p:spPr>
        <p:txBody>
          <a:bodyPr>
            <a:normAutofit/>
          </a:bodyPr>
          <a:lstStyle/>
          <a:p>
            <a:r>
              <a:rPr lang="en-CA" dirty="0" smtClean="0">
                <a:solidFill>
                  <a:schemeClr val="accent5">
                    <a:lumMod val="75000"/>
                  </a:schemeClr>
                </a:solidFill>
              </a:rPr>
              <a:t>Requirements for task</a:t>
            </a:r>
            <a:endParaRPr lang="en-CA" dirty="0">
              <a:solidFill>
                <a:schemeClr val="accent5">
                  <a:lumMod val="75000"/>
                </a:schemeClr>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26102527"/>
              </p:ext>
            </p:extLst>
          </p:nvPr>
        </p:nvGraphicFramePr>
        <p:xfrm>
          <a:off x="468313" y="1916113"/>
          <a:ext cx="8229600" cy="43735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41672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pc="-1" dirty="0" smtClean="0">
                <a:solidFill>
                  <a:srgbClr val="CD921B"/>
                </a:solidFill>
              </a:rPr>
              <a:t>CONNECTIONs Image</a:t>
            </a:r>
            <a:endParaRPr lang="en-CA"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03648" y="1916832"/>
            <a:ext cx="6264696" cy="4209331"/>
          </a:xfrm>
        </p:spPr>
      </p:pic>
    </p:spTree>
    <p:extLst>
      <p:ext uri="{BB962C8B-B14F-4D97-AF65-F5344CB8AC3E}">
        <p14:creationId xmlns:p14="http://schemas.microsoft.com/office/powerpoint/2010/main" val="10875251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pc="-1" dirty="0" smtClean="0">
                <a:solidFill>
                  <a:srgbClr val="CD921B"/>
                </a:solidFill>
              </a:rPr>
              <a:t>CODE for </a:t>
            </a:r>
            <a:r>
              <a:rPr lang="en-US" spc="-1" dirty="0" err="1" smtClean="0">
                <a:solidFill>
                  <a:srgbClr val="CD921B"/>
                </a:solidFill>
              </a:rPr>
              <a:t>arduino</a:t>
            </a:r>
            <a:r>
              <a:rPr lang="en-US" spc="-1" dirty="0" smtClean="0">
                <a:solidFill>
                  <a:srgbClr val="CD921B"/>
                </a:solidFill>
              </a:rPr>
              <a:t> ide</a:t>
            </a:r>
            <a:endParaRPr lang="en-CA" dirty="0"/>
          </a:p>
        </p:txBody>
      </p:sp>
      <p:sp>
        <p:nvSpPr>
          <p:cNvPr id="3" name="Content Placeholder 2"/>
          <p:cNvSpPr>
            <a:spLocks noGrp="1"/>
          </p:cNvSpPr>
          <p:nvPr>
            <p:ph idx="1"/>
          </p:nvPr>
        </p:nvSpPr>
        <p:spPr/>
        <p:txBody>
          <a:bodyPr>
            <a:noAutofit/>
          </a:bodyPr>
          <a:lstStyle/>
          <a:p>
            <a:pPr marL="114300" indent="0">
              <a:buNone/>
            </a:pPr>
            <a:r>
              <a:rPr lang="en-CA" sz="2000" dirty="0">
                <a:solidFill>
                  <a:srgbClr val="000000"/>
                </a:solidFill>
                <a:latin typeface="Times New Roman" panose="02020603050405020304" pitchFamily="18" charset="0"/>
                <a:cs typeface="Times New Roman" panose="02020603050405020304" pitchFamily="18" charset="0"/>
              </a:rPr>
              <a:t>#include &lt;ESP8266WiFi.h</a:t>
            </a:r>
            <a:r>
              <a:rPr lang="en-CA" sz="2000" dirty="0" smtClean="0">
                <a:solidFill>
                  <a:srgbClr val="000000"/>
                </a:solidFill>
                <a:latin typeface="Times New Roman" panose="02020603050405020304" pitchFamily="18" charset="0"/>
                <a:cs typeface="Times New Roman" panose="02020603050405020304" pitchFamily="18" charset="0"/>
              </a:rPr>
              <a:t>&gt;</a:t>
            </a:r>
          </a:p>
          <a:p>
            <a:pPr marL="114300" indent="0">
              <a:buNone/>
            </a:pPr>
            <a:r>
              <a:rPr lang="en-CA" sz="2000" dirty="0" smtClean="0">
                <a:solidFill>
                  <a:srgbClr val="000000"/>
                </a:solidFill>
                <a:latin typeface="Times New Roman" panose="02020603050405020304" pitchFamily="18" charset="0"/>
                <a:cs typeface="Times New Roman" panose="02020603050405020304" pitchFamily="18" charset="0"/>
              </a:rPr>
              <a:t>#</a:t>
            </a:r>
            <a:r>
              <a:rPr lang="en-CA" sz="2000" dirty="0">
                <a:solidFill>
                  <a:srgbClr val="000000"/>
                </a:solidFill>
                <a:latin typeface="Times New Roman" panose="02020603050405020304" pitchFamily="18" charset="0"/>
                <a:cs typeface="Times New Roman" panose="02020603050405020304" pitchFamily="18" charset="0"/>
              </a:rPr>
              <a:t>include &lt;BlynkSimpleEsp8266.h</a:t>
            </a:r>
            <a:r>
              <a:rPr lang="en-CA" sz="2000" dirty="0" smtClean="0">
                <a:solidFill>
                  <a:srgbClr val="000000"/>
                </a:solidFill>
                <a:latin typeface="Times New Roman" panose="02020603050405020304" pitchFamily="18" charset="0"/>
                <a:cs typeface="Times New Roman" panose="02020603050405020304" pitchFamily="18" charset="0"/>
              </a:rPr>
              <a:t>&gt;</a:t>
            </a:r>
          </a:p>
          <a:p>
            <a:pPr marL="114300" indent="0">
              <a:buNone/>
            </a:pPr>
            <a:r>
              <a:rPr lang="en-CA" sz="2000" dirty="0" smtClean="0">
                <a:solidFill>
                  <a:srgbClr val="000000"/>
                </a:solidFill>
                <a:latin typeface="Times New Roman" panose="02020603050405020304" pitchFamily="18" charset="0"/>
                <a:cs typeface="Times New Roman" panose="02020603050405020304" pitchFamily="18" charset="0"/>
              </a:rPr>
              <a:t>#</a:t>
            </a:r>
            <a:r>
              <a:rPr lang="en-CA" sz="2000" dirty="0">
                <a:solidFill>
                  <a:srgbClr val="000000"/>
                </a:solidFill>
                <a:latin typeface="Times New Roman" panose="02020603050405020304" pitchFamily="18" charset="0"/>
                <a:cs typeface="Times New Roman" panose="02020603050405020304" pitchFamily="18" charset="0"/>
              </a:rPr>
              <a:t>include &lt;</a:t>
            </a:r>
            <a:r>
              <a:rPr lang="en-CA" sz="2000" dirty="0" err="1">
                <a:solidFill>
                  <a:srgbClr val="000000"/>
                </a:solidFill>
                <a:latin typeface="Times New Roman" panose="02020603050405020304" pitchFamily="18" charset="0"/>
                <a:cs typeface="Times New Roman" panose="02020603050405020304" pitchFamily="18" charset="0"/>
              </a:rPr>
              <a:t>SoftwareSerial.h</a:t>
            </a:r>
            <a:r>
              <a:rPr lang="en-CA" sz="2000" dirty="0" smtClean="0">
                <a:solidFill>
                  <a:srgbClr val="000000"/>
                </a:solidFill>
                <a:latin typeface="Times New Roman" panose="02020603050405020304" pitchFamily="18" charset="0"/>
                <a:cs typeface="Times New Roman" panose="02020603050405020304" pitchFamily="18" charset="0"/>
              </a:rPr>
              <a:t>&gt;</a:t>
            </a:r>
          </a:p>
          <a:p>
            <a:pPr marL="114300" indent="0">
              <a:buNone/>
            </a:pPr>
            <a:endParaRPr lang="en-CA" sz="2000" dirty="0" smtClean="0">
              <a:solidFill>
                <a:srgbClr val="000000"/>
              </a:solidFill>
              <a:latin typeface="Times New Roman" panose="02020603050405020304" pitchFamily="18" charset="0"/>
              <a:cs typeface="Times New Roman" panose="02020603050405020304" pitchFamily="18" charset="0"/>
            </a:endParaRPr>
          </a:p>
          <a:p>
            <a:pPr marL="114300" indent="0">
              <a:buNone/>
            </a:pPr>
            <a:r>
              <a:rPr lang="en-CA" sz="2000" dirty="0" err="1" smtClean="0">
                <a:solidFill>
                  <a:srgbClr val="000000"/>
                </a:solidFill>
                <a:latin typeface="Times New Roman" panose="02020603050405020304" pitchFamily="18" charset="0"/>
                <a:cs typeface="Times New Roman" panose="02020603050405020304" pitchFamily="18" charset="0"/>
              </a:rPr>
              <a:t>SoftwareSerial</a:t>
            </a:r>
            <a:r>
              <a:rPr lang="en-CA" sz="2000" dirty="0" smtClean="0">
                <a:solidFill>
                  <a:srgbClr val="000000"/>
                </a:solidFill>
                <a:latin typeface="Times New Roman" panose="02020603050405020304" pitchFamily="18" charset="0"/>
                <a:cs typeface="Times New Roman" panose="02020603050405020304" pitchFamily="18" charset="0"/>
              </a:rPr>
              <a:t> </a:t>
            </a:r>
            <a:r>
              <a:rPr lang="en-CA" sz="2000" dirty="0" err="1">
                <a:solidFill>
                  <a:srgbClr val="000000"/>
                </a:solidFill>
                <a:latin typeface="Times New Roman" panose="02020603050405020304" pitchFamily="18" charset="0"/>
                <a:cs typeface="Times New Roman" panose="02020603050405020304" pitchFamily="18" charset="0"/>
              </a:rPr>
              <a:t>mySerial</a:t>
            </a:r>
            <a:r>
              <a:rPr lang="en-CA" sz="2000" dirty="0">
                <a:solidFill>
                  <a:srgbClr val="000000"/>
                </a:solidFill>
                <a:latin typeface="Times New Roman" panose="02020603050405020304" pitchFamily="18" charset="0"/>
                <a:cs typeface="Times New Roman" panose="02020603050405020304" pitchFamily="18" charset="0"/>
              </a:rPr>
              <a:t>(D1,D2); // RX, </a:t>
            </a:r>
            <a:r>
              <a:rPr lang="en-CA" sz="2000" dirty="0" smtClean="0">
                <a:solidFill>
                  <a:srgbClr val="000000"/>
                </a:solidFill>
                <a:latin typeface="Times New Roman" panose="02020603050405020304" pitchFamily="18" charset="0"/>
                <a:cs typeface="Times New Roman" panose="02020603050405020304" pitchFamily="18" charset="0"/>
              </a:rPr>
              <a:t>TX</a:t>
            </a:r>
          </a:p>
          <a:p>
            <a:pPr marL="114300" indent="0">
              <a:buNone/>
            </a:pPr>
            <a:r>
              <a:rPr lang="en-CA" sz="2000" dirty="0" smtClean="0">
                <a:solidFill>
                  <a:srgbClr val="000000"/>
                </a:solidFill>
                <a:latin typeface="Times New Roman" panose="02020603050405020304" pitchFamily="18" charset="0"/>
                <a:cs typeface="Times New Roman" panose="02020603050405020304" pitchFamily="18" charset="0"/>
              </a:rPr>
              <a:t>String </a:t>
            </a:r>
            <a:r>
              <a:rPr lang="en-CA" sz="2000" dirty="0" err="1">
                <a:solidFill>
                  <a:srgbClr val="000000"/>
                </a:solidFill>
                <a:latin typeface="Times New Roman" panose="02020603050405020304" pitchFamily="18" charset="0"/>
                <a:cs typeface="Times New Roman" panose="02020603050405020304" pitchFamily="18" charset="0"/>
              </a:rPr>
              <a:t>recieve</a:t>
            </a:r>
            <a:r>
              <a:rPr lang="en-CA" sz="2000" dirty="0">
                <a:solidFill>
                  <a:srgbClr val="000000"/>
                </a:solidFill>
                <a:latin typeface="Times New Roman" panose="02020603050405020304" pitchFamily="18" charset="0"/>
                <a:cs typeface="Times New Roman" panose="02020603050405020304" pitchFamily="18" charset="0"/>
              </a:rPr>
              <a:t>; //global string declaration for </a:t>
            </a:r>
            <a:r>
              <a:rPr lang="en-CA" sz="2000" dirty="0" err="1">
                <a:solidFill>
                  <a:srgbClr val="000000"/>
                </a:solidFill>
                <a:latin typeface="Times New Roman" panose="02020603050405020304" pitchFamily="18" charset="0"/>
                <a:cs typeface="Times New Roman" panose="02020603050405020304" pitchFamily="18" charset="0"/>
              </a:rPr>
              <a:t>recieveing</a:t>
            </a:r>
            <a:r>
              <a:rPr lang="en-CA" sz="2000" dirty="0">
                <a:solidFill>
                  <a:srgbClr val="000000"/>
                </a:solidFill>
                <a:latin typeface="Times New Roman" panose="02020603050405020304" pitchFamily="18" charset="0"/>
                <a:cs typeface="Times New Roman" panose="02020603050405020304" pitchFamily="18" charset="0"/>
              </a:rPr>
              <a:t> </a:t>
            </a:r>
            <a:r>
              <a:rPr lang="en-CA" sz="2000" dirty="0" smtClean="0">
                <a:solidFill>
                  <a:srgbClr val="000000"/>
                </a:solidFill>
                <a:latin typeface="Times New Roman" panose="02020603050405020304" pitchFamily="18" charset="0"/>
                <a:cs typeface="Times New Roman" panose="02020603050405020304" pitchFamily="18" charset="0"/>
              </a:rPr>
              <a:t>data</a:t>
            </a:r>
          </a:p>
          <a:p>
            <a:pPr marL="114300" indent="0">
              <a:buNone/>
            </a:pPr>
            <a:endParaRPr lang="en-CA" sz="2000" dirty="0">
              <a:solidFill>
                <a:srgbClr val="000000"/>
              </a:solidFill>
              <a:latin typeface="Times New Roman" panose="02020603050405020304" pitchFamily="18" charset="0"/>
              <a:cs typeface="Times New Roman" panose="02020603050405020304" pitchFamily="18" charset="0"/>
            </a:endParaRPr>
          </a:p>
          <a:p>
            <a:pPr marL="114300" indent="0">
              <a:buNone/>
            </a:pPr>
            <a:r>
              <a:rPr lang="en-CA" sz="2000" dirty="0" smtClean="0">
                <a:solidFill>
                  <a:srgbClr val="000000"/>
                </a:solidFill>
                <a:latin typeface="Times New Roman" panose="02020603050405020304" pitchFamily="18" charset="0"/>
                <a:cs typeface="Times New Roman" panose="02020603050405020304" pitchFamily="18" charset="0"/>
              </a:rPr>
              <a:t>// </a:t>
            </a:r>
            <a:r>
              <a:rPr lang="en-CA" sz="2000" dirty="0">
                <a:solidFill>
                  <a:srgbClr val="000000"/>
                </a:solidFill>
                <a:latin typeface="Times New Roman" panose="02020603050405020304" pitchFamily="18" charset="0"/>
                <a:cs typeface="Times New Roman" panose="02020603050405020304" pitchFamily="18" charset="0"/>
              </a:rPr>
              <a:t>You should get </a:t>
            </a:r>
            <a:r>
              <a:rPr lang="en-CA" sz="2000" dirty="0" err="1">
                <a:solidFill>
                  <a:srgbClr val="000000"/>
                </a:solidFill>
                <a:latin typeface="Times New Roman" panose="02020603050405020304" pitchFamily="18" charset="0"/>
                <a:cs typeface="Times New Roman" panose="02020603050405020304" pitchFamily="18" charset="0"/>
              </a:rPr>
              <a:t>Auth</a:t>
            </a:r>
            <a:r>
              <a:rPr lang="en-CA" sz="2000" dirty="0">
                <a:solidFill>
                  <a:srgbClr val="000000"/>
                </a:solidFill>
                <a:latin typeface="Times New Roman" panose="02020603050405020304" pitchFamily="18" charset="0"/>
                <a:cs typeface="Times New Roman" panose="02020603050405020304" pitchFamily="18" charset="0"/>
              </a:rPr>
              <a:t> Token in the </a:t>
            </a:r>
            <a:r>
              <a:rPr lang="en-CA" sz="2000" dirty="0" err="1">
                <a:solidFill>
                  <a:srgbClr val="000000"/>
                </a:solidFill>
                <a:latin typeface="Times New Roman" panose="02020603050405020304" pitchFamily="18" charset="0"/>
                <a:cs typeface="Times New Roman" panose="02020603050405020304" pitchFamily="18" charset="0"/>
              </a:rPr>
              <a:t>Blynk</a:t>
            </a:r>
            <a:r>
              <a:rPr lang="en-CA" sz="2000" dirty="0">
                <a:solidFill>
                  <a:srgbClr val="000000"/>
                </a:solidFill>
                <a:latin typeface="Times New Roman" panose="02020603050405020304" pitchFamily="18" charset="0"/>
                <a:cs typeface="Times New Roman" panose="02020603050405020304" pitchFamily="18" charset="0"/>
              </a:rPr>
              <a:t> App</a:t>
            </a:r>
            <a:r>
              <a:rPr lang="en-CA" sz="2000" dirty="0" smtClean="0">
                <a:solidFill>
                  <a:srgbClr val="000000"/>
                </a:solidFill>
                <a:latin typeface="Times New Roman" panose="02020603050405020304" pitchFamily="18" charset="0"/>
                <a:cs typeface="Times New Roman" panose="02020603050405020304" pitchFamily="18" charset="0"/>
              </a:rPr>
              <a:t>.</a:t>
            </a:r>
          </a:p>
          <a:p>
            <a:pPr marL="114300" indent="0">
              <a:buNone/>
            </a:pPr>
            <a:r>
              <a:rPr lang="en-CA" sz="2000" dirty="0" smtClean="0">
                <a:solidFill>
                  <a:srgbClr val="000000"/>
                </a:solidFill>
                <a:latin typeface="Times New Roman" panose="02020603050405020304" pitchFamily="18" charset="0"/>
                <a:cs typeface="Times New Roman" panose="02020603050405020304" pitchFamily="18" charset="0"/>
              </a:rPr>
              <a:t>// </a:t>
            </a:r>
            <a:r>
              <a:rPr lang="en-CA" sz="2000" dirty="0">
                <a:solidFill>
                  <a:srgbClr val="000000"/>
                </a:solidFill>
                <a:latin typeface="Times New Roman" panose="02020603050405020304" pitchFamily="18" charset="0"/>
                <a:cs typeface="Times New Roman" panose="02020603050405020304" pitchFamily="18" charset="0"/>
              </a:rPr>
              <a:t>Go to the Project Settings (nut icon). </a:t>
            </a:r>
            <a:endParaRPr lang="en-CA" sz="2000" dirty="0" smtClean="0">
              <a:solidFill>
                <a:srgbClr val="000000"/>
              </a:solidFill>
              <a:latin typeface="Times New Roman" panose="02020603050405020304" pitchFamily="18" charset="0"/>
              <a:cs typeface="Times New Roman" panose="02020603050405020304" pitchFamily="18" charset="0"/>
            </a:endParaRPr>
          </a:p>
          <a:p>
            <a:pPr marL="114300" indent="0">
              <a:buNone/>
            </a:pPr>
            <a:endParaRPr lang="en-CA" sz="2000" dirty="0" smtClean="0">
              <a:solidFill>
                <a:srgbClr val="000000"/>
              </a:solidFill>
              <a:latin typeface="Times New Roman" panose="02020603050405020304" pitchFamily="18" charset="0"/>
              <a:cs typeface="Times New Roman" panose="02020603050405020304" pitchFamily="18" charset="0"/>
            </a:endParaRPr>
          </a:p>
          <a:p>
            <a:pPr marL="114300" indent="0">
              <a:buNone/>
            </a:pPr>
            <a:r>
              <a:rPr lang="en-CA" sz="2000" dirty="0" smtClean="0">
                <a:solidFill>
                  <a:srgbClr val="000000"/>
                </a:solidFill>
                <a:latin typeface="Times New Roman" panose="02020603050405020304" pitchFamily="18" charset="0"/>
                <a:cs typeface="Times New Roman" panose="02020603050405020304" pitchFamily="18" charset="0"/>
              </a:rPr>
              <a:t>char </a:t>
            </a:r>
            <a:r>
              <a:rPr lang="en-CA" sz="2000" dirty="0" err="1">
                <a:solidFill>
                  <a:srgbClr val="000000"/>
                </a:solidFill>
                <a:latin typeface="Times New Roman" panose="02020603050405020304" pitchFamily="18" charset="0"/>
                <a:cs typeface="Times New Roman" panose="02020603050405020304" pitchFamily="18" charset="0"/>
              </a:rPr>
              <a:t>auth</a:t>
            </a:r>
            <a:r>
              <a:rPr lang="en-CA" sz="2000" dirty="0">
                <a:solidFill>
                  <a:srgbClr val="000000"/>
                </a:solidFill>
                <a:latin typeface="Times New Roman" panose="02020603050405020304" pitchFamily="18" charset="0"/>
                <a:cs typeface="Times New Roman" panose="02020603050405020304" pitchFamily="18" charset="0"/>
              </a:rPr>
              <a:t>[] = "sEBpNn9m6oZd5h5-zHmFwhApmzI_c1fj</a:t>
            </a:r>
            <a:r>
              <a:rPr lang="en-CA" sz="2000" dirty="0" smtClean="0">
                <a:solidFill>
                  <a:srgbClr val="000000"/>
                </a:solidFill>
                <a:latin typeface="Times New Roman" panose="02020603050405020304" pitchFamily="18" charset="0"/>
                <a:cs typeface="Times New Roman" panose="02020603050405020304" pitchFamily="18" charset="0"/>
              </a:rPr>
              <a:t>";</a:t>
            </a:r>
          </a:p>
          <a:p>
            <a:pPr marL="114300" indent="0">
              <a:buNone/>
            </a:pPr>
            <a:endParaRPr lang="en-CA" sz="2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0948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pc="-1" dirty="0" smtClean="0">
                <a:solidFill>
                  <a:srgbClr val="CD921B"/>
                </a:solidFill>
              </a:rPr>
              <a:t>CODE for </a:t>
            </a:r>
            <a:r>
              <a:rPr lang="en-US" spc="-1" dirty="0" err="1" smtClean="0">
                <a:solidFill>
                  <a:srgbClr val="CD921B"/>
                </a:solidFill>
              </a:rPr>
              <a:t>arduino</a:t>
            </a:r>
            <a:r>
              <a:rPr lang="en-US" spc="-1" dirty="0" smtClean="0">
                <a:solidFill>
                  <a:srgbClr val="CD921B"/>
                </a:solidFill>
              </a:rPr>
              <a:t> ide</a:t>
            </a:r>
            <a:endParaRPr lang="en-CA" dirty="0"/>
          </a:p>
        </p:txBody>
      </p:sp>
      <p:sp>
        <p:nvSpPr>
          <p:cNvPr id="3" name="Content Placeholder 2"/>
          <p:cNvSpPr>
            <a:spLocks noGrp="1"/>
          </p:cNvSpPr>
          <p:nvPr>
            <p:ph idx="1"/>
          </p:nvPr>
        </p:nvSpPr>
        <p:spPr/>
        <p:txBody>
          <a:bodyPr>
            <a:noAutofit/>
          </a:bodyPr>
          <a:lstStyle/>
          <a:p>
            <a:pPr marL="114300" indent="0">
              <a:buNone/>
            </a:pPr>
            <a:r>
              <a:rPr lang="en-CA" sz="2000" dirty="0">
                <a:solidFill>
                  <a:srgbClr val="000000"/>
                </a:solidFill>
                <a:latin typeface="Times New Roman" panose="02020603050405020304" pitchFamily="18" charset="0"/>
                <a:cs typeface="Times New Roman" panose="02020603050405020304" pitchFamily="18" charset="0"/>
              </a:rPr>
              <a:t>// Your </a:t>
            </a:r>
            <a:r>
              <a:rPr lang="en-CA" sz="2000" dirty="0" err="1">
                <a:solidFill>
                  <a:srgbClr val="000000"/>
                </a:solidFill>
                <a:latin typeface="Times New Roman" panose="02020603050405020304" pitchFamily="18" charset="0"/>
                <a:cs typeface="Times New Roman" panose="02020603050405020304" pitchFamily="18" charset="0"/>
              </a:rPr>
              <a:t>WiFi</a:t>
            </a:r>
            <a:r>
              <a:rPr lang="en-CA" sz="2000" dirty="0">
                <a:solidFill>
                  <a:srgbClr val="000000"/>
                </a:solidFill>
                <a:latin typeface="Times New Roman" panose="02020603050405020304" pitchFamily="18" charset="0"/>
                <a:cs typeface="Times New Roman" panose="02020603050405020304" pitchFamily="18" charset="0"/>
              </a:rPr>
              <a:t> credentials.</a:t>
            </a:r>
          </a:p>
          <a:p>
            <a:pPr marL="114300" indent="0">
              <a:buNone/>
            </a:pPr>
            <a:r>
              <a:rPr lang="en-CA" sz="2000" dirty="0">
                <a:solidFill>
                  <a:srgbClr val="000000"/>
                </a:solidFill>
                <a:latin typeface="Times New Roman" panose="02020603050405020304" pitchFamily="18" charset="0"/>
                <a:cs typeface="Times New Roman" panose="02020603050405020304" pitchFamily="18" charset="0"/>
              </a:rPr>
              <a:t>// Set password to "" for open networks.</a:t>
            </a:r>
          </a:p>
          <a:p>
            <a:pPr marL="114300" indent="0">
              <a:buNone/>
            </a:pPr>
            <a:endParaRPr lang="en-CA" sz="2000" dirty="0">
              <a:solidFill>
                <a:srgbClr val="000000"/>
              </a:solidFill>
              <a:latin typeface="Times New Roman" panose="02020603050405020304" pitchFamily="18" charset="0"/>
              <a:cs typeface="Times New Roman" panose="02020603050405020304" pitchFamily="18" charset="0"/>
            </a:endParaRPr>
          </a:p>
          <a:p>
            <a:pPr marL="114300" indent="0">
              <a:buNone/>
            </a:pPr>
            <a:r>
              <a:rPr lang="en-CA" sz="2000" dirty="0">
                <a:solidFill>
                  <a:srgbClr val="000000"/>
                </a:solidFill>
                <a:latin typeface="Times New Roman" panose="02020603050405020304" pitchFamily="18" charset="0"/>
                <a:cs typeface="Times New Roman" panose="02020603050405020304" pitchFamily="18" charset="0"/>
              </a:rPr>
              <a:t>char </a:t>
            </a:r>
            <a:r>
              <a:rPr lang="en-CA" sz="2000" dirty="0" err="1">
                <a:solidFill>
                  <a:srgbClr val="000000"/>
                </a:solidFill>
                <a:latin typeface="Times New Roman" panose="02020603050405020304" pitchFamily="18" charset="0"/>
                <a:cs typeface="Times New Roman" panose="02020603050405020304" pitchFamily="18" charset="0"/>
              </a:rPr>
              <a:t>ssid</a:t>
            </a:r>
            <a:r>
              <a:rPr lang="en-CA" sz="2000" dirty="0">
                <a:solidFill>
                  <a:srgbClr val="000000"/>
                </a:solidFill>
                <a:latin typeface="Times New Roman" panose="02020603050405020304" pitchFamily="18" charset="0"/>
                <a:cs typeface="Times New Roman" panose="02020603050405020304" pitchFamily="18" charset="0"/>
              </a:rPr>
              <a:t>[] = "</a:t>
            </a:r>
            <a:r>
              <a:rPr lang="en-CA" sz="2000" dirty="0" err="1">
                <a:solidFill>
                  <a:srgbClr val="000000"/>
                </a:solidFill>
                <a:latin typeface="Times New Roman" panose="02020603050405020304" pitchFamily="18" charset="0"/>
                <a:cs typeface="Times New Roman" panose="02020603050405020304" pitchFamily="18" charset="0"/>
              </a:rPr>
              <a:t>kalras</a:t>
            </a:r>
            <a:r>
              <a:rPr lang="en-CA" sz="2000" dirty="0" smtClean="0">
                <a:solidFill>
                  <a:srgbClr val="000000"/>
                </a:solidFill>
                <a:latin typeface="Times New Roman" panose="02020603050405020304" pitchFamily="18" charset="0"/>
                <a:cs typeface="Times New Roman" panose="02020603050405020304" pitchFamily="18" charset="0"/>
              </a:rPr>
              <a:t>";</a:t>
            </a:r>
          </a:p>
          <a:p>
            <a:pPr marL="114300" indent="0">
              <a:buNone/>
            </a:pPr>
            <a:r>
              <a:rPr lang="en-CA" sz="2000" dirty="0" smtClean="0">
                <a:solidFill>
                  <a:srgbClr val="000000"/>
                </a:solidFill>
                <a:latin typeface="Times New Roman" panose="02020603050405020304" pitchFamily="18" charset="0"/>
                <a:cs typeface="Times New Roman" panose="02020603050405020304" pitchFamily="18" charset="0"/>
              </a:rPr>
              <a:t>char </a:t>
            </a:r>
            <a:r>
              <a:rPr lang="en-CA" sz="2000" dirty="0">
                <a:solidFill>
                  <a:srgbClr val="000000"/>
                </a:solidFill>
                <a:latin typeface="Times New Roman" panose="02020603050405020304" pitchFamily="18" charset="0"/>
                <a:cs typeface="Times New Roman" panose="02020603050405020304" pitchFamily="18" charset="0"/>
              </a:rPr>
              <a:t>pass[] = "Moffatt27</a:t>
            </a:r>
            <a:r>
              <a:rPr lang="en-CA" sz="2000" dirty="0" smtClean="0">
                <a:solidFill>
                  <a:srgbClr val="000000"/>
                </a:solidFill>
                <a:latin typeface="Times New Roman" panose="02020603050405020304" pitchFamily="18" charset="0"/>
                <a:cs typeface="Times New Roman" panose="02020603050405020304" pitchFamily="18" charset="0"/>
              </a:rPr>
              <a:t>";</a:t>
            </a:r>
          </a:p>
          <a:p>
            <a:pPr marL="114300" indent="0">
              <a:buNone/>
            </a:pPr>
            <a:endParaRPr lang="en-CA" sz="2000" dirty="0">
              <a:solidFill>
                <a:srgbClr val="000000"/>
              </a:solidFill>
              <a:latin typeface="Times New Roman" panose="02020603050405020304" pitchFamily="18" charset="0"/>
              <a:cs typeface="Times New Roman" panose="02020603050405020304" pitchFamily="18" charset="0"/>
            </a:endParaRPr>
          </a:p>
          <a:p>
            <a:pPr marL="114300" indent="0">
              <a:buNone/>
            </a:pPr>
            <a:r>
              <a:rPr lang="en-CA" sz="2000" dirty="0" smtClean="0">
                <a:solidFill>
                  <a:srgbClr val="000000"/>
                </a:solidFill>
                <a:latin typeface="Times New Roman" panose="02020603050405020304" pitchFamily="18" charset="0"/>
                <a:cs typeface="Times New Roman" panose="02020603050405020304" pitchFamily="18" charset="0"/>
              </a:rPr>
              <a:t>void </a:t>
            </a:r>
            <a:r>
              <a:rPr lang="en-CA" sz="2000" dirty="0">
                <a:solidFill>
                  <a:srgbClr val="000000"/>
                </a:solidFill>
                <a:latin typeface="Times New Roman" panose="02020603050405020304" pitchFamily="18" charset="0"/>
                <a:cs typeface="Times New Roman" panose="02020603050405020304" pitchFamily="18" charset="0"/>
              </a:rPr>
              <a:t>setup</a:t>
            </a:r>
            <a:r>
              <a:rPr lang="en-CA" sz="2000" dirty="0" smtClean="0">
                <a:solidFill>
                  <a:srgbClr val="000000"/>
                </a:solidFill>
                <a:latin typeface="Times New Roman" panose="02020603050405020304" pitchFamily="18" charset="0"/>
                <a:cs typeface="Times New Roman" panose="02020603050405020304" pitchFamily="18" charset="0"/>
              </a:rPr>
              <a:t>()</a:t>
            </a:r>
          </a:p>
          <a:p>
            <a:pPr marL="114300" indent="0">
              <a:buNone/>
            </a:pPr>
            <a:r>
              <a:rPr lang="en-CA" sz="2000" dirty="0" smtClean="0">
                <a:solidFill>
                  <a:srgbClr val="000000"/>
                </a:solidFill>
                <a:latin typeface="Times New Roman" panose="02020603050405020304" pitchFamily="18" charset="0"/>
                <a:cs typeface="Times New Roman" panose="02020603050405020304" pitchFamily="18" charset="0"/>
              </a:rPr>
              <a:t>{</a:t>
            </a:r>
          </a:p>
          <a:p>
            <a:pPr marL="114300" indent="0">
              <a:buNone/>
            </a:pPr>
            <a:r>
              <a:rPr lang="en-CA" sz="2000" dirty="0" smtClean="0">
                <a:solidFill>
                  <a:srgbClr val="000000"/>
                </a:solidFill>
                <a:latin typeface="Times New Roman" panose="02020603050405020304" pitchFamily="18" charset="0"/>
                <a:cs typeface="Times New Roman" panose="02020603050405020304" pitchFamily="18" charset="0"/>
              </a:rPr>
              <a:t>	// </a:t>
            </a:r>
            <a:r>
              <a:rPr lang="en-CA" sz="2000" dirty="0">
                <a:solidFill>
                  <a:srgbClr val="000000"/>
                </a:solidFill>
                <a:latin typeface="Times New Roman" panose="02020603050405020304" pitchFamily="18" charset="0"/>
                <a:cs typeface="Times New Roman" panose="02020603050405020304" pitchFamily="18" charset="0"/>
              </a:rPr>
              <a:t>Debug console  </a:t>
            </a:r>
            <a:endParaRPr lang="en-CA" sz="2000" dirty="0" smtClean="0">
              <a:solidFill>
                <a:srgbClr val="000000"/>
              </a:solidFill>
              <a:latin typeface="Times New Roman" panose="02020603050405020304" pitchFamily="18" charset="0"/>
              <a:cs typeface="Times New Roman" panose="02020603050405020304" pitchFamily="18" charset="0"/>
            </a:endParaRPr>
          </a:p>
          <a:p>
            <a:pPr marL="114300" indent="0">
              <a:buNone/>
            </a:pPr>
            <a:r>
              <a:rPr lang="en-CA" sz="2000" dirty="0" err="1" smtClean="0">
                <a:solidFill>
                  <a:srgbClr val="000000"/>
                </a:solidFill>
                <a:latin typeface="Times New Roman" panose="02020603050405020304" pitchFamily="18" charset="0"/>
                <a:cs typeface="Times New Roman" panose="02020603050405020304" pitchFamily="18" charset="0"/>
              </a:rPr>
              <a:t>Serial.begin</a:t>
            </a:r>
            <a:r>
              <a:rPr lang="en-CA" sz="2000" dirty="0" smtClean="0">
                <a:solidFill>
                  <a:srgbClr val="000000"/>
                </a:solidFill>
                <a:latin typeface="Times New Roman" panose="02020603050405020304" pitchFamily="18" charset="0"/>
                <a:cs typeface="Times New Roman" panose="02020603050405020304" pitchFamily="18" charset="0"/>
              </a:rPr>
              <a:t>(9600</a:t>
            </a:r>
            <a:r>
              <a:rPr lang="en-CA" sz="2000" dirty="0">
                <a:solidFill>
                  <a:srgbClr val="000000"/>
                </a:solidFill>
                <a:latin typeface="Times New Roman" panose="02020603050405020304" pitchFamily="18" charset="0"/>
                <a:cs typeface="Times New Roman" panose="02020603050405020304" pitchFamily="18" charset="0"/>
              </a:rPr>
              <a:t>);  </a:t>
            </a:r>
            <a:endParaRPr lang="en-CA" sz="2000" dirty="0" smtClean="0">
              <a:solidFill>
                <a:srgbClr val="000000"/>
              </a:solidFill>
              <a:latin typeface="Times New Roman" panose="02020603050405020304" pitchFamily="18" charset="0"/>
              <a:cs typeface="Times New Roman" panose="02020603050405020304" pitchFamily="18" charset="0"/>
            </a:endParaRPr>
          </a:p>
          <a:p>
            <a:pPr marL="114300" indent="0">
              <a:buNone/>
            </a:pPr>
            <a:r>
              <a:rPr lang="en-CA" sz="2000" dirty="0" err="1" smtClean="0">
                <a:solidFill>
                  <a:srgbClr val="000000"/>
                </a:solidFill>
                <a:latin typeface="Times New Roman" panose="02020603050405020304" pitchFamily="18" charset="0"/>
                <a:cs typeface="Times New Roman" panose="02020603050405020304" pitchFamily="18" charset="0"/>
              </a:rPr>
              <a:t>mySerial.begin</a:t>
            </a:r>
            <a:r>
              <a:rPr lang="en-CA" sz="2000" dirty="0" smtClean="0">
                <a:solidFill>
                  <a:srgbClr val="000000"/>
                </a:solidFill>
                <a:latin typeface="Times New Roman" panose="02020603050405020304" pitchFamily="18" charset="0"/>
                <a:cs typeface="Times New Roman" panose="02020603050405020304" pitchFamily="18" charset="0"/>
              </a:rPr>
              <a:t>(9600</a:t>
            </a:r>
            <a:r>
              <a:rPr lang="en-CA" sz="2000" dirty="0">
                <a:solidFill>
                  <a:srgbClr val="000000"/>
                </a:solidFill>
                <a:latin typeface="Times New Roman" panose="02020603050405020304" pitchFamily="18" charset="0"/>
                <a:cs typeface="Times New Roman" panose="02020603050405020304" pitchFamily="18" charset="0"/>
              </a:rPr>
              <a:t>);  </a:t>
            </a:r>
            <a:endParaRPr lang="en-CA" sz="2000" dirty="0" smtClean="0">
              <a:solidFill>
                <a:srgbClr val="000000"/>
              </a:solidFill>
              <a:latin typeface="Times New Roman" panose="02020603050405020304" pitchFamily="18" charset="0"/>
              <a:cs typeface="Times New Roman" panose="02020603050405020304" pitchFamily="18" charset="0"/>
            </a:endParaRPr>
          </a:p>
          <a:p>
            <a:pPr marL="114300" indent="0">
              <a:buNone/>
            </a:pPr>
            <a:r>
              <a:rPr lang="en-CA" sz="2000" dirty="0" err="1" smtClean="0">
                <a:solidFill>
                  <a:srgbClr val="000000"/>
                </a:solidFill>
                <a:latin typeface="Times New Roman" panose="02020603050405020304" pitchFamily="18" charset="0"/>
                <a:cs typeface="Times New Roman" panose="02020603050405020304" pitchFamily="18" charset="0"/>
              </a:rPr>
              <a:t>Blynk.begin</a:t>
            </a:r>
            <a:r>
              <a:rPr lang="en-CA" sz="2000" dirty="0" smtClean="0">
                <a:solidFill>
                  <a:srgbClr val="000000"/>
                </a:solidFill>
                <a:latin typeface="Times New Roman" panose="02020603050405020304" pitchFamily="18" charset="0"/>
                <a:cs typeface="Times New Roman" panose="02020603050405020304" pitchFamily="18" charset="0"/>
              </a:rPr>
              <a:t>(</a:t>
            </a:r>
            <a:r>
              <a:rPr lang="en-CA" sz="2000" dirty="0" err="1" smtClean="0">
                <a:solidFill>
                  <a:srgbClr val="000000"/>
                </a:solidFill>
                <a:latin typeface="Times New Roman" panose="02020603050405020304" pitchFamily="18" charset="0"/>
                <a:cs typeface="Times New Roman" panose="02020603050405020304" pitchFamily="18" charset="0"/>
              </a:rPr>
              <a:t>auth</a:t>
            </a:r>
            <a:r>
              <a:rPr lang="en-CA" sz="2000" dirty="0">
                <a:solidFill>
                  <a:srgbClr val="000000"/>
                </a:solidFill>
                <a:latin typeface="Times New Roman" panose="02020603050405020304" pitchFamily="18" charset="0"/>
                <a:cs typeface="Times New Roman" panose="02020603050405020304" pitchFamily="18" charset="0"/>
              </a:rPr>
              <a:t>, </a:t>
            </a:r>
            <a:r>
              <a:rPr lang="en-CA" sz="2000" dirty="0" err="1">
                <a:solidFill>
                  <a:srgbClr val="000000"/>
                </a:solidFill>
                <a:latin typeface="Times New Roman" panose="02020603050405020304" pitchFamily="18" charset="0"/>
                <a:cs typeface="Times New Roman" panose="02020603050405020304" pitchFamily="18" charset="0"/>
              </a:rPr>
              <a:t>ssid</a:t>
            </a:r>
            <a:r>
              <a:rPr lang="en-CA" sz="2000" dirty="0">
                <a:solidFill>
                  <a:srgbClr val="000000"/>
                </a:solidFill>
                <a:latin typeface="Times New Roman" panose="02020603050405020304" pitchFamily="18" charset="0"/>
                <a:cs typeface="Times New Roman" panose="02020603050405020304" pitchFamily="18" charset="0"/>
              </a:rPr>
              <a:t>, pass</a:t>
            </a:r>
            <a:r>
              <a:rPr lang="en-CA" sz="2000" dirty="0" smtClean="0">
                <a:solidFill>
                  <a:srgbClr val="000000"/>
                </a:solidFill>
                <a:latin typeface="Times New Roman" panose="02020603050405020304" pitchFamily="18" charset="0"/>
                <a:cs typeface="Times New Roman" panose="02020603050405020304" pitchFamily="18" charset="0"/>
              </a:rPr>
              <a:t>);</a:t>
            </a:r>
          </a:p>
          <a:p>
            <a:pPr marL="114300" indent="0">
              <a:buNone/>
            </a:pPr>
            <a:r>
              <a:rPr lang="en-CA" sz="2000" dirty="0" smtClean="0">
                <a:solidFill>
                  <a:srgbClr val="000000"/>
                </a:solidFill>
                <a:latin typeface="Times New Roman" panose="02020603050405020304" pitchFamily="18" charset="0"/>
                <a:cs typeface="Times New Roman" panose="02020603050405020304" pitchFamily="18" charset="0"/>
              </a:rPr>
              <a:t>}</a:t>
            </a:r>
          </a:p>
          <a:p>
            <a:pPr marL="114300" indent="0">
              <a:buNone/>
            </a:pPr>
            <a:endParaRPr lang="en-CA" sz="2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90458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pc="-1" dirty="0" smtClean="0">
                <a:solidFill>
                  <a:srgbClr val="CD921B"/>
                </a:solidFill>
              </a:rPr>
              <a:t>CODE for </a:t>
            </a:r>
            <a:r>
              <a:rPr lang="en-US" spc="-1" dirty="0" err="1" smtClean="0">
                <a:solidFill>
                  <a:srgbClr val="CD921B"/>
                </a:solidFill>
              </a:rPr>
              <a:t>arduino</a:t>
            </a:r>
            <a:r>
              <a:rPr lang="en-US" spc="-1" dirty="0" smtClean="0">
                <a:solidFill>
                  <a:srgbClr val="CD921B"/>
                </a:solidFill>
              </a:rPr>
              <a:t> ide </a:t>
            </a:r>
            <a:endParaRPr lang="en-CA" dirty="0"/>
          </a:p>
        </p:txBody>
      </p:sp>
      <p:sp>
        <p:nvSpPr>
          <p:cNvPr id="3" name="Content Placeholder 2"/>
          <p:cNvSpPr>
            <a:spLocks noGrp="1"/>
          </p:cNvSpPr>
          <p:nvPr>
            <p:ph idx="1"/>
          </p:nvPr>
        </p:nvSpPr>
        <p:spPr/>
        <p:txBody>
          <a:bodyPr>
            <a:noAutofit/>
          </a:bodyPr>
          <a:lstStyle/>
          <a:p>
            <a:pPr marL="114300" indent="0">
              <a:buNone/>
            </a:pPr>
            <a:r>
              <a:rPr lang="en-CA" sz="2000" dirty="0">
                <a:solidFill>
                  <a:srgbClr val="000000"/>
                </a:solidFill>
                <a:latin typeface="Times New Roman" panose="02020603050405020304" pitchFamily="18" charset="0"/>
                <a:cs typeface="Times New Roman" panose="02020603050405020304" pitchFamily="18" charset="0"/>
              </a:rPr>
              <a:t>void loop</a:t>
            </a:r>
            <a:r>
              <a:rPr lang="en-CA" sz="2000" dirty="0" smtClean="0">
                <a:solidFill>
                  <a:srgbClr val="000000"/>
                </a:solidFill>
                <a:latin typeface="Times New Roman" panose="02020603050405020304" pitchFamily="18" charset="0"/>
                <a:cs typeface="Times New Roman" panose="02020603050405020304" pitchFamily="18" charset="0"/>
              </a:rPr>
              <a:t>()</a:t>
            </a:r>
          </a:p>
          <a:p>
            <a:pPr marL="114300" indent="0">
              <a:buNone/>
            </a:pPr>
            <a:r>
              <a:rPr lang="en-CA" sz="2000" dirty="0" smtClean="0">
                <a:solidFill>
                  <a:srgbClr val="000000"/>
                </a:solidFill>
                <a:latin typeface="Times New Roman" panose="02020603050405020304" pitchFamily="18" charset="0"/>
                <a:cs typeface="Times New Roman" panose="02020603050405020304" pitchFamily="18" charset="0"/>
              </a:rPr>
              <a:t>{</a:t>
            </a:r>
          </a:p>
          <a:p>
            <a:pPr marL="114300" indent="0">
              <a:buNone/>
            </a:pPr>
            <a:r>
              <a:rPr lang="en-CA" sz="2000" dirty="0" smtClean="0">
                <a:solidFill>
                  <a:srgbClr val="000000"/>
                </a:solidFill>
                <a:latin typeface="Times New Roman" panose="02020603050405020304" pitchFamily="18" charset="0"/>
                <a:cs typeface="Times New Roman" panose="02020603050405020304" pitchFamily="18" charset="0"/>
              </a:rPr>
              <a:t>  </a:t>
            </a:r>
            <a:r>
              <a:rPr lang="en-CA" sz="2000" dirty="0" err="1">
                <a:solidFill>
                  <a:srgbClr val="000000"/>
                </a:solidFill>
                <a:latin typeface="Times New Roman" panose="02020603050405020304" pitchFamily="18" charset="0"/>
                <a:cs typeface="Times New Roman" panose="02020603050405020304" pitchFamily="18" charset="0"/>
              </a:rPr>
              <a:t>recieve</a:t>
            </a:r>
            <a:r>
              <a:rPr lang="en-CA" sz="2000" dirty="0">
                <a:solidFill>
                  <a:srgbClr val="000000"/>
                </a:solidFill>
                <a:latin typeface="Times New Roman" panose="02020603050405020304" pitchFamily="18" charset="0"/>
                <a:cs typeface="Times New Roman" panose="02020603050405020304" pitchFamily="18" charset="0"/>
              </a:rPr>
              <a:t>=</a:t>
            </a:r>
            <a:r>
              <a:rPr lang="en-CA" sz="2000" dirty="0" err="1">
                <a:solidFill>
                  <a:srgbClr val="000000"/>
                </a:solidFill>
                <a:latin typeface="Times New Roman" panose="02020603050405020304" pitchFamily="18" charset="0"/>
                <a:cs typeface="Times New Roman" panose="02020603050405020304" pitchFamily="18" charset="0"/>
              </a:rPr>
              <a:t>mySerial.readString</a:t>
            </a:r>
            <a:r>
              <a:rPr lang="en-CA" sz="2000" dirty="0" smtClean="0">
                <a:solidFill>
                  <a:srgbClr val="000000"/>
                </a:solidFill>
                <a:latin typeface="Times New Roman" panose="02020603050405020304" pitchFamily="18" charset="0"/>
                <a:cs typeface="Times New Roman" panose="02020603050405020304" pitchFamily="18" charset="0"/>
              </a:rPr>
              <a:t>();</a:t>
            </a:r>
          </a:p>
          <a:p>
            <a:pPr marL="114300" indent="0">
              <a:buNone/>
            </a:pPr>
            <a:r>
              <a:rPr lang="en-CA" sz="2000" dirty="0" smtClean="0">
                <a:solidFill>
                  <a:srgbClr val="000000"/>
                </a:solidFill>
                <a:latin typeface="Times New Roman" panose="02020603050405020304" pitchFamily="18" charset="0"/>
                <a:cs typeface="Times New Roman" panose="02020603050405020304" pitchFamily="18" charset="0"/>
              </a:rPr>
              <a:t>  </a:t>
            </a:r>
            <a:r>
              <a:rPr lang="en-CA" sz="2000" dirty="0" err="1">
                <a:solidFill>
                  <a:srgbClr val="000000"/>
                </a:solidFill>
                <a:latin typeface="Times New Roman" panose="02020603050405020304" pitchFamily="18" charset="0"/>
                <a:cs typeface="Times New Roman" panose="02020603050405020304" pitchFamily="18" charset="0"/>
              </a:rPr>
              <a:t>Serial.println</a:t>
            </a:r>
            <a:r>
              <a:rPr lang="en-CA" sz="2000" dirty="0">
                <a:solidFill>
                  <a:srgbClr val="000000"/>
                </a:solidFill>
                <a:latin typeface="Times New Roman" panose="02020603050405020304" pitchFamily="18" charset="0"/>
                <a:cs typeface="Times New Roman" panose="02020603050405020304" pitchFamily="18" charset="0"/>
              </a:rPr>
              <a:t>(</a:t>
            </a:r>
            <a:r>
              <a:rPr lang="en-CA" sz="2000" dirty="0" err="1">
                <a:solidFill>
                  <a:srgbClr val="000000"/>
                </a:solidFill>
                <a:latin typeface="Times New Roman" panose="02020603050405020304" pitchFamily="18" charset="0"/>
                <a:cs typeface="Times New Roman" panose="02020603050405020304" pitchFamily="18" charset="0"/>
              </a:rPr>
              <a:t>recieve</a:t>
            </a:r>
            <a:r>
              <a:rPr lang="en-CA" sz="2000" dirty="0" smtClean="0">
                <a:solidFill>
                  <a:srgbClr val="000000"/>
                </a:solidFill>
                <a:latin typeface="Times New Roman" panose="02020603050405020304" pitchFamily="18" charset="0"/>
                <a:cs typeface="Times New Roman" panose="02020603050405020304" pitchFamily="18" charset="0"/>
              </a:rPr>
              <a:t>);</a:t>
            </a:r>
          </a:p>
          <a:p>
            <a:pPr marL="114300" indent="0">
              <a:buNone/>
            </a:pPr>
            <a:r>
              <a:rPr lang="en-CA" sz="2000" dirty="0" smtClean="0">
                <a:solidFill>
                  <a:srgbClr val="000000"/>
                </a:solidFill>
                <a:latin typeface="Times New Roman" panose="02020603050405020304" pitchFamily="18" charset="0"/>
                <a:cs typeface="Times New Roman" panose="02020603050405020304" pitchFamily="18" charset="0"/>
              </a:rPr>
              <a:t>  </a:t>
            </a:r>
            <a:r>
              <a:rPr lang="en-CA" sz="2000" dirty="0">
                <a:solidFill>
                  <a:srgbClr val="000000"/>
                </a:solidFill>
                <a:latin typeface="Times New Roman" panose="02020603050405020304" pitchFamily="18" charset="0"/>
                <a:cs typeface="Times New Roman" panose="02020603050405020304" pitchFamily="18" charset="0"/>
              </a:rPr>
              <a:t>if(</a:t>
            </a:r>
            <a:r>
              <a:rPr lang="en-CA" sz="2000" dirty="0" err="1">
                <a:solidFill>
                  <a:srgbClr val="000000"/>
                </a:solidFill>
                <a:latin typeface="Times New Roman" panose="02020603050405020304" pitchFamily="18" charset="0"/>
                <a:cs typeface="Times New Roman" panose="02020603050405020304" pitchFamily="18" charset="0"/>
              </a:rPr>
              <a:t>recieve</a:t>
            </a:r>
            <a:r>
              <a:rPr lang="en-CA" sz="2000" dirty="0">
                <a:solidFill>
                  <a:srgbClr val="000000"/>
                </a:solidFill>
                <a:latin typeface="Times New Roman" panose="02020603050405020304" pitchFamily="18" charset="0"/>
                <a:cs typeface="Times New Roman" panose="02020603050405020304" pitchFamily="18" charset="0"/>
              </a:rPr>
              <a:t>=="alert")  </a:t>
            </a:r>
            <a:endParaRPr lang="en-CA" sz="2000" dirty="0" smtClean="0">
              <a:solidFill>
                <a:srgbClr val="000000"/>
              </a:solidFill>
              <a:latin typeface="Times New Roman" panose="02020603050405020304" pitchFamily="18" charset="0"/>
              <a:cs typeface="Times New Roman" panose="02020603050405020304" pitchFamily="18" charset="0"/>
            </a:endParaRPr>
          </a:p>
          <a:p>
            <a:pPr marL="114300" indent="0">
              <a:buNone/>
            </a:pPr>
            <a:r>
              <a:rPr lang="en-CA" sz="2000" dirty="0" smtClean="0">
                <a:solidFill>
                  <a:srgbClr val="000000"/>
                </a:solidFill>
                <a:latin typeface="Times New Roman" panose="02020603050405020304" pitchFamily="18" charset="0"/>
                <a:cs typeface="Times New Roman" panose="02020603050405020304" pitchFamily="18" charset="0"/>
              </a:rPr>
              <a:t>{</a:t>
            </a:r>
          </a:p>
          <a:p>
            <a:pPr marL="114300" indent="0">
              <a:buNone/>
            </a:pPr>
            <a:r>
              <a:rPr lang="en-CA" sz="2000" dirty="0" smtClean="0">
                <a:solidFill>
                  <a:srgbClr val="000000"/>
                </a:solidFill>
                <a:latin typeface="Times New Roman" panose="02020603050405020304" pitchFamily="18" charset="0"/>
                <a:cs typeface="Times New Roman" panose="02020603050405020304" pitchFamily="18" charset="0"/>
              </a:rPr>
              <a:t>    </a:t>
            </a:r>
            <a:r>
              <a:rPr lang="en-CA" sz="2000" dirty="0" err="1">
                <a:solidFill>
                  <a:srgbClr val="000000"/>
                </a:solidFill>
                <a:latin typeface="Times New Roman" panose="02020603050405020304" pitchFamily="18" charset="0"/>
                <a:cs typeface="Times New Roman" panose="02020603050405020304" pitchFamily="18" charset="0"/>
              </a:rPr>
              <a:t>Blynk.notify</a:t>
            </a:r>
            <a:r>
              <a:rPr lang="en-CA" sz="2000" dirty="0">
                <a:solidFill>
                  <a:srgbClr val="000000"/>
                </a:solidFill>
                <a:latin typeface="Times New Roman" panose="02020603050405020304" pitchFamily="18" charset="0"/>
                <a:cs typeface="Times New Roman" panose="02020603050405020304" pitchFamily="18" charset="0"/>
              </a:rPr>
              <a:t>("Attention ! Gas Leakage</a:t>
            </a:r>
            <a:r>
              <a:rPr lang="en-CA" sz="2000" dirty="0" smtClean="0">
                <a:solidFill>
                  <a:srgbClr val="000000"/>
                </a:solidFill>
                <a:latin typeface="Times New Roman" panose="02020603050405020304" pitchFamily="18" charset="0"/>
                <a:cs typeface="Times New Roman" panose="02020603050405020304" pitchFamily="18" charset="0"/>
              </a:rPr>
              <a:t>.");</a:t>
            </a:r>
          </a:p>
          <a:p>
            <a:pPr marL="114300" indent="0">
              <a:buNone/>
            </a:pPr>
            <a:r>
              <a:rPr lang="en-CA" sz="2000" dirty="0" smtClean="0">
                <a:solidFill>
                  <a:srgbClr val="000000"/>
                </a:solidFill>
                <a:latin typeface="Times New Roman" panose="02020603050405020304" pitchFamily="18" charset="0"/>
                <a:cs typeface="Times New Roman" panose="02020603050405020304" pitchFamily="18" charset="0"/>
              </a:rPr>
              <a:t>// </a:t>
            </a:r>
            <a:r>
              <a:rPr lang="en-CA" sz="2000" dirty="0" err="1" smtClean="0">
                <a:solidFill>
                  <a:srgbClr val="000000"/>
                </a:solidFill>
                <a:latin typeface="Times New Roman" panose="02020603050405020304" pitchFamily="18" charset="0"/>
                <a:cs typeface="Times New Roman" panose="02020603050405020304" pitchFamily="18" charset="0"/>
              </a:rPr>
              <a:t>Blynk.email</a:t>
            </a:r>
            <a:r>
              <a:rPr lang="en-CA" sz="2000" dirty="0">
                <a:solidFill>
                  <a:srgbClr val="000000"/>
                </a:solidFill>
                <a:latin typeface="Times New Roman" panose="02020603050405020304" pitchFamily="18" charset="0"/>
                <a:cs typeface="Times New Roman" panose="02020603050405020304" pitchFamily="18" charset="0"/>
              </a:rPr>
              <a:t>("2262010929@fido.ca" , "Alert from Sensor " ,"There is gas leakage in restaurant");  </a:t>
            </a:r>
            <a:endParaRPr lang="en-CA" sz="2000" dirty="0" smtClean="0">
              <a:solidFill>
                <a:srgbClr val="000000"/>
              </a:solidFill>
              <a:latin typeface="Times New Roman" panose="02020603050405020304" pitchFamily="18" charset="0"/>
              <a:cs typeface="Times New Roman" panose="02020603050405020304" pitchFamily="18" charset="0"/>
            </a:endParaRPr>
          </a:p>
          <a:p>
            <a:pPr marL="114300" indent="0">
              <a:buNone/>
            </a:pPr>
            <a:r>
              <a:rPr lang="en-CA" sz="2000" dirty="0" smtClean="0">
                <a:solidFill>
                  <a:srgbClr val="000000"/>
                </a:solidFill>
                <a:latin typeface="Times New Roman" panose="02020603050405020304" pitchFamily="18" charset="0"/>
                <a:cs typeface="Times New Roman" panose="02020603050405020304" pitchFamily="18" charset="0"/>
              </a:rPr>
              <a:t>}</a:t>
            </a:r>
          </a:p>
          <a:p>
            <a:pPr marL="114300" indent="0">
              <a:buNone/>
            </a:pPr>
            <a:r>
              <a:rPr lang="en-CA" sz="2000" dirty="0" smtClean="0">
                <a:solidFill>
                  <a:srgbClr val="000000"/>
                </a:solidFill>
                <a:latin typeface="Times New Roman" panose="02020603050405020304" pitchFamily="18" charset="0"/>
                <a:cs typeface="Times New Roman" panose="02020603050405020304" pitchFamily="18" charset="0"/>
              </a:rPr>
              <a:t>    </a:t>
            </a:r>
            <a:r>
              <a:rPr lang="en-CA" sz="2000" dirty="0" err="1">
                <a:solidFill>
                  <a:srgbClr val="000000"/>
                </a:solidFill>
                <a:latin typeface="Times New Roman" panose="02020603050405020304" pitchFamily="18" charset="0"/>
                <a:cs typeface="Times New Roman" panose="02020603050405020304" pitchFamily="18" charset="0"/>
              </a:rPr>
              <a:t>Blynk.run</a:t>
            </a:r>
            <a:r>
              <a:rPr lang="en-CA" sz="2000" dirty="0" smtClean="0">
                <a:solidFill>
                  <a:srgbClr val="000000"/>
                </a:solidFill>
                <a:latin typeface="Times New Roman" panose="02020603050405020304" pitchFamily="18" charset="0"/>
                <a:cs typeface="Times New Roman" panose="02020603050405020304" pitchFamily="18" charset="0"/>
              </a:rPr>
              <a:t>();</a:t>
            </a:r>
          </a:p>
          <a:p>
            <a:pPr marL="114300" indent="0">
              <a:buNone/>
            </a:pPr>
            <a:r>
              <a:rPr lang="en-CA" sz="2000" dirty="0" smtClean="0">
                <a:solidFill>
                  <a:srgbClr val="000000"/>
                </a:solidFill>
                <a:latin typeface="Times New Roman" panose="02020603050405020304" pitchFamily="18" charset="0"/>
                <a:cs typeface="Times New Roman" panose="02020603050405020304" pitchFamily="18" charset="0"/>
              </a:rPr>
              <a:t>  </a:t>
            </a:r>
            <a:r>
              <a:rPr lang="en-CA" sz="2000" dirty="0">
                <a:solidFill>
                  <a:srgbClr val="000000"/>
                </a:solidFill>
                <a:latin typeface="Times New Roman" panose="02020603050405020304" pitchFamily="18" charset="0"/>
                <a:cs typeface="Times New Roman" panose="02020603050405020304" pitchFamily="18" charset="0"/>
              </a:rPr>
              <a:t>delay(2000);    // delay of </a:t>
            </a:r>
            <a:r>
              <a:rPr lang="en-CA" sz="2000" dirty="0" smtClean="0">
                <a:solidFill>
                  <a:srgbClr val="000000"/>
                </a:solidFill>
                <a:latin typeface="Times New Roman" panose="02020603050405020304" pitchFamily="18" charset="0"/>
                <a:cs typeface="Times New Roman" panose="02020603050405020304" pitchFamily="18" charset="0"/>
              </a:rPr>
              <a:t>60s</a:t>
            </a:r>
          </a:p>
          <a:p>
            <a:pPr marL="114300" indent="0">
              <a:buNone/>
            </a:pPr>
            <a:r>
              <a:rPr lang="en-CA" sz="2000" dirty="0" smtClean="0">
                <a:solidFill>
                  <a:srgbClr val="000000"/>
                </a:solidFill>
                <a:latin typeface="Times New Roman" panose="02020603050405020304" pitchFamily="18" charset="0"/>
                <a:cs typeface="Times New Roman" panose="02020603050405020304" pitchFamily="18" charset="0"/>
              </a:rPr>
              <a:t>}</a:t>
            </a:r>
            <a:endParaRPr lang="en-CA" sz="2000" dirty="0">
              <a:solidFill>
                <a:srgbClr val="000000"/>
              </a:solidFill>
              <a:latin typeface="Times New Roman" panose="02020603050405020304" pitchFamily="18" charset="0"/>
              <a:cs typeface="Times New Roman" panose="02020603050405020304" pitchFamily="18" charset="0"/>
            </a:endParaRPr>
          </a:p>
          <a:p>
            <a:pPr marL="114300" indent="0">
              <a:buNone/>
            </a:pPr>
            <a:endParaRPr lang="en-CA" sz="2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09681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pc="-1" dirty="0" smtClean="0">
                <a:solidFill>
                  <a:srgbClr val="CD921B"/>
                </a:solidFill>
              </a:rPr>
              <a:t>CODE for </a:t>
            </a:r>
            <a:r>
              <a:rPr lang="en-US" spc="-1" dirty="0" err="1" smtClean="0">
                <a:solidFill>
                  <a:srgbClr val="CD921B"/>
                </a:solidFill>
              </a:rPr>
              <a:t>beaglebone</a:t>
            </a:r>
            <a:r>
              <a:rPr lang="en-US" spc="-1" dirty="0" smtClean="0">
                <a:solidFill>
                  <a:srgbClr val="CD921B"/>
                </a:solidFill>
              </a:rPr>
              <a:t> </a:t>
            </a:r>
            <a:endParaRPr lang="en-CA" dirty="0"/>
          </a:p>
        </p:txBody>
      </p:sp>
      <p:sp>
        <p:nvSpPr>
          <p:cNvPr id="3" name="Content Placeholder 2"/>
          <p:cNvSpPr>
            <a:spLocks noGrp="1"/>
          </p:cNvSpPr>
          <p:nvPr>
            <p:ph idx="1"/>
          </p:nvPr>
        </p:nvSpPr>
        <p:spPr>
          <a:xfrm>
            <a:off x="457200" y="1752600"/>
            <a:ext cx="8363272" cy="4373563"/>
          </a:xfrm>
        </p:spPr>
        <p:txBody>
          <a:bodyPr>
            <a:noAutofit/>
          </a:bodyPr>
          <a:lstStyle/>
          <a:p>
            <a:pPr marL="114300" indent="0">
              <a:buNone/>
            </a:pPr>
            <a:r>
              <a:rPr lang="en-CA" sz="2000" dirty="0">
                <a:solidFill>
                  <a:srgbClr val="000000"/>
                </a:solidFill>
                <a:latin typeface="Times New Roman" panose="02020603050405020304" pitchFamily="18" charset="0"/>
                <a:cs typeface="Times New Roman" panose="02020603050405020304" pitchFamily="18" charset="0"/>
              </a:rPr>
              <a:t>#include &lt;</a:t>
            </a:r>
            <a:r>
              <a:rPr lang="en-CA" sz="2000" dirty="0" err="1">
                <a:solidFill>
                  <a:srgbClr val="000000"/>
                </a:solidFill>
                <a:latin typeface="Times New Roman" panose="02020603050405020304" pitchFamily="18" charset="0"/>
                <a:cs typeface="Times New Roman" panose="02020603050405020304" pitchFamily="18" charset="0"/>
              </a:rPr>
              <a:t>iostream</a:t>
            </a:r>
            <a:r>
              <a:rPr lang="en-CA" sz="2000" dirty="0">
                <a:solidFill>
                  <a:srgbClr val="000000"/>
                </a:solidFill>
                <a:latin typeface="Times New Roman" panose="02020603050405020304" pitchFamily="18" charset="0"/>
                <a:cs typeface="Times New Roman" panose="02020603050405020304" pitchFamily="18" charset="0"/>
              </a:rPr>
              <a:t>&gt; //provides basic input and </a:t>
            </a:r>
            <a:r>
              <a:rPr lang="en-CA" sz="2000" dirty="0" smtClean="0">
                <a:solidFill>
                  <a:srgbClr val="000000"/>
                </a:solidFill>
                <a:latin typeface="Times New Roman" panose="02020603050405020304" pitchFamily="18" charset="0"/>
                <a:cs typeface="Times New Roman" panose="02020603050405020304" pitchFamily="18" charset="0"/>
              </a:rPr>
              <a:t>output services </a:t>
            </a:r>
            <a:r>
              <a:rPr lang="en-CA" sz="2000" dirty="0">
                <a:solidFill>
                  <a:srgbClr val="000000"/>
                </a:solidFill>
                <a:latin typeface="Times New Roman" panose="02020603050405020304" pitchFamily="18" charset="0"/>
                <a:cs typeface="Times New Roman" panose="02020603050405020304" pitchFamily="18" charset="0"/>
              </a:rPr>
              <a:t>for C</a:t>
            </a:r>
            <a:r>
              <a:rPr lang="en-CA" sz="2000" dirty="0" smtClean="0">
                <a:solidFill>
                  <a:srgbClr val="000000"/>
                </a:solidFill>
                <a:latin typeface="Times New Roman" panose="02020603050405020304" pitchFamily="18" charset="0"/>
                <a:cs typeface="Times New Roman" panose="02020603050405020304" pitchFamily="18" charset="0"/>
              </a:rPr>
              <a:t>++</a:t>
            </a:r>
          </a:p>
          <a:p>
            <a:pPr marL="114300" indent="0">
              <a:buNone/>
            </a:pPr>
            <a:r>
              <a:rPr lang="en-CA" sz="2000" dirty="0" smtClean="0">
                <a:solidFill>
                  <a:srgbClr val="000000"/>
                </a:solidFill>
                <a:latin typeface="Times New Roman" panose="02020603050405020304" pitchFamily="18" charset="0"/>
                <a:cs typeface="Times New Roman" panose="02020603050405020304" pitchFamily="18" charset="0"/>
              </a:rPr>
              <a:t>#</a:t>
            </a:r>
            <a:r>
              <a:rPr lang="en-CA" sz="2000" dirty="0">
                <a:solidFill>
                  <a:srgbClr val="000000"/>
                </a:solidFill>
                <a:latin typeface="Times New Roman" panose="02020603050405020304" pitchFamily="18" charset="0"/>
                <a:cs typeface="Times New Roman" panose="02020603050405020304" pitchFamily="18" charset="0"/>
              </a:rPr>
              <a:t>include &lt;</a:t>
            </a:r>
            <a:r>
              <a:rPr lang="en-CA" sz="2000" dirty="0" err="1">
                <a:solidFill>
                  <a:srgbClr val="000000"/>
                </a:solidFill>
                <a:latin typeface="Times New Roman" panose="02020603050405020304" pitchFamily="18" charset="0"/>
                <a:cs typeface="Times New Roman" panose="02020603050405020304" pitchFamily="18" charset="0"/>
              </a:rPr>
              <a:t>unistd.h</a:t>
            </a:r>
            <a:r>
              <a:rPr lang="en-CA" sz="2000" dirty="0">
                <a:solidFill>
                  <a:srgbClr val="000000"/>
                </a:solidFill>
                <a:latin typeface="Times New Roman" panose="02020603050405020304" pitchFamily="18" charset="0"/>
                <a:cs typeface="Times New Roman" panose="02020603050405020304" pitchFamily="18" charset="0"/>
              </a:rPr>
              <a:t>&gt; //provides access to the POSIX operating system API. #include &lt;</a:t>
            </a:r>
            <a:r>
              <a:rPr lang="en-CA" sz="2000" dirty="0" err="1">
                <a:solidFill>
                  <a:srgbClr val="000000"/>
                </a:solidFill>
                <a:latin typeface="Times New Roman" panose="02020603050405020304" pitchFamily="18" charset="0"/>
                <a:cs typeface="Times New Roman" panose="02020603050405020304" pitchFamily="18" charset="0"/>
              </a:rPr>
              <a:t>fstream</a:t>
            </a:r>
            <a:r>
              <a:rPr lang="en-CA" sz="2000" dirty="0">
                <a:solidFill>
                  <a:srgbClr val="000000"/>
                </a:solidFill>
                <a:latin typeface="Times New Roman" panose="02020603050405020304" pitchFamily="18" charset="0"/>
                <a:cs typeface="Times New Roman" panose="02020603050405020304" pitchFamily="18" charset="0"/>
              </a:rPr>
              <a:t>&gt; //performs input/output operations on the file </a:t>
            </a:r>
            <a:endParaRPr lang="en-CA" sz="2000" dirty="0" smtClean="0">
              <a:solidFill>
                <a:srgbClr val="000000"/>
              </a:solidFill>
              <a:latin typeface="Times New Roman" panose="02020603050405020304" pitchFamily="18" charset="0"/>
              <a:cs typeface="Times New Roman" panose="02020603050405020304" pitchFamily="18" charset="0"/>
            </a:endParaRPr>
          </a:p>
          <a:p>
            <a:pPr marL="114300" indent="0">
              <a:buNone/>
            </a:pPr>
            <a:r>
              <a:rPr lang="en-CA" sz="2000" dirty="0" smtClean="0">
                <a:solidFill>
                  <a:srgbClr val="000000"/>
                </a:solidFill>
                <a:latin typeface="Times New Roman" panose="02020603050405020304" pitchFamily="18" charset="0"/>
                <a:cs typeface="Times New Roman" panose="02020603050405020304" pitchFamily="18" charset="0"/>
              </a:rPr>
              <a:t>#</a:t>
            </a:r>
            <a:r>
              <a:rPr lang="en-CA" sz="2000" dirty="0">
                <a:solidFill>
                  <a:srgbClr val="000000"/>
                </a:solidFill>
                <a:latin typeface="Times New Roman" panose="02020603050405020304" pitchFamily="18" charset="0"/>
                <a:cs typeface="Times New Roman" panose="02020603050405020304" pitchFamily="18" charset="0"/>
              </a:rPr>
              <a:t>include &lt;</a:t>
            </a:r>
            <a:r>
              <a:rPr lang="en-CA" sz="2000" dirty="0" err="1">
                <a:solidFill>
                  <a:srgbClr val="000000"/>
                </a:solidFill>
                <a:latin typeface="Times New Roman" panose="02020603050405020304" pitchFamily="18" charset="0"/>
                <a:cs typeface="Times New Roman" panose="02020603050405020304" pitchFamily="18" charset="0"/>
              </a:rPr>
              <a:t>math.h</a:t>
            </a:r>
            <a:r>
              <a:rPr lang="en-CA" sz="2000" dirty="0">
                <a:solidFill>
                  <a:srgbClr val="000000"/>
                </a:solidFill>
                <a:latin typeface="Times New Roman" panose="02020603050405020304" pitchFamily="18" charset="0"/>
                <a:cs typeface="Times New Roman" panose="02020603050405020304" pitchFamily="18" charset="0"/>
              </a:rPr>
              <a:t>&gt; // for mathematical operation </a:t>
            </a:r>
            <a:endParaRPr lang="en-CA" sz="2000" dirty="0" smtClean="0">
              <a:solidFill>
                <a:srgbClr val="000000"/>
              </a:solidFill>
              <a:latin typeface="Times New Roman" panose="02020603050405020304" pitchFamily="18" charset="0"/>
              <a:cs typeface="Times New Roman" panose="02020603050405020304" pitchFamily="18" charset="0"/>
            </a:endParaRPr>
          </a:p>
          <a:p>
            <a:pPr marL="114300" indent="0">
              <a:buNone/>
            </a:pPr>
            <a:r>
              <a:rPr lang="en-CA" sz="2000" dirty="0" smtClean="0">
                <a:solidFill>
                  <a:srgbClr val="000000"/>
                </a:solidFill>
                <a:latin typeface="Times New Roman" panose="02020603050405020304" pitchFamily="18" charset="0"/>
                <a:cs typeface="Times New Roman" panose="02020603050405020304" pitchFamily="18" charset="0"/>
              </a:rPr>
              <a:t>#</a:t>
            </a:r>
            <a:r>
              <a:rPr lang="en-CA" sz="2000" dirty="0">
                <a:solidFill>
                  <a:srgbClr val="000000"/>
                </a:solidFill>
                <a:latin typeface="Times New Roman" panose="02020603050405020304" pitchFamily="18" charset="0"/>
                <a:cs typeface="Times New Roman" panose="02020603050405020304" pitchFamily="18" charset="0"/>
              </a:rPr>
              <a:t>include &lt;</a:t>
            </a:r>
            <a:r>
              <a:rPr lang="en-CA" sz="2000" dirty="0" err="1">
                <a:solidFill>
                  <a:srgbClr val="000000"/>
                </a:solidFill>
                <a:latin typeface="Times New Roman" panose="02020603050405020304" pitchFamily="18" charset="0"/>
                <a:cs typeface="Times New Roman" panose="02020603050405020304" pitchFamily="18" charset="0"/>
              </a:rPr>
              <a:t>stdio.h</a:t>
            </a:r>
            <a:r>
              <a:rPr lang="en-CA" sz="2000" dirty="0">
                <a:solidFill>
                  <a:srgbClr val="000000"/>
                </a:solidFill>
                <a:latin typeface="Times New Roman" panose="02020603050405020304" pitchFamily="18" charset="0"/>
                <a:cs typeface="Times New Roman" panose="02020603050405020304" pitchFamily="18" charset="0"/>
              </a:rPr>
              <a:t>&gt; </a:t>
            </a:r>
            <a:r>
              <a:rPr lang="en-CA" sz="2000" dirty="0" smtClean="0">
                <a:solidFill>
                  <a:srgbClr val="000000"/>
                </a:solidFill>
                <a:latin typeface="Times New Roman" panose="02020603050405020304" pitchFamily="18" charset="0"/>
                <a:cs typeface="Times New Roman" panose="02020603050405020304" pitchFamily="18" charset="0"/>
              </a:rPr>
              <a:t>//defines </a:t>
            </a:r>
            <a:r>
              <a:rPr lang="en-CA" sz="2000" dirty="0">
                <a:solidFill>
                  <a:srgbClr val="000000"/>
                </a:solidFill>
                <a:latin typeface="Times New Roman" panose="02020603050405020304" pitchFamily="18" charset="0"/>
                <a:cs typeface="Times New Roman" panose="02020603050405020304" pitchFamily="18" charset="0"/>
              </a:rPr>
              <a:t>various functions </a:t>
            </a:r>
            <a:r>
              <a:rPr lang="en-CA" sz="2000" dirty="0" smtClean="0">
                <a:solidFill>
                  <a:srgbClr val="000000"/>
                </a:solidFill>
                <a:latin typeface="Times New Roman" panose="02020603050405020304" pitchFamily="18" charset="0"/>
                <a:cs typeface="Times New Roman" panose="02020603050405020304" pitchFamily="18" charset="0"/>
              </a:rPr>
              <a:t>for </a:t>
            </a:r>
            <a:r>
              <a:rPr lang="en-CA" sz="2000" dirty="0">
                <a:solidFill>
                  <a:srgbClr val="000000"/>
                </a:solidFill>
                <a:latin typeface="Times New Roman" panose="02020603050405020304" pitchFamily="18" charset="0"/>
                <a:cs typeface="Times New Roman" panose="02020603050405020304" pitchFamily="18" charset="0"/>
              </a:rPr>
              <a:t>input output operations </a:t>
            </a:r>
            <a:endParaRPr lang="en-CA" sz="2000" dirty="0" smtClean="0">
              <a:solidFill>
                <a:srgbClr val="000000"/>
              </a:solidFill>
              <a:latin typeface="Times New Roman" panose="02020603050405020304" pitchFamily="18" charset="0"/>
              <a:cs typeface="Times New Roman" panose="02020603050405020304" pitchFamily="18" charset="0"/>
            </a:endParaRPr>
          </a:p>
          <a:p>
            <a:pPr marL="114300" indent="0">
              <a:buNone/>
            </a:pPr>
            <a:r>
              <a:rPr lang="en-CA" sz="2000" dirty="0" smtClean="0">
                <a:solidFill>
                  <a:srgbClr val="000000"/>
                </a:solidFill>
                <a:latin typeface="Times New Roman" panose="02020603050405020304" pitchFamily="18" charset="0"/>
                <a:cs typeface="Times New Roman" panose="02020603050405020304" pitchFamily="18" charset="0"/>
              </a:rPr>
              <a:t>#</a:t>
            </a:r>
            <a:r>
              <a:rPr lang="en-CA" sz="2000" dirty="0">
                <a:solidFill>
                  <a:srgbClr val="000000"/>
                </a:solidFill>
                <a:latin typeface="Times New Roman" panose="02020603050405020304" pitchFamily="18" charset="0"/>
                <a:cs typeface="Times New Roman" panose="02020603050405020304" pitchFamily="18" charset="0"/>
              </a:rPr>
              <a:t>include &lt;</a:t>
            </a:r>
            <a:r>
              <a:rPr lang="en-CA" sz="2000" dirty="0" err="1">
                <a:solidFill>
                  <a:srgbClr val="000000"/>
                </a:solidFill>
                <a:latin typeface="Times New Roman" panose="02020603050405020304" pitchFamily="18" charset="0"/>
                <a:cs typeface="Times New Roman" panose="02020603050405020304" pitchFamily="18" charset="0"/>
              </a:rPr>
              <a:t>fcntl.h</a:t>
            </a:r>
            <a:r>
              <a:rPr lang="en-CA" sz="2000" dirty="0">
                <a:solidFill>
                  <a:srgbClr val="000000"/>
                </a:solidFill>
                <a:latin typeface="Times New Roman" panose="02020603050405020304" pitchFamily="18" charset="0"/>
                <a:cs typeface="Times New Roman" panose="02020603050405020304" pitchFamily="18" charset="0"/>
              </a:rPr>
              <a:t>&gt; //Used to define arguments for open ,close functions #include &lt;</a:t>
            </a:r>
            <a:r>
              <a:rPr lang="en-CA" sz="2000" dirty="0" err="1">
                <a:solidFill>
                  <a:srgbClr val="000000"/>
                </a:solidFill>
                <a:latin typeface="Times New Roman" panose="02020603050405020304" pitchFamily="18" charset="0"/>
                <a:cs typeface="Times New Roman" panose="02020603050405020304" pitchFamily="18" charset="0"/>
              </a:rPr>
              <a:t>unistd.h</a:t>
            </a:r>
            <a:r>
              <a:rPr lang="en-CA" sz="2000" dirty="0">
                <a:solidFill>
                  <a:srgbClr val="000000"/>
                </a:solidFill>
                <a:latin typeface="Times New Roman" panose="02020603050405020304" pitchFamily="18" charset="0"/>
                <a:cs typeface="Times New Roman" panose="02020603050405020304" pitchFamily="18" charset="0"/>
              </a:rPr>
              <a:t>&gt; //This </a:t>
            </a:r>
            <a:r>
              <a:rPr lang="en-CA" sz="2000" dirty="0" smtClean="0">
                <a:solidFill>
                  <a:srgbClr val="000000"/>
                </a:solidFill>
                <a:latin typeface="Times New Roman" panose="02020603050405020304" pitchFamily="18" charset="0"/>
                <a:cs typeface="Times New Roman" panose="02020603050405020304" pitchFamily="18" charset="0"/>
              </a:rPr>
              <a:t>is </a:t>
            </a:r>
            <a:r>
              <a:rPr lang="en-CA" sz="2000" dirty="0">
                <a:solidFill>
                  <a:srgbClr val="000000"/>
                </a:solidFill>
                <a:latin typeface="Times New Roman" panose="02020603050405020304" pitchFamily="18" charset="0"/>
                <a:cs typeface="Times New Roman" panose="02020603050405020304" pitchFamily="18" charset="0"/>
              </a:rPr>
              <a:t>for </a:t>
            </a:r>
            <a:r>
              <a:rPr lang="en-CA" sz="2000" dirty="0" err="1">
                <a:solidFill>
                  <a:srgbClr val="000000"/>
                </a:solidFill>
                <a:latin typeface="Times New Roman" panose="02020603050405020304" pitchFamily="18" charset="0"/>
                <a:cs typeface="Times New Roman" panose="02020603050405020304" pitchFamily="18" charset="0"/>
              </a:rPr>
              <a:t>misscelaneous</a:t>
            </a:r>
            <a:r>
              <a:rPr lang="en-CA" sz="2000" dirty="0">
                <a:solidFill>
                  <a:srgbClr val="000000"/>
                </a:solidFill>
                <a:latin typeface="Times New Roman" panose="02020603050405020304" pitchFamily="18" charset="0"/>
                <a:cs typeface="Times New Roman" panose="02020603050405020304" pitchFamily="18" charset="0"/>
              </a:rPr>
              <a:t> functions declaration </a:t>
            </a:r>
            <a:endParaRPr lang="en-CA" sz="2000" dirty="0" smtClean="0">
              <a:solidFill>
                <a:srgbClr val="000000"/>
              </a:solidFill>
              <a:latin typeface="Times New Roman" panose="02020603050405020304" pitchFamily="18" charset="0"/>
              <a:cs typeface="Times New Roman" panose="02020603050405020304" pitchFamily="18" charset="0"/>
            </a:endParaRPr>
          </a:p>
          <a:p>
            <a:pPr marL="114300" indent="0">
              <a:buNone/>
            </a:pPr>
            <a:r>
              <a:rPr lang="en-CA" sz="2000" dirty="0" smtClean="0">
                <a:solidFill>
                  <a:srgbClr val="000000"/>
                </a:solidFill>
                <a:latin typeface="Times New Roman" panose="02020603050405020304" pitchFamily="18" charset="0"/>
                <a:cs typeface="Times New Roman" panose="02020603050405020304" pitchFamily="18" charset="0"/>
              </a:rPr>
              <a:t>#</a:t>
            </a:r>
            <a:r>
              <a:rPr lang="en-CA" sz="2000" dirty="0">
                <a:solidFill>
                  <a:srgbClr val="000000"/>
                </a:solidFill>
                <a:latin typeface="Times New Roman" panose="02020603050405020304" pitchFamily="18" charset="0"/>
                <a:cs typeface="Times New Roman" panose="02020603050405020304" pitchFamily="18" charset="0"/>
              </a:rPr>
              <a:t>include &lt;</a:t>
            </a:r>
            <a:r>
              <a:rPr lang="en-CA" sz="2000" dirty="0" err="1">
                <a:solidFill>
                  <a:srgbClr val="000000"/>
                </a:solidFill>
                <a:latin typeface="Times New Roman" panose="02020603050405020304" pitchFamily="18" charset="0"/>
                <a:cs typeface="Times New Roman" panose="02020603050405020304" pitchFamily="18" charset="0"/>
              </a:rPr>
              <a:t>termios.h</a:t>
            </a:r>
            <a:r>
              <a:rPr lang="en-CA" sz="2000" dirty="0">
                <a:solidFill>
                  <a:srgbClr val="000000"/>
                </a:solidFill>
                <a:latin typeface="Times New Roman" panose="02020603050405020304" pitchFamily="18" charset="0"/>
                <a:cs typeface="Times New Roman" panose="02020603050405020304" pitchFamily="18" charset="0"/>
              </a:rPr>
              <a:t>&gt; // It contains the definitions used by terminal input output interfaces </a:t>
            </a:r>
            <a:endParaRPr lang="en-CA" sz="2000" dirty="0" smtClean="0">
              <a:solidFill>
                <a:srgbClr val="000000"/>
              </a:solidFill>
              <a:latin typeface="Times New Roman" panose="02020603050405020304" pitchFamily="18" charset="0"/>
              <a:cs typeface="Times New Roman" panose="02020603050405020304" pitchFamily="18" charset="0"/>
            </a:endParaRPr>
          </a:p>
          <a:p>
            <a:pPr marL="114300" indent="0">
              <a:buNone/>
            </a:pPr>
            <a:r>
              <a:rPr lang="en-CA" sz="2000" dirty="0" smtClean="0">
                <a:solidFill>
                  <a:srgbClr val="000000"/>
                </a:solidFill>
                <a:latin typeface="Times New Roman" panose="02020603050405020304" pitchFamily="18" charset="0"/>
                <a:cs typeface="Times New Roman" panose="02020603050405020304" pitchFamily="18" charset="0"/>
              </a:rPr>
              <a:t>#</a:t>
            </a:r>
            <a:r>
              <a:rPr lang="en-CA" sz="2000" dirty="0">
                <a:solidFill>
                  <a:srgbClr val="000000"/>
                </a:solidFill>
                <a:latin typeface="Times New Roman" panose="02020603050405020304" pitchFamily="18" charset="0"/>
                <a:cs typeface="Times New Roman" panose="02020603050405020304" pitchFamily="18" charset="0"/>
              </a:rPr>
              <a:t>include &lt;</a:t>
            </a:r>
            <a:r>
              <a:rPr lang="en-CA" sz="2000" dirty="0" err="1">
                <a:solidFill>
                  <a:srgbClr val="000000"/>
                </a:solidFill>
                <a:latin typeface="Times New Roman" panose="02020603050405020304" pitchFamily="18" charset="0"/>
                <a:cs typeface="Times New Roman" panose="02020603050405020304" pitchFamily="18" charset="0"/>
              </a:rPr>
              <a:t>string.h</a:t>
            </a:r>
            <a:r>
              <a:rPr lang="en-CA" sz="2000" dirty="0">
                <a:solidFill>
                  <a:srgbClr val="000000"/>
                </a:solidFill>
                <a:latin typeface="Times New Roman" panose="02020603050405020304" pitchFamily="18" charset="0"/>
                <a:cs typeface="Times New Roman" panose="02020603050405020304" pitchFamily="18" charset="0"/>
              </a:rPr>
              <a:t>&gt; </a:t>
            </a:r>
            <a:endParaRPr lang="en-CA" sz="2000" dirty="0" smtClean="0">
              <a:solidFill>
                <a:srgbClr val="000000"/>
              </a:solidFill>
              <a:latin typeface="Times New Roman" panose="02020603050405020304" pitchFamily="18" charset="0"/>
              <a:cs typeface="Times New Roman" panose="02020603050405020304" pitchFamily="18" charset="0"/>
            </a:endParaRPr>
          </a:p>
          <a:p>
            <a:pPr marL="114300" indent="0">
              <a:buNone/>
            </a:pPr>
            <a:r>
              <a:rPr lang="en-CA" sz="2000" dirty="0" smtClean="0">
                <a:solidFill>
                  <a:srgbClr val="000000"/>
                </a:solidFill>
                <a:latin typeface="Times New Roman" panose="02020603050405020304" pitchFamily="18" charset="0"/>
                <a:cs typeface="Times New Roman" panose="02020603050405020304" pitchFamily="18" charset="0"/>
              </a:rPr>
              <a:t>#</a:t>
            </a:r>
            <a:r>
              <a:rPr lang="en-CA" sz="2000" dirty="0">
                <a:solidFill>
                  <a:srgbClr val="000000"/>
                </a:solidFill>
                <a:latin typeface="Times New Roman" panose="02020603050405020304" pitchFamily="18" charset="0"/>
                <a:cs typeface="Times New Roman" panose="02020603050405020304" pitchFamily="18" charset="0"/>
              </a:rPr>
              <a:t>include &lt;</a:t>
            </a:r>
            <a:r>
              <a:rPr lang="en-CA" sz="2000" dirty="0" err="1">
                <a:solidFill>
                  <a:srgbClr val="000000"/>
                </a:solidFill>
                <a:latin typeface="Times New Roman" panose="02020603050405020304" pitchFamily="18" charset="0"/>
                <a:cs typeface="Times New Roman" panose="02020603050405020304" pitchFamily="18" charset="0"/>
              </a:rPr>
              <a:t>cstring</a:t>
            </a:r>
            <a:r>
              <a:rPr lang="en-CA" sz="2000" dirty="0">
                <a:solidFill>
                  <a:srgbClr val="000000"/>
                </a:solidFill>
                <a:latin typeface="Times New Roman" panose="02020603050405020304" pitchFamily="18" charset="0"/>
                <a:cs typeface="Times New Roman" panose="02020603050405020304" pitchFamily="18" charset="0"/>
              </a:rPr>
              <a:t>&gt; </a:t>
            </a:r>
            <a:endParaRPr lang="en-CA" sz="2000" dirty="0" smtClean="0">
              <a:solidFill>
                <a:srgbClr val="000000"/>
              </a:solidFill>
              <a:latin typeface="Times New Roman" panose="02020603050405020304" pitchFamily="18" charset="0"/>
              <a:cs typeface="Times New Roman" panose="02020603050405020304" pitchFamily="18" charset="0"/>
            </a:endParaRPr>
          </a:p>
          <a:p>
            <a:pPr marL="114300" indent="0">
              <a:buNone/>
            </a:pPr>
            <a:endParaRPr lang="en-CA" sz="2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28390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pc="-1" dirty="0" smtClean="0">
                <a:solidFill>
                  <a:srgbClr val="CD921B"/>
                </a:solidFill>
              </a:rPr>
              <a:t>CODE for </a:t>
            </a:r>
            <a:r>
              <a:rPr lang="en-US" spc="-1" dirty="0" err="1" smtClean="0">
                <a:solidFill>
                  <a:srgbClr val="CD921B"/>
                </a:solidFill>
              </a:rPr>
              <a:t>beaglebone</a:t>
            </a:r>
            <a:r>
              <a:rPr lang="en-US" spc="-1" dirty="0" smtClean="0">
                <a:solidFill>
                  <a:srgbClr val="CD921B"/>
                </a:solidFill>
              </a:rPr>
              <a:t> </a:t>
            </a:r>
            <a:endParaRPr lang="en-CA" dirty="0"/>
          </a:p>
        </p:txBody>
      </p:sp>
      <p:sp>
        <p:nvSpPr>
          <p:cNvPr id="3" name="Content Placeholder 2"/>
          <p:cNvSpPr>
            <a:spLocks noGrp="1"/>
          </p:cNvSpPr>
          <p:nvPr>
            <p:ph idx="1"/>
          </p:nvPr>
        </p:nvSpPr>
        <p:spPr/>
        <p:txBody>
          <a:bodyPr>
            <a:noAutofit/>
          </a:bodyPr>
          <a:lstStyle/>
          <a:p>
            <a:pPr marL="114300" indent="0">
              <a:buNone/>
            </a:pPr>
            <a:r>
              <a:rPr lang="en-CA" sz="2000" dirty="0">
                <a:solidFill>
                  <a:srgbClr val="000000"/>
                </a:solidFill>
                <a:latin typeface="Times New Roman" panose="02020603050405020304" pitchFamily="18" charset="0"/>
                <a:cs typeface="Times New Roman" panose="02020603050405020304" pitchFamily="18" charset="0"/>
              </a:rPr>
              <a:t>using namespace </a:t>
            </a:r>
            <a:r>
              <a:rPr lang="en-CA" sz="2000" dirty="0" err="1">
                <a:solidFill>
                  <a:srgbClr val="000000"/>
                </a:solidFill>
                <a:latin typeface="Times New Roman" panose="02020603050405020304" pitchFamily="18" charset="0"/>
                <a:cs typeface="Times New Roman" panose="02020603050405020304" pitchFamily="18" charset="0"/>
              </a:rPr>
              <a:t>std</a:t>
            </a:r>
            <a:r>
              <a:rPr lang="en-CA" sz="2000" dirty="0">
                <a:solidFill>
                  <a:srgbClr val="000000"/>
                </a:solidFill>
                <a:latin typeface="Times New Roman" panose="02020603050405020304" pitchFamily="18" charset="0"/>
                <a:cs typeface="Times New Roman" panose="02020603050405020304" pitchFamily="18" charset="0"/>
              </a:rPr>
              <a:t>; </a:t>
            </a:r>
            <a:endParaRPr lang="en-CA" sz="2000" dirty="0" smtClean="0">
              <a:solidFill>
                <a:srgbClr val="000000"/>
              </a:solidFill>
              <a:latin typeface="Times New Roman" panose="02020603050405020304" pitchFamily="18" charset="0"/>
              <a:cs typeface="Times New Roman" panose="02020603050405020304" pitchFamily="18" charset="0"/>
            </a:endParaRPr>
          </a:p>
          <a:p>
            <a:pPr marL="114300" indent="0">
              <a:buNone/>
            </a:pPr>
            <a:endParaRPr lang="en-CA" sz="2000" dirty="0">
              <a:solidFill>
                <a:srgbClr val="000000"/>
              </a:solidFill>
              <a:latin typeface="Times New Roman" panose="02020603050405020304" pitchFamily="18" charset="0"/>
              <a:cs typeface="Times New Roman" panose="02020603050405020304" pitchFamily="18" charset="0"/>
            </a:endParaRPr>
          </a:p>
          <a:p>
            <a:pPr marL="114300" indent="0">
              <a:buNone/>
            </a:pPr>
            <a:r>
              <a:rPr lang="en-CA" sz="2000" dirty="0" err="1" smtClean="0">
                <a:solidFill>
                  <a:srgbClr val="000000"/>
                </a:solidFill>
                <a:latin typeface="Times New Roman" panose="02020603050405020304" pitchFamily="18" charset="0"/>
                <a:cs typeface="Times New Roman" panose="02020603050405020304" pitchFamily="18" charset="0"/>
              </a:rPr>
              <a:t>int</a:t>
            </a:r>
            <a:r>
              <a:rPr lang="en-CA" sz="2000" dirty="0" smtClean="0">
                <a:solidFill>
                  <a:srgbClr val="000000"/>
                </a:solidFill>
                <a:latin typeface="Times New Roman" panose="02020603050405020304" pitchFamily="18" charset="0"/>
                <a:cs typeface="Times New Roman" panose="02020603050405020304" pitchFamily="18" charset="0"/>
              </a:rPr>
              <a:t> </a:t>
            </a:r>
            <a:r>
              <a:rPr lang="en-CA" sz="2000" dirty="0" err="1">
                <a:solidFill>
                  <a:srgbClr val="000000"/>
                </a:solidFill>
                <a:latin typeface="Times New Roman" panose="02020603050405020304" pitchFamily="18" charset="0"/>
                <a:cs typeface="Times New Roman" panose="02020603050405020304" pitchFamily="18" charset="0"/>
              </a:rPr>
              <a:t>sensor_val</a:t>
            </a:r>
            <a:r>
              <a:rPr lang="en-CA" sz="2000" dirty="0">
                <a:solidFill>
                  <a:srgbClr val="000000"/>
                </a:solidFill>
                <a:latin typeface="Times New Roman" panose="02020603050405020304" pitchFamily="18" charset="0"/>
                <a:cs typeface="Times New Roman" panose="02020603050405020304" pitchFamily="18" charset="0"/>
              </a:rPr>
              <a:t>() // generating a </a:t>
            </a:r>
            <a:r>
              <a:rPr lang="en-CA" sz="2000" dirty="0" err="1">
                <a:solidFill>
                  <a:srgbClr val="000000"/>
                </a:solidFill>
                <a:latin typeface="Times New Roman" panose="02020603050405020304" pitchFamily="18" charset="0"/>
                <a:cs typeface="Times New Roman" panose="02020603050405020304" pitchFamily="18" charset="0"/>
              </a:rPr>
              <a:t>temerture</a:t>
            </a:r>
            <a:r>
              <a:rPr lang="en-CA" sz="2000" dirty="0">
                <a:solidFill>
                  <a:srgbClr val="000000"/>
                </a:solidFill>
                <a:latin typeface="Times New Roman" panose="02020603050405020304" pitchFamily="18" charset="0"/>
                <a:cs typeface="Times New Roman" panose="02020603050405020304" pitchFamily="18" charset="0"/>
              </a:rPr>
              <a:t> function </a:t>
            </a:r>
            <a:endParaRPr lang="en-CA" sz="2000" dirty="0" smtClean="0">
              <a:solidFill>
                <a:srgbClr val="000000"/>
              </a:solidFill>
              <a:latin typeface="Times New Roman" panose="02020603050405020304" pitchFamily="18" charset="0"/>
              <a:cs typeface="Times New Roman" panose="02020603050405020304" pitchFamily="18" charset="0"/>
            </a:endParaRPr>
          </a:p>
          <a:p>
            <a:pPr marL="114300" indent="0">
              <a:buNone/>
            </a:pPr>
            <a:r>
              <a:rPr lang="en-CA" sz="2000" dirty="0" smtClean="0">
                <a:solidFill>
                  <a:srgbClr val="000000"/>
                </a:solidFill>
                <a:latin typeface="Times New Roman" panose="02020603050405020304" pitchFamily="18" charset="0"/>
                <a:cs typeface="Times New Roman" panose="02020603050405020304" pitchFamily="18" charset="0"/>
              </a:rPr>
              <a:t>{ </a:t>
            </a:r>
          </a:p>
          <a:p>
            <a:pPr marL="114300" indent="0">
              <a:buNone/>
            </a:pPr>
            <a:r>
              <a:rPr lang="en-CA" sz="2000" dirty="0" err="1" smtClean="0">
                <a:solidFill>
                  <a:srgbClr val="000000"/>
                </a:solidFill>
                <a:latin typeface="Times New Roman" panose="02020603050405020304" pitchFamily="18" charset="0"/>
                <a:cs typeface="Times New Roman" panose="02020603050405020304" pitchFamily="18" charset="0"/>
              </a:rPr>
              <a:t>int</a:t>
            </a:r>
            <a:r>
              <a:rPr lang="en-CA" sz="2000" dirty="0" smtClean="0">
                <a:solidFill>
                  <a:srgbClr val="000000"/>
                </a:solidFill>
                <a:latin typeface="Times New Roman" panose="02020603050405020304" pitchFamily="18" charset="0"/>
                <a:cs typeface="Times New Roman" panose="02020603050405020304" pitchFamily="18" charset="0"/>
              </a:rPr>
              <a:t> </a:t>
            </a:r>
            <a:r>
              <a:rPr lang="en-CA" sz="2000" dirty="0" err="1">
                <a:solidFill>
                  <a:srgbClr val="000000"/>
                </a:solidFill>
                <a:latin typeface="Times New Roman" panose="02020603050405020304" pitchFamily="18" charset="0"/>
                <a:cs typeface="Times New Roman" panose="02020603050405020304" pitchFamily="18" charset="0"/>
              </a:rPr>
              <a:t>Smoke_sensor</a:t>
            </a:r>
            <a:r>
              <a:rPr lang="en-CA" sz="2000" dirty="0">
                <a:solidFill>
                  <a:srgbClr val="000000"/>
                </a:solidFill>
                <a:latin typeface="Times New Roman" panose="02020603050405020304" pitchFamily="18" charset="0"/>
                <a:cs typeface="Times New Roman" panose="02020603050405020304" pitchFamily="18" charset="0"/>
              </a:rPr>
              <a:t>; // generating a local variable </a:t>
            </a:r>
            <a:endParaRPr lang="en-CA" sz="2000" dirty="0" smtClean="0">
              <a:solidFill>
                <a:srgbClr val="000000"/>
              </a:solidFill>
              <a:latin typeface="Times New Roman" panose="02020603050405020304" pitchFamily="18" charset="0"/>
              <a:cs typeface="Times New Roman" panose="02020603050405020304" pitchFamily="18" charset="0"/>
            </a:endParaRPr>
          </a:p>
          <a:p>
            <a:pPr marL="114300" indent="0">
              <a:buNone/>
            </a:pPr>
            <a:r>
              <a:rPr lang="en-CA" sz="2000" dirty="0" err="1" smtClean="0">
                <a:solidFill>
                  <a:srgbClr val="000000"/>
                </a:solidFill>
                <a:latin typeface="Times New Roman" panose="02020603050405020304" pitchFamily="18" charset="0"/>
                <a:cs typeface="Times New Roman" panose="02020603050405020304" pitchFamily="18" charset="0"/>
              </a:rPr>
              <a:t>fstream</a:t>
            </a:r>
            <a:r>
              <a:rPr lang="en-CA" sz="2000" dirty="0" smtClean="0">
                <a:solidFill>
                  <a:srgbClr val="000000"/>
                </a:solidFill>
                <a:latin typeface="Times New Roman" panose="02020603050405020304" pitchFamily="18" charset="0"/>
                <a:cs typeface="Times New Roman" panose="02020603050405020304" pitchFamily="18" charset="0"/>
              </a:rPr>
              <a:t> </a:t>
            </a:r>
            <a:r>
              <a:rPr lang="en-CA" sz="2000" dirty="0">
                <a:solidFill>
                  <a:srgbClr val="000000"/>
                </a:solidFill>
                <a:latin typeface="Times New Roman" panose="02020603050405020304" pitchFamily="18" charset="0"/>
                <a:cs typeface="Times New Roman" panose="02020603050405020304" pitchFamily="18" charset="0"/>
              </a:rPr>
              <a:t>f; // generating a stream for file </a:t>
            </a:r>
            <a:r>
              <a:rPr lang="en-CA" sz="2000" dirty="0" err="1">
                <a:solidFill>
                  <a:srgbClr val="000000"/>
                </a:solidFill>
                <a:latin typeface="Times New Roman" panose="02020603050405020304" pitchFamily="18" charset="0"/>
                <a:cs typeface="Times New Roman" panose="02020603050405020304" pitchFamily="18" charset="0"/>
              </a:rPr>
              <a:t>f.open</a:t>
            </a:r>
            <a:r>
              <a:rPr lang="en-CA" sz="2000" dirty="0">
                <a:solidFill>
                  <a:srgbClr val="000000"/>
                </a:solidFill>
                <a:latin typeface="Times New Roman" panose="02020603050405020304" pitchFamily="18" charset="0"/>
                <a:cs typeface="Times New Roman" panose="02020603050405020304" pitchFamily="18" charset="0"/>
              </a:rPr>
              <a:t>("/sys/bus/</a:t>
            </a:r>
            <a:r>
              <a:rPr lang="en-CA" sz="2000" dirty="0" err="1">
                <a:solidFill>
                  <a:srgbClr val="000000"/>
                </a:solidFill>
                <a:latin typeface="Times New Roman" panose="02020603050405020304" pitchFamily="18" charset="0"/>
                <a:cs typeface="Times New Roman" panose="02020603050405020304" pitchFamily="18" charset="0"/>
              </a:rPr>
              <a:t>iio</a:t>
            </a:r>
            <a:r>
              <a:rPr lang="en-CA" sz="2000" dirty="0">
                <a:solidFill>
                  <a:srgbClr val="000000"/>
                </a:solidFill>
                <a:latin typeface="Times New Roman" panose="02020603050405020304" pitchFamily="18" charset="0"/>
                <a:cs typeface="Times New Roman" panose="02020603050405020304" pitchFamily="18" charset="0"/>
              </a:rPr>
              <a:t>/devices/iio:device0/in_voltage1_raw"); // </a:t>
            </a:r>
            <a:r>
              <a:rPr lang="en-CA" sz="2000" dirty="0" err="1">
                <a:solidFill>
                  <a:srgbClr val="000000"/>
                </a:solidFill>
                <a:latin typeface="Times New Roman" panose="02020603050405020304" pitchFamily="18" charset="0"/>
                <a:cs typeface="Times New Roman" panose="02020603050405020304" pitchFamily="18" charset="0"/>
              </a:rPr>
              <a:t>config</a:t>
            </a:r>
            <a:r>
              <a:rPr lang="en-CA" sz="2000" dirty="0">
                <a:solidFill>
                  <a:srgbClr val="000000"/>
                </a:solidFill>
                <a:latin typeface="Times New Roman" panose="02020603050405020304" pitchFamily="18" charset="0"/>
                <a:cs typeface="Times New Roman" panose="02020603050405020304" pitchFamily="18" charset="0"/>
              </a:rPr>
              <a:t> P9_40 AIN of BBBW </a:t>
            </a:r>
            <a:endParaRPr lang="en-CA" sz="2000" dirty="0" smtClean="0">
              <a:solidFill>
                <a:srgbClr val="000000"/>
              </a:solidFill>
              <a:latin typeface="Times New Roman" panose="02020603050405020304" pitchFamily="18" charset="0"/>
              <a:cs typeface="Times New Roman" panose="02020603050405020304" pitchFamily="18" charset="0"/>
            </a:endParaRPr>
          </a:p>
          <a:p>
            <a:pPr marL="114300" indent="0">
              <a:buNone/>
            </a:pPr>
            <a:r>
              <a:rPr lang="en-CA" sz="2000" dirty="0" smtClean="0">
                <a:solidFill>
                  <a:srgbClr val="000000"/>
                </a:solidFill>
                <a:latin typeface="Times New Roman" panose="02020603050405020304" pitchFamily="18" charset="0"/>
                <a:cs typeface="Times New Roman" panose="02020603050405020304" pitchFamily="18" charset="0"/>
              </a:rPr>
              <a:t>f&gt;&gt;</a:t>
            </a:r>
            <a:r>
              <a:rPr lang="en-CA" sz="2000" dirty="0" err="1">
                <a:solidFill>
                  <a:srgbClr val="000000"/>
                </a:solidFill>
                <a:latin typeface="Times New Roman" panose="02020603050405020304" pitchFamily="18" charset="0"/>
                <a:cs typeface="Times New Roman" panose="02020603050405020304" pitchFamily="18" charset="0"/>
              </a:rPr>
              <a:t>Smoke_sensor</a:t>
            </a:r>
            <a:r>
              <a:rPr lang="en-CA" sz="2000" dirty="0">
                <a:solidFill>
                  <a:srgbClr val="000000"/>
                </a:solidFill>
                <a:latin typeface="Times New Roman" panose="02020603050405020304" pitchFamily="18" charset="0"/>
                <a:cs typeface="Times New Roman" panose="02020603050405020304" pitchFamily="18" charset="0"/>
              </a:rPr>
              <a:t>; // giving file address to local variable </a:t>
            </a:r>
            <a:endParaRPr lang="en-CA" sz="2000" dirty="0" smtClean="0">
              <a:solidFill>
                <a:srgbClr val="000000"/>
              </a:solidFill>
              <a:latin typeface="Times New Roman" panose="02020603050405020304" pitchFamily="18" charset="0"/>
              <a:cs typeface="Times New Roman" panose="02020603050405020304" pitchFamily="18" charset="0"/>
            </a:endParaRPr>
          </a:p>
          <a:p>
            <a:pPr marL="114300" indent="0">
              <a:buNone/>
            </a:pPr>
            <a:r>
              <a:rPr lang="en-CA" sz="2000" dirty="0" smtClean="0">
                <a:solidFill>
                  <a:srgbClr val="000000"/>
                </a:solidFill>
                <a:latin typeface="Times New Roman" panose="02020603050405020304" pitchFamily="18" charset="0"/>
                <a:cs typeface="Times New Roman" panose="02020603050405020304" pitchFamily="18" charset="0"/>
              </a:rPr>
              <a:t>return </a:t>
            </a:r>
            <a:r>
              <a:rPr lang="en-CA" sz="2000" dirty="0">
                <a:solidFill>
                  <a:srgbClr val="000000"/>
                </a:solidFill>
                <a:latin typeface="Times New Roman" panose="02020603050405020304" pitchFamily="18" charset="0"/>
                <a:cs typeface="Times New Roman" panose="02020603050405020304" pitchFamily="18" charset="0"/>
              </a:rPr>
              <a:t>(</a:t>
            </a:r>
            <a:r>
              <a:rPr lang="en-CA" sz="2000" dirty="0" err="1">
                <a:solidFill>
                  <a:srgbClr val="000000"/>
                </a:solidFill>
                <a:latin typeface="Times New Roman" panose="02020603050405020304" pitchFamily="18" charset="0"/>
                <a:cs typeface="Times New Roman" panose="02020603050405020304" pitchFamily="18" charset="0"/>
              </a:rPr>
              <a:t>int</a:t>
            </a:r>
            <a:r>
              <a:rPr lang="en-CA" sz="2000" dirty="0">
                <a:solidFill>
                  <a:srgbClr val="000000"/>
                </a:solidFill>
                <a:latin typeface="Times New Roman" panose="02020603050405020304" pitchFamily="18" charset="0"/>
                <a:cs typeface="Times New Roman" panose="02020603050405020304" pitchFamily="18" charset="0"/>
              </a:rPr>
              <a:t>)</a:t>
            </a:r>
            <a:r>
              <a:rPr lang="en-CA" sz="2000" dirty="0" err="1">
                <a:solidFill>
                  <a:srgbClr val="000000"/>
                </a:solidFill>
                <a:latin typeface="Times New Roman" panose="02020603050405020304" pitchFamily="18" charset="0"/>
                <a:cs typeface="Times New Roman" panose="02020603050405020304" pitchFamily="18" charset="0"/>
              </a:rPr>
              <a:t>Smoke_sensor</a:t>
            </a:r>
            <a:r>
              <a:rPr lang="en-CA" sz="2000" dirty="0">
                <a:solidFill>
                  <a:srgbClr val="000000"/>
                </a:solidFill>
                <a:latin typeface="Times New Roman" panose="02020603050405020304" pitchFamily="18" charset="0"/>
                <a:cs typeface="Times New Roman" panose="02020603050405020304" pitchFamily="18" charset="0"/>
              </a:rPr>
              <a:t>; //returning integer value to </a:t>
            </a:r>
            <a:r>
              <a:rPr lang="en-CA" sz="2000" dirty="0" err="1">
                <a:solidFill>
                  <a:srgbClr val="000000"/>
                </a:solidFill>
                <a:latin typeface="Times New Roman" panose="02020603050405020304" pitchFamily="18" charset="0"/>
                <a:cs typeface="Times New Roman" panose="02020603050405020304" pitchFamily="18" charset="0"/>
              </a:rPr>
              <a:t>getTemp</a:t>
            </a:r>
            <a:r>
              <a:rPr lang="en-CA" sz="2000" dirty="0">
                <a:solidFill>
                  <a:srgbClr val="000000"/>
                </a:solidFill>
                <a:latin typeface="Times New Roman" panose="02020603050405020304" pitchFamily="18" charset="0"/>
                <a:cs typeface="Times New Roman" panose="02020603050405020304" pitchFamily="18" charset="0"/>
              </a:rPr>
              <a:t> function </a:t>
            </a:r>
            <a:endParaRPr lang="en-CA" sz="2000" dirty="0" smtClean="0">
              <a:solidFill>
                <a:srgbClr val="000000"/>
              </a:solidFill>
              <a:latin typeface="Times New Roman" panose="02020603050405020304" pitchFamily="18" charset="0"/>
              <a:cs typeface="Times New Roman" panose="02020603050405020304" pitchFamily="18" charset="0"/>
            </a:endParaRPr>
          </a:p>
          <a:p>
            <a:pPr marL="114300" indent="0">
              <a:buNone/>
            </a:pPr>
            <a:r>
              <a:rPr lang="en-CA" sz="2000" dirty="0" smtClean="0">
                <a:solidFill>
                  <a:srgbClr val="000000"/>
                </a:solidFill>
                <a:latin typeface="Times New Roman" panose="02020603050405020304" pitchFamily="18" charset="0"/>
                <a:cs typeface="Times New Roman" panose="02020603050405020304" pitchFamily="18" charset="0"/>
              </a:rPr>
              <a:t>} </a:t>
            </a:r>
          </a:p>
          <a:p>
            <a:pPr marL="114300" indent="0">
              <a:buNone/>
            </a:pPr>
            <a:endParaRPr lang="en-CA" sz="2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37671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pc="-1" dirty="0" smtClean="0">
                <a:solidFill>
                  <a:srgbClr val="CD921B"/>
                </a:solidFill>
              </a:rPr>
              <a:t>CODE for </a:t>
            </a:r>
            <a:r>
              <a:rPr lang="en-US" spc="-1" dirty="0" err="1" smtClean="0">
                <a:solidFill>
                  <a:srgbClr val="CD921B"/>
                </a:solidFill>
              </a:rPr>
              <a:t>beaglebone</a:t>
            </a:r>
            <a:r>
              <a:rPr lang="en-US" spc="-1" dirty="0" smtClean="0">
                <a:solidFill>
                  <a:srgbClr val="CD921B"/>
                </a:solidFill>
              </a:rPr>
              <a:t> </a:t>
            </a:r>
            <a:endParaRPr lang="en-CA" dirty="0"/>
          </a:p>
        </p:txBody>
      </p:sp>
      <p:sp>
        <p:nvSpPr>
          <p:cNvPr id="3" name="Content Placeholder 2"/>
          <p:cNvSpPr>
            <a:spLocks noGrp="1"/>
          </p:cNvSpPr>
          <p:nvPr>
            <p:ph idx="1"/>
          </p:nvPr>
        </p:nvSpPr>
        <p:spPr>
          <a:xfrm>
            <a:off x="467544" y="1628800"/>
            <a:ext cx="8363272" cy="4373563"/>
          </a:xfrm>
        </p:spPr>
        <p:txBody>
          <a:bodyPr>
            <a:noAutofit/>
          </a:bodyPr>
          <a:lstStyle/>
          <a:p>
            <a:pPr marL="114300" indent="0">
              <a:buNone/>
            </a:pPr>
            <a:r>
              <a:rPr lang="en-CA" sz="2000" dirty="0" err="1">
                <a:solidFill>
                  <a:srgbClr val="000000"/>
                </a:solidFill>
                <a:latin typeface="Times New Roman" panose="02020603050405020304" pitchFamily="18" charset="0"/>
                <a:cs typeface="Times New Roman" panose="02020603050405020304" pitchFamily="18" charset="0"/>
              </a:rPr>
              <a:t>int</a:t>
            </a:r>
            <a:r>
              <a:rPr lang="en-CA" sz="2000" dirty="0">
                <a:solidFill>
                  <a:srgbClr val="000000"/>
                </a:solidFill>
                <a:latin typeface="Times New Roman" panose="02020603050405020304" pitchFamily="18" charset="0"/>
                <a:cs typeface="Times New Roman" panose="02020603050405020304" pitchFamily="18" charset="0"/>
              </a:rPr>
              <a:t> main() </a:t>
            </a:r>
            <a:endParaRPr lang="en-CA" sz="2000" dirty="0" smtClean="0">
              <a:solidFill>
                <a:srgbClr val="000000"/>
              </a:solidFill>
              <a:latin typeface="Times New Roman" panose="02020603050405020304" pitchFamily="18" charset="0"/>
              <a:cs typeface="Times New Roman" panose="02020603050405020304" pitchFamily="18" charset="0"/>
            </a:endParaRPr>
          </a:p>
          <a:p>
            <a:pPr marL="114300" indent="0">
              <a:buNone/>
            </a:pPr>
            <a:r>
              <a:rPr lang="en-CA" sz="2000" dirty="0" smtClean="0">
                <a:solidFill>
                  <a:srgbClr val="000000"/>
                </a:solidFill>
                <a:latin typeface="Times New Roman" panose="02020603050405020304" pitchFamily="18" charset="0"/>
                <a:cs typeface="Times New Roman" panose="02020603050405020304" pitchFamily="18" charset="0"/>
              </a:rPr>
              <a:t>{</a:t>
            </a:r>
          </a:p>
          <a:p>
            <a:pPr marL="114300" indent="0">
              <a:buNone/>
            </a:pPr>
            <a:r>
              <a:rPr lang="en-CA" sz="2000" dirty="0" smtClean="0">
                <a:solidFill>
                  <a:srgbClr val="000000"/>
                </a:solidFill>
                <a:latin typeface="Times New Roman" panose="02020603050405020304" pitchFamily="18" charset="0"/>
                <a:cs typeface="Times New Roman" panose="02020603050405020304" pitchFamily="18" charset="0"/>
              </a:rPr>
              <a:t>float </a:t>
            </a:r>
            <a:r>
              <a:rPr lang="en-CA" sz="2000" dirty="0" err="1" smtClean="0">
                <a:solidFill>
                  <a:srgbClr val="000000"/>
                </a:solidFill>
                <a:latin typeface="Times New Roman" panose="02020603050405020304" pitchFamily="18" charset="0"/>
                <a:cs typeface="Times New Roman" panose="02020603050405020304" pitchFamily="18" charset="0"/>
              </a:rPr>
              <a:t>dex,sensor_output,b</a:t>
            </a:r>
            <a:r>
              <a:rPr lang="en-CA" sz="2000" dirty="0" smtClean="0">
                <a:solidFill>
                  <a:srgbClr val="000000"/>
                </a:solidFill>
                <a:latin typeface="Times New Roman" panose="02020603050405020304" pitchFamily="18" charset="0"/>
                <a:cs typeface="Times New Roman" panose="02020603050405020304" pitchFamily="18" charset="0"/>
              </a:rPr>
              <a:t>; </a:t>
            </a:r>
          </a:p>
          <a:p>
            <a:pPr marL="114300" indent="0">
              <a:buNone/>
            </a:pPr>
            <a:r>
              <a:rPr lang="en-CA" sz="2000" dirty="0" err="1" smtClean="0">
                <a:solidFill>
                  <a:srgbClr val="000000"/>
                </a:solidFill>
                <a:latin typeface="Times New Roman" panose="02020603050405020304" pitchFamily="18" charset="0"/>
                <a:cs typeface="Times New Roman" panose="02020603050405020304" pitchFamily="18" charset="0"/>
              </a:rPr>
              <a:t>int</a:t>
            </a:r>
            <a:r>
              <a:rPr lang="en-CA" sz="2000" dirty="0" smtClean="0">
                <a:solidFill>
                  <a:srgbClr val="000000"/>
                </a:solidFill>
                <a:latin typeface="Times New Roman" panose="02020603050405020304" pitchFamily="18" charset="0"/>
                <a:cs typeface="Times New Roman" panose="02020603050405020304" pitchFamily="18" charset="0"/>
              </a:rPr>
              <a:t> </a:t>
            </a:r>
            <a:r>
              <a:rPr lang="en-CA" sz="2000" dirty="0">
                <a:solidFill>
                  <a:srgbClr val="000000"/>
                </a:solidFill>
                <a:latin typeface="Times New Roman" panose="02020603050405020304" pitchFamily="18" charset="0"/>
                <a:cs typeface="Times New Roman" panose="02020603050405020304" pitchFamily="18" charset="0"/>
              </a:rPr>
              <a:t>file, count, </a:t>
            </a:r>
            <a:r>
              <a:rPr lang="en-CA" sz="2000" dirty="0" err="1">
                <a:solidFill>
                  <a:srgbClr val="000000"/>
                </a:solidFill>
                <a:latin typeface="Times New Roman" panose="02020603050405020304" pitchFamily="18" charset="0"/>
                <a:cs typeface="Times New Roman" panose="02020603050405020304" pitchFamily="18" charset="0"/>
              </a:rPr>
              <a:t>pin_number</a:t>
            </a:r>
            <a:r>
              <a:rPr lang="en-CA" sz="2000" dirty="0">
                <a:solidFill>
                  <a:srgbClr val="000000"/>
                </a:solidFill>
                <a:latin typeface="Times New Roman" panose="02020603050405020304" pitchFamily="18" charset="0"/>
                <a:cs typeface="Times New Roman" panose="02020603050405020304" pitchFamily="18" charset="0"/>
              </a:rPr>
              <a:t>; </a:t>
            </a:r>
            <a:endParaRPr lang="en-CA" sz="2000" dirty="0" smtClean="0">
              <a:solidFill>
                <a:srgbClr val="000000"/>
              </a:solidFill>
              <a:latin typeface="Times New Roman" panose="02020603050405020304" pitchFamily="18" charset="0"/>
              <a:cs typeface="Times New Roman" panose="02020603050405020304" pitchFamily="18" charset="0"/>
            </a:endParaRPr>
          </a:p>
          <a:p>
            <a:pPr marL="114300" indent="0">
              <a:buNone/>
            </a:pPr>
            <a:r>
              <a:rPr lang="en-CA" sz="2000" dirty="0" smtClean="0">
                <a:solidFill>
                  <a:srgbClr val="000000"/>
                </a:solidFill>
                <a:latin typeface="Times New Roman" panose="02020603050405020304" pitchFamily="18" charset="0"/>
                <a:cs typeface="Times New Roman" panose="02020603050405020304" pitchFamily="18" charset="0"/>
              </a:rPr>
              <a:t>file </a:t>
            </a:r>
            <a:r>
              <a:rPr lang="en-CA" sz="2000" dirty="0">
                <a:solidFill>
                  <a:srgbClr val="000000"/>
                </a:solidFill>
                <a:latin typeface="Times New Roman" panose="02020603050405020304" pitchFamily="18" charset="0"/>
                <a:cs typeface="Times New Roman" panose="02020603050405020304" pitchFamily="18" charset="0"/>
              </a:rPr>
              <a:t>= open("/dev/ttyO1", O_RDWR); //this function open the file associated with </a:t>
            </a:r>
            <a:r>
              <a:rPr lang="en-CA" sz="2000" dirty="0" smtClean="0">
                <a:solidFill>
                  <a:srgbClr val="000000"/>
                </a:solidFill>
                <a:latin typeface="Times New Roman" panose="02020603050405020304" pitchFamily="18" charset="0"/>
                <a:cs typeface="Times New Roman" panose="02020603050405020304" pitchFamily="18" charset="0"/>
              </a:rPr>
              <a:t>Uart1</a:t>
            </a:r>
          </a:p>
          <a:p>
            <a:pPr marL="114300" indent="0">
              <a:buNone/>
            </a:pPr>
            <a:r>
              <a:rPr lang="en-CA" sz="2000" dirty="0" smtClean="0">
                <a:solidFill>
                  <a:srgbClr val="000000"/>
                </a:solidFill>
                <a:latin typeface="Times New Roman" panose="02020603050405020304" pitchFamily="18" charset="0"/>
                <a:cs typeface="Times New Roman" panose="02020603050405020304" pitchFamily="18" charset="0"/>
              </a:rPr>
              <a:t> </a:t>
            </a:r>
            <a:r>
              <a:rPr lang="en-CA" sz="2000" dirty="0" err="1">
                <a:solidFill>
                  <a:srgbClr val="000000"/>
                </a:solidFill>
                <a:latin typeface="Times New Roman" panose="02020603050405020304" pitchFamily="18" charset="0"/>
                <a:cs typeface="Times New Roman" panose="02020603050405020304" pitchFamily="18" charset="0"/>
              </a:rPr>
              <a:t>struct</a:t>
            </a:r>
            <a:r>
              <a:rPr lang="en-CA" sz="2000" dirty="0">
                <a:solidFill>
                  <a:srgbClr val="000000"/>
                </a:solidFill>
                <a:latin typeface="Times New Roman" panose="02020603050405020304" pitchFamily="18" charset="0"/>
                <a:cs typeface="Times New Roman" panose="02020603050405020304" pitchFamily="18" charset="0"/>
              </a:rPr>
              <a:t> </a:t>
            </a:r>
            <a:r>
              <a:rPr lang="en-CA" sz="2000" dirty="0" err="1">
                <a:solidFill>
                  <a:srgbClr val="000000"/>
                </a:solidFill>
                <a:latin typeface="Times New Roman" panose="02020603050405020304" pitchFamily="18" charset="0"/>
                <a:cs typeface="Times New Roman" panose="02020603050405020304" pitchFamily="18" charset="0"/>
              </a:rPr>
              <a:t>termios</a:t>
            </a:r>
            <a:r>
              <a:rPr lang="en-CA" sz="2000" dirty="0">
                <a:solidFill>
                  <a:srgbClr val="000000"/>
                </a:solidFill>
                <a:latin typeface="Times New Roman" panose="02020603050405020304" pitchFamily="18" charset="0"/>
                <a:cs typeface="Times New Roman" panose="02020603050405020304" pitchFamily="18" charset="0"/>
              </a:rPr>
              <a:t> options; //declaration of a </a:t>
            </a:r>
            <a:r>
              <a:rPr lang="en-CA" sz="2000" dirty="0" err="1">
                <a:solidFill>
                  <a:srgbClr val="000000"/>
                </a:solidFill>
                <a:latin typeface="Times New Roman" panose="02020603050405020304" pitchFamily="18" charset="0"/>
                <a:cs typeface="Times New Roman" panose="02020603050405020304" pitchFamily="18" charset="0"/>
              </a:rPr>
              <a:t>struct</a:t>
            </a:r>
            <a:r>
              <a:rPr lang="en-CA" sz="2000" dirty="0">
                <a:solidFill>
                  <a:srgbClr val="000000"/>
                </a:solidFill>
                <a:latin typeface="Times New Roman" panose="02020603050405020304" pitchFamily="18" charset="0"/>
                <a:cs typeface="Times New Roman" panose="02020603050405020304" pitchFamily="18" charset="0"/>
              </a:rPr>
              <a:t> options </a:t>
            </a:r>
            <a:endParaRPr lang="en-CA" sz="2000" dirty="0" smtClean="0">
              <a:solidFill>
                <a:srgbClr val="000000"/>
              </a:solidFill>
              <a:latin typeface="Times New Roman" panose="02020603050405020304" pitchFamily="18" charset="0"/>
              <a:cs typeface="Times New Roman" panose="02020603050405020304" pitchFamily="18" charset="0"/>
            </a:endParaRPr>
          </a:p>
          <a:p>
            <a:pPr marL="114300" indent="0">
              <a:buNone/>
            </a:pPr>
            <a:r>
              <a:rPr lang="en-CA" sz="2000" dirty="0" err="1" smtClean="0">
                <a:solidFill>
                  <a:srgbClr val="000000"/>
                </a:solidFill>
                <a:latin typeface="Times New Roman" panose="02020603050405020304" pitchFamily="18" charset="0"/>
                <a:cs typeface="Times New Roman" panose="02020603050405020304" pitchFamily="18" charset="0"/>
              </a:rPr>
              <a:t>tcgetattr</a:t>
            </a:r>
            <a:r>
              <a:rPr lang="en-CA" sz="2000" dirty="0" smtClean="0">
                <a:solidFill>
                  <a:srgbClr val="000000"/>
                </a:solidFill>
                <a:latin typeface="Times New Roman" panose="02020603050405020304" pitchFamily="18" charset="0"/>
                <a:cs typeface="Times New Roman" panose="02020603050405020304" pitchFamily="18" charset="0"/>
              </a:rPr>
              <a:t>(file</a:t>
            </a:r>
            <a:r>
              <a:rPr lang="en-CA" sz="2000" dirty="0">
                <a:solidFill>
                  <a:srgbClr val="000000"/>
                </a:solidFill>
                <a:latin typeface="Times New Roman" panose="02020603050405020304" pitchFamily="18" charset="0"/>
                <a:cs typeface="Times New Roman" panose="02020603050405020304" pitchFamily="18" charset="0"/>
              </a:rPr>
              <a:t>, &amp;options); //This function get parameters associated with terminal and store them in </a:t>
            </a:r>
            <a:r>
              <a:rPr lang="en-CA" sz="2000" dirty="0" err="1">
                <a:solidFill>
                  <a:srgbClr val="000000"/>
                </a:solidFill>
                <a:latin typeface="Times New Roman" panose="02020603050405020304" pitchFamily="18" charset="0"/>
                <a:cs typeface="Times New Roman" panose="02020603050405020304" pitchFamily="18" charset="0"/>
              </a:rPr>
              <a:t>termios</a:t>
            </a:r>
            <a:r>
              <a:rPr lang="en-CA" sz="2000" dirty="0">
                <a:solidFill>
                  <a:srgbClr val="000000"/>
                </a:solidFill>
                <a:latin typeface="Times New Roman" panose="02020603050405020304" pitchFamily="18" charset="0"/>
                <a:cs typeface="Times New Roman" panose="02020603050405020304" pitchFamily="18" charset="0"/>
              </a:rPr>
              <a:t> </a:t>
            </a:r>
            <a:endParaRPr lang="en-CA" sz="2000" dirty="0" smtClean="0">
              <a:solidFill>
                <a:srgbClr val="000000"/>
              </a:solidFill>
              <a:latin typeface="Times New Roman" panose="02020603050405020304" pitchFamily="18" charset="0"/>
              <a:cs typeface="Times New Roman" panose="02020603050405020304" pitchFamily="18" charset="0"/>
            </a:endParaRPr>
          </a:p>
          <a:p>
            <a:pPr marL="114300" indent="0">
              <a:buNone/>
            </a:pPr>
            <a:r>
              <a:rPr lang="en-CA" sz="2000" dirty="0" err="1" smtClean="0">
                <a:solidFill>
                  <a:srgbClr val="000000"/>
                </a:solidFill>
                <a:latin typeface="Times New Roman" panose="02020603050405020304" pitchFamily="18" charset="0"/>
                <a:cs typeface="Times New Roman" panose="02020603050405020304" pitchFamily="18" charset="0"/>
              </a:rPr>
              <a:t>options.c_cflag</a:t>
            </a:r>
            <a:r>
              <a:rPr lang="en-CA" sz="2000" dirty="0" smtClean="0">
                <a:solidFill>
                  <a:srgbClr val="000000"/>
                </a:solidFill>
                <a:latin typeface="Times New Roman" panose="02020603050405020304" pitchFamily="18" charset="0"/>
                <a:cs typeface="Times New Roman" panose="02020603050405020304" pitchFamily="18" charset="0"/>
              </a:rPr>
              <a:t> </a:t>
            </a:r>
            <a:r>
              <a:rPr lang="en-CA" sz="2000" dirty="0">
                <a:solidFill>
                  <a:srgbClr val="000000"/>
                </a:solidFill>
                <a:latin typeface="Times New Roman" panose="02020603050405020304" pitchFamily="18" charset="0"/>
                <a:cs typeface="Times New Roman" panose="02020603050405020304" pitchFamily="18" charset="0"/>
              </a:rPr>
              <a:t>= B9600 | CS8 | CREAD | CLOCAL; </a:t>
            </a:r>
            <a:endParaRPr lang="en-CA" sz="2000" dirty="0" smtClean="0">
              <a:solidFill>
                <a:srgbClr val="000000"/>
              </a:solidFill>
              <a:latin typeface="Times New Roman" panose="02020603050405020304" pitchFamily="18" charset="0"/>
              <a:cs typeface="Times New Roman" panose="02020603050405020304" pitchFamily="18" charset="0"/>
            </a:endParaRPr>
          </a:p>
          <a:p>
            <a:pPr marL="114300" indent="0">
              <a:buNone/>
            </a:pPr>
            <a:r>
              <a:rPr lang="en-CA" sz="2000" dirty="0" err="1" smtClean="0">
                <a:solidFill>
                  <a:srgbClr val="000000"/>
                </a:solidFill>
                <a:latin typeface="Times New Roman" panose="02020603050405020304" pitchFamily="18" charset="0"/>
                <a:cs typeface="Times New Roman" panose="02020603050405020304" pitchFamily="18" charset="0"/>
              </a:rPr>
              <a:t>options.c_iflag</a:t>
            </a:r>
            <a:r>
              <a:rPr lang="en-CA" sz="2000" dirty="0" smtClean="0">
                <a:solidFill>
                  <a:srgbClr val="000000"/>
                </a:solidFill>
                <a:latin typeface="Times New Roman" panose="02020603050405020304" pitchFamily="18" charset="0"/>
                <a:cs typeface="Times New Roman" panose="02020603050405020304" pitchFamily="18" charset="0"/>
              </a:rPr>
              <a:t> </a:t>
            </a:r>
            <a:r>
              <a:rPr lang="en-CA" sz="2000" dirty="0">
                <a:solidFill>
                  <a:srgbClr val="000000"/>
                </a:solidFill>
                <a:latin typeface="Times New Roman" panose="02020603050405020304" pitchFamily="18" charset="0"/>
                <a:cs typeface="Times New Roman" panose="02020603050405020304" pitchFamily="18" charset="0"/>
              </a:rPr>
              <a:t>= IGNPAR | ICRNL; </a:t>
            </a:r>
            <a:endParaRPr lang="en-CA" sz="2000" dirty="0" smtClean="0">
              <a:solidFill>
                <a:srgbClr val="000000"/>
              </a:solidFill>
              <a:latin typeface="Times New Roman" panose="02020603050405020304" pitchFamily="18" charset="0"/>
              <a:cs typeface="Times New Roman" panose="02020603050405020304" pitchFamily="18" charset="0"/>
            </a:endParaRPr>
          </a:p>
          <a:p>
            <a:pPr marL="114300" indent="0">
              <a:buNone/>
            </a:pPr>
            <a:r>
              <a:rPr lang="en-CA" sz="2000" dirty="0" err="1" smtClean="0">
                <a:solidFill>
                  <a:srgbClr val="000000"/>
                </a:solidFill>
                <a:latin typeface="Times New Roman" panose="02020603050405020304" pitchFamily="18" charset="0"/>
                <a:cs typeface="Times New Roman" panose="02020603050405020304" pitchFamily="18" charset="0"/>
              </a:rPr>
              <a:t>tcflush</a:t>
            </a:r>
            <a:r>
              <a:rPr lang="en-CA" sz="2000" dirty="0" smtClean="0">
                <a:solidFill>
                  <a:srgbClr val="000000"/>
                </a:solidFill>
                <a:latin typeface="Times New Roman" panose="02020603050405020304" pitchFamily="18" charset="0"/>
                <a:cs typeface="Times New Roman" panose="02020603050405020304" pitchFamily="18" charset="0"/>
              </a:rPr>
              <a:t>(file</a:t>
            </a:r>
            <a:r>
              <a:rPr lang="en-CA" sz="2000" dirty="0">
                <a:solidFill>
                  <a:srgbClr val="000000"/>
                </a:solidFill>
                <a:latin typeface="Times New Roman" panose="02020603050405020304" pitchFamily="18" charset="0"/>
                <a:cs typeface="Times New Roman" panose="02020603050405020304" pitchFamily="18" charset="0"/>
              </a:rPr>
              <a:t>, TCIFLUSH); //This function is used to clear input and output queue associated with terminal files </a:t>
            </a:r>
            <a:endParaRPr lang="en-CA" sz="2000" dirty="0" smtClean="0">
              <a:solidFill>
                <a:srgbClr val="000000"/>
              </a:solidFill>
              <a:latin typeface="Times New Roman" panose="02020603050405020304" pitchFamily="18" charset="0"/>
              <a:cs typeface="Times New Roman" panose="02020603050405020304" pitchFamily="18" charset="0"/>
            </a:endParaRPr>
          </a:p>
          <a:p>
            <a:pPr marL="114300" indent="0">
              <a:buNone/>
            </a:pPr>
            <a:r>
              <a:rPr lang="en-CA" sz="2000" dirty="0" err="1">
                <a:solidFill>
                  <a:srgbClr val="000000"/>
                </a:solidFill>
                <a:latin typeface="Times New Roman" panose="02020603050405020304" pitchFamily="18" charset="0"/>
                <a:cs typeface="Times New Roman" panose="02020603050405020304" pitchFamily="18" charset="0"/>
              </a:rPr>
              <a:t>tcsetattr</a:t>
            </a:r>
            <a:r>
              <a:rPr lang="en-CA" sz="2000" dirty="0">
                <a:solidFill>
                  <a:srgbClr val="000000"/>
                </a:solidFill>
                <a:latin typeface="Times New Roman" panose="02020603050405020304" pitchFamily="18" charset="0"/>
                <a:cs typeface="Times New Roman" panose="02020603050405020304" pitchFamily="18" charset="0"/>
              </a:rPr>
              <a:t>(file, TCSANOW, &amp;options); </a:t>
            </a:r>
          </a:p>
          <a:p>
            <a:pPr marL="114300" indent="0">
              <a:buNone/>
            </a:pPr>
            <a:endParaRPr lang="en-CA" sz="2000" dirty="0" smtClean="0">
              <a:solidFill>
                <a:srgbClr val="000000"/>
              </a:solidFill>
              <a:latin typeface="Times New Roman" panose="02020603050405020304" pitchFamily="18" charset="0"/>
              <a:cs typeface="Times New Roman" panose="02020603050405020304" pitchFamily="18" charset="0"/>
            </a:endParaRPr>
          </a:p>
          <a:p>
            <a:pPr marL="114300" indent="0">
              <a:buNone/>
            </a:pPr>
            <a:endParaRPr lang="en-CA" sz="2000" dirty="0">
              <a:solidFill>
                <a:srgbClr val="000000"/>
              </a:solidFill>
              <a:latin typeface="Times New Roman" panose="02020603050405020304" pitchFamily="18" charset="0"/>
              <a:cs typeface="Times New Roman" panose="02020603050405020304" pitchFamily="18" charset="0"/>
            </a:endParaRPr>
          </a:p>
          <a:p>
            <a:pPr marL="114300" indent="0">
              <a:buNone/>
            </a:pPr>
            <a:endParaRPr lang="en-CA" sz="2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5915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pc="-1" dirty="0" smtClean="0">
                <a:solidFill>
                  <a:srgbClr val="CD921B"/>
                </a:solidFill>
              </a:rPr>
              <a:t>CODE for </a:t>
            </a:r>
            <a:r>
              <a:rPr lang="en-US" spc="-1" dirty="0" err="1" smtClean="0">
                <a:solidFill>
                  <a:srgbClr val="CD921B"/>
                </a:solidFill>
              </a:rPr>
              <a:t>beaglebone</a:t>
            </a:r>
            <a:r>
              <a:rPr lang="en-US" spc="-1" dirty="0" smtClean="0">
                <a:solidFill>
                  <a:srgbClr val="CD921B"/>
                </a:solidFill>
              </a:rPr>
              <a:t> </a:t>
            </a:r>
            <a:endParaRPr lang="en-CA" dirty="0"/>
          </a:p>
        </p:txBody>
      </p:sp>
      <p:sp>
        <p:nvSpPr>
          <p:cNvPr id="3" name="Content Placeholder 2"/>
          <p:cNvSpPr>
            <a:spLocks noGrp="1"/>
          </p:cNvSpPr>
          <p:nvPr>
            <p:ph idx="1"/>
          </p:nvPr>
        </p:nvSpPr>
        <p:spPr>
          <a:xfrm>
            <a:off x="467544" y="1700808"/>
            <a:ext cx="8363272" cy="4445571"/>
          </a:xfrm>
        </p:spPr>
        <p:txBody>
          <a:bodyPr>
            <a:noAutofit/>
          </a:bodyPr>
          <a:lstStyle/>
          <a:p>
            <a:pPr marL="114300" indent="0">
              <a:buNone/>
            </a:pPr>
            <a:r>
              <a:rPr lang="en-CA" sz="2000" dirty="0" smtClean="0">
                <a:solidFill>
                  <a:srgbClr val="000000"/>
                </a:solidFill>
                <a:latin typeface="Times New Roman" panose="02020603050405020304" pitchFamily="18" charset="0"/>
                <a:cs typeface="Times New Roman" panose="02020603050405020304" pitchFamily="18" charset="0"/>
              </a:rPr>
              <a:t>char </a:t>
            </a:r>
            <a:r>
              <a:rPr lang="en-CA" sz="2000" dirty="0">
                <a:solidFill>
                  <a:srgbClr val="000000"/>
                </a:solidFill>
                <a:latin typeface="Times New Roman" panose="02020603050405020304" pitchFamily="18" charset="0"/>
                <a:cs typeface="Times New Roman" panose="02020603050405020304" pitchFamily="18" charset="0"/>
              </a:rPr>
              <a:t>receive[] = "alert"; //</a:t>
            </a:r>
            <a:r>
              <a:rPr lang="en-CA" sz="2000" dirty="0" err="1">
                <a:solidFill>
                  <a:srgbClr val="000000"/>
                </a:solidFill>
                <a:latin typeface="Times New Roman" panose="02020603050405020304" pitchFamily="18" charset="0"/>
                <a:cs typeface="Times New Roman" panose="02020603050405020304" pitchFamily="18" charset="0"/>
              </a:rPr>
              <a:t>recieve</a:t>
            </a:r>
            <a:r>
              <a:rPr lang="en-CA" sz="2000" dirty="0">
                <a:solidFill>
                  <a:srgbClr val="000000"/>
                </a:solidFill>
                <a:latin typeface="Times New Roman" panose="02020603050405020304" pitchFamily="18" charset="0"/>
                <a:cs typeface="Times New Roman" panose="02020603050405020304" pitchFamily="18" charset="0"/>
              </a:rPr>
              <a:t> array declaration </a:t>
            </a:r>
            <a:endParaRPr lang="en-CA" sz="2000" dirty="0" smtClean="0">
              <a:solidFill>
                <a:srgbClr val="000000"/>
              </a:solidFill>
              <a:latin typeface="Times New Roman" panose="02020603050405020304" pitchFamily="18" charset="0"/>
              <a:cs typeface="Times New Roman" panose="02020603050405020304" pitchFamily="18" charset="0"/>
            </a:endParaRPr>
          </a:p>
          <a:p>
            <a:pPr marL="114300" indent="0">
              <a:buNone/>
            </a:pPr>
            <a:r>
              <a:rPr lang="en-CA" sz="2000" dirty="0" smtClean="0">
                <a:solidFill>
                  <a:srgbClr val="000000"/>
                </a:solidFill>
                <a:latin typeface="Times New Roman" panose="02020603050405020304" pitchFamily="18" charset="0"/>
                <a:cs typeface="Times New Roman" panose="02020603050405020304" pitchFamily="18" charset="0"/>
              </a:rPr>
              <a:t>while(1)  {</a:t>
            </a:r>
          </a:p>
          <a:p>
            <a:pPr marL="114300" indent="0">
              <a:buNone/>
            </a:pPr>
            <a:r>
              <a:rPr lang="en-CA" sz="2000" dirty="0" smtClean="0">
                <a:solidFill>
                  <a:srgbClr val="000000"/>
                </a:solidFill>
                <a:latin typeface="Times New Roman" panose="02020603050405020304" pitchFamily="18" charset="0"/>
                <a:cs typeface="Times New Roman" panose="02020603050405020304" pitchFamily="18" charset="0"/>
              </a:rPr>
              <a:t> </a:t>
            </a:r>
            <a:r>
              <a:rPr lang="en-CA" sz="2000" dirty="0" err="1">
                <a:solidFill>
                  <a:srgbClr val="000000"/>
                </a:solidFill>
                <a:latin typeface="Times New Roman" panose="02020603050405020304" pitchFamily="18" charset="0"/>
                <a:cs typeface="Times New Roman" panose="02020603050405020304" pitchFamily="18" charset="0"/>
              </a:rPr>
              <a:t>dex</a:t>
            </a:r>
            <a:r>
              <a:rPr lang="en-CA" sz="2000" dirty="0">
                <a:solidFill>
                  <a:srgbClr val="000000"/>
                </a:solidFill>
                <a:latin typeface="Times New Roman" panose="02020603050405020304" pitchFamily="18" charset="0"/>
                <a:cs typeface="Times New Roman" panose="02020603050405020304" pitchFamily="18" charset="0"/>
              </a:rPr>
              <a:t>= </a:t>
            </a:r>
            <a:r>
              <a:rPr lang="en-CA" sz="2000" dirty="0" err="1">
                <a:solidFill>
                  <a:srgbClr val="000000"/>
                </a:solidFill>
                <a:latin typeface="Times New Roman" panose="02020603050405020304" pitchFamily="18" charset="0"/>
                <a:cs typeface="Times New Roman" panose="02020603050405020304" pitchFamily="18" charset="0"/>
              </a:rPr>
              <a:t>sensor_val</a:t>
            </a:r>
            <a:r>
              <a:rPr lang="en-CA" sz="2000" dirty="0">
                <a:solidFill>
                  <a:srgbClr val="000000"/>
                </a:solidFill>
                <a:latin typeface="Times New Roman" panose="02020603050405020304" pitchFamily="18" charset="0"/>
                <a:cs typeface="Times New Roman" panose="02020603050405020304" pitchFamily="18" charset="0"/>
              </a:rPr>
              <a:t>(); </a:t>
            </a:r>
            <a:endParaRPr lang="en-CA" sz="2000" dirty="0" smtClean="0">
              <a:solidFill>
                <a:srgbClr val="000000"/>
              </a:solidFill>
              <a:latin typeface="Times New Roman" panose="02020603050405020304" pitchFamily="18" charset="0"/>
              <a:cs typeface="Times New Roman" panose="02020603050405020304" pitchFamily="18" charset="0"/>
            </a:endParaRPr>
          </a:p>
          <a:p>
            <a:pPr marL="114300" indent="0">
              <a:buNone/>
            </a:pPr>
            <a:r>
              <a:rPr lang="en-CA" sz="2000" dirty="0" smtClean="0">
                <a:solidFill>
                  <a:srgbClr val="000000"/>
                </a:solidFill>
                <a:latin typeface="Times New Roman" panose="02020603050405020304" pitchFamily="18" charset="0"/>
                <a:cs typeface="Times New Roman" panose="02020603050405020304" pitchFamily="18" charset="0"/>
              </a:rPr>
              <a:t> </a:t>
            </a:r>
            <a:r>
              <a:rPr lang="en-CA" sz="2000" dirty="0" err="1" smtClean="0">
                <a:solidFill>
                  <a:srgbClr val="000000"/>
                </a:solidFill>
                <a:latin typeface="Times New Roman" panose="02020603050405020304" pitchFamily="18" charset="0"/>
                <a:cs typeface="Times New Roman" panose="02020603050405020304" pitchFamily="18" charset="0"/>
              </a:rPr>
              <a:t>sensor_output</a:t>
            </a:r>
            <a:r>
              <a:rPr lang="en-CA" sz="2000" dirty="0" smtClean="0">
                <a:solidFill>
                  <a:srgbClr val="000000"/>
                </a:solidFill>
                <a:latin typeface="Times New Roman" panose="02020603050405020304" pitchFamily="18" charset="0"/>
                <a:cs typeface="Times New Roman" panose="02020603050405020304" pitchFamily="18" charset="0"/>
              </a:rPr>
              <a:t> </a:t>
            </a:r>
            <a:r>
              <a:rPr lang="en-CA" sz="2000" dirty="0">
                <a:solidFill>
                  <a:srgbClr val="000000"/>
                </a:solidFill>
                <a:latin typeface="Times New Roman" panose="02020603050405020304" pitchFamily="18" charset="0"/>
                <a:cs typeface="Times New Roman" panose="02020603050405020304" pitchFamily="18" charset="0"/>
              </a:rPr>
              <a:t>= (</a:t>
            </a:r>
            <a:r>
              <a:rPr lang="en-CA" sz="2000" dirty="0" err="1">
                <a:solidFill>
                  <a:srgbClr val="000000"/>
                </a:solidFill>
                <a:latin typeface="Times New Roman" panose="02020603050405020304" pitchFamily="18" charset="0"/>
                <a:cs typeface="Times New Roman" panose="02020603050405020304" pitchFamily="18" charset="0"/>
              </a:rPr>
              <a:t>dex</a:t>
            </a:r>
            <a:r>
              <a:rPr lang="en-CA" sz="2000" dirty="0">
                <a:solidFill>
                  <a:srgbClr val="000000"/>
                </a:solidFill>
                <a:latin typeface="Times New Roman" panose="02020603050405020304" pitchFamily="18" charset="0"/>
                <a:cs typeface="Times New Roman" panose="02020603050405020304" pitchFamily="18" charset="0"/>
              </a:rPr>
              <a:t> * 5)/ 4095;  </a:t>
            </a:r>
            <a:r>
              <a:rPr lang="en-CA" sz="2000" dirty="0" smtClean="0">
                <a:solidFill>
                  <a:srgbClr val="000000"/>
                </a:solidFill>
                <a:latin typeface="Times New Roman" panose="02020603050405020304" pitchFamily="18" charset="0"/>
                <a:cs typeface="Times New Roman" panose="02020603050405020304" pitchFamily="18" charset="0"/>
              </a:rPr>
              <a:t>  </a:t>
            </a:r>
            <a:r>
              <a:rPr lang="en-CA" sz="2000" dirty="0" err="1" smtClean="0">
                <a:solidFill>
                  <a:srgbClr val="000000"/>
                </a:solidFill>
                <a:latin typeface="Times New Roman" panose="02020603050405020304" pitchFamily="18" charset="0"/>
                <a:cs typeface="Times New Roman" panose="02020603050405020304" pitchFamily="18" charset="0"/>
              </a:rPr>
              <a:t>sensor_output</a:t>
            </a:r>
            <a:r>
              <a:rPr lang="en-CA" sz="2000" dirty="0" smtClean="0">
                <a:solidFill>
                  <a:srgbClr val="000000"/>
                </a:solidFill>
                <a:latin typeface="Times New Roman" panose="02020603050405020304" pitchFamily="18" charset="0"/>
                <a:cs typeface="Times New Roman" panose="02020603050405020304" pitchFamily="18" charset="0"/>
              </a:rPr>
              <a:t>=3.027*</a:t>
            </a:r>
            <a:r>
              <a:rPr lang="en-CA" sz="2000" dirty="0" err="1" smtClean="0">
                <a:solidFill>
                  <a:srgbClr val="000000"/>
                </a:solidFill>
                <a:latin typeface="Times New Roman" panose="02020603050405020304" pitchFamily="18" charset="0"/>
                <a:cs typeface="Times New Roman" panose="02020603050405020304" pitchFamily="18" charset="0"/>
              </a:rPr>
              <a:t>exp</a:t>
            </a:r>
            <a:r>
              <a:rPr lang="en-CA" sz="2000" dirty="0" smtClean="0">
                <a:solidFill>
                  <a:srgbClr val="000000"/>
                </a:solidFill>
                <a:latin typeface="Times New Roman" panose="02020603050405020304" pitchFamily="18" charset="0"/>
                <a:cs typeface="Times New Roman" panose="02020603050405020304" pitchFamily="18" charset="0"/>
              </a:rPr>
              <a:t>(</a:t>
            </a:r>
            <a:r>
              <a:rPr lang="en-CA" sz="2000" dirty="0" err="1" smtClean="0">
                <a:solidFill>
                  <a:srgbClr val="000000"/>
                </a:solidFill>
                <a:latin typeface="Times New Roman" panose="02020603050405020304" pitchFamily="18" charset="0"/>
                <a:cs typeface="Times New Roman" panose="02020603050405020304" pitchFamily="18" charset="0"/>
              </a:rPr>
              <a:t>sensor_output</a:t>
            </a:r>
            <a:r>
              <a:rPr lang="en-CA" sz="2000" dirty="0" smtClean="0">
                <a:solidFill>
                  <a:srgbClr val="000000"/>
                </a:solidFill>
                <a:latin typeface="Times New Roman" panose="02020603050405020304" pitchFamily="18" charset="0"/>
                <a:cs typeface="Times New Roman" panose="02020603050405020304" pitchFamily="18" charset="0"/>
              </a:rPr>
              <a:t>*1.0698);</a:t>
            </a:r>
          </a:p>
          <a:p>
            <a:pPr marL="114300" indent="0">
              <a:buNone/>
            </a:pPr>
            <a:r>
              <a:rPr lang="en-CA" sz="2000" dirty="0" err="1" smtClean="0">
                <a:solidFill>
                  <a:srgbClr val="000000"/>
                </a:solidFill>
                <a:latin typeface="Times New Roman" panose="02020603050405020304" pitchFamily="18" charset="0"/>
                <a:cs typeface="Times New Roman" panose="02020603050405020304" pitchFamily="18" charset="0"/>
              </a:rPr>
              <a:t>cout</a:t>
            </a:r>
            <a:r>
              <a:rPr lang="en-CA" sz="2000" dirty="0">
                <a:solidFill>
                  <a:srgbClr val="000000"/>
                </a:solidFill>
                <a:latin typeface="Times New Roman" panose="02020603050405020304" pitchFamily="18" charset="0"/>
                <a:cs typeface="Times New Roman" panose="02020603050405020304" pitchFamily="18" charset="0"/>
              </a:rPr>
              <a:t>&lt;&lt;"CO Sensor Reading : " &lt;&lt; (</a:t>
            </a:r>
            <a:r>
              <a:rPr lang="en-CA" sz="2000" dirty="0" err="1">
                <a:solidFill>
                  <a:srgbClr val="000000"/>
                </a:solidFill>
                <a:latin typeface="Times New Roman" panose="02020603050405020304" pitchFamily="18" charset="0"/>
                <a:cs typeface="Times New Roman" panose="02020603050405020304" pitchFamily="18" charset="0"/>
              </a:rPr>
              <a:t>int</a:t>
            </a:r>
            <a:r>
              <a:rPr lang="en-CA" sz="2000" dirty="0">
                <a:solidFill>
                  <a:srgbClr val="000000"/>
                </a:solidFill>
                <a:latin typeface="Times New Roman" panose="02020603050405020304" pitchFamily="18" charset="0"/>
                <a:cs typeface="Times New Roman" panose="02020603050405020304" pitchFamily="18" charset="0"/>
              </a:rPr>
              <a:t>)</a:t>
            </a:r>
            <a:r>
              <a:rPr lang="en-CA" sz="2000" dirty="0" err="1">
                <a:solidFill>
                  <a:srgbClr val="000000"/>
                </a:solidFill>
                <a:latin typeface="Times New Roman" panose="02020603050405020304" pitchFamily="18" charset="0"/>
                <a:cs typeface="Times New Roman" panose="02020603050405020304" pitchFamily="18" charset="0"/>
              </a:rPr>
              <a:t>sensor_output</a:t>
            </a:r>
            <a:r>
              <a:rPr lang="en-CA" sz="2000" dirty="0">
                <a:solidFill>
                  <a:srgbClr val="000000"/>
                </a:solidFill>
                <a:latin typeface="Times New Roman" panose="02020603050405020304" pitchFamily="18" charset="0"/>
                <a:cs typeface="Times New Roman" panose="02020603050405020304" pitchFamily="18" charset="0"/>
              </a:rPr>
              <a:t>&lt;&lt;" ppm"&lt;&lt;</a:t>
            </a:r>
            <a:r>
              <a:rPr lang="en-CA" sz="2000" dirty="0" err="1">
                <a:solidFill>
                  <a:srgbClr val="000000"/>
                </a:solidFill>
                <a:latin typeface="Times New Roman" panose="02020603050405020304" pitchFamily="18" charset="0"/>
                <a:cs typeface="Times New Roman" panose="02020603050405020304" pitchFamily="18" charset="0"/>
              </a:rPr>
              <a:t>endl</a:t>
            </a:r>
            <a:r>
              <a:rPr lang="en-CA" sz="2000" dirty="0">
                <a:solidFill>
                  <a:srgbClr val="000000"/>
                </a:solidFill>
                <a:latin typeface="Times New Roman" panose="02020603050405020304" pitchFamily="18" charset="0"/>
                <a:cs typeface="Times New Roman" panose="02020603050405020304" pitchFamily="18" charset="0"/>
              </a:rPr>
              <a:t>; if((</a:t>
            </a:r>
            <a:r>
              <a:rPr lang="en-CA" sz="2000" dirty="0" err="1">
                <a:solidFill>
                  <a:srgbClr val="000000"/>
                </a:solidFill>
                <a:latin typeface="Times New Roman" panose="02020603050405020304" pitchFamily="18" charset="0"/>
                <a:cs typeface="Times New Roman" panose="02020603050405020304" pitchFamily="18" charset="0"/>
              </a:rPr>
              <a:t>int</a:t>
            </a:r>
            <a:r>
              <a:rPr lang="en-CA" sz="2000" dirty="0">
                <a:solidFill>
                  <a:srgbClr val="000000"/>
                </a:solidFill>
                <a:latin typeface="Times New Roman" panose="02020603050405020304" pitchFamily="18" charset="0"/>
                <a:cs typeface="Times New Roman" panose="02020603050405020304" pitchFamily="18" charset="0"/>
              </a:rPr>
              <a:t>)</a:t>
            </a:r>
            <a:r>
              <a:rPr lang="en-CA" sz="2000" dirty="0" err="1">
                <a:solidFill>
                  <a:srgbClr val="000000"/>
                </a:solidFill>
                <a:latin typeface="Times New Roman" panose="02020603050405020304" pitchFamily="18" charset="0"/>
                <a:cs typeface="Times New Roman" panose="02020603050405020304" pitchFamily="18" charset="0"/>
              </a:rPr>
              <a:t>sensor_output</a:t>
            </a:r>
            <a:r>
              <a:rPr lang="en-CA" sz="2000" dirty="0">
                <a:solidFill>
                  <a:srgbClr val="000000"/>
                </a:solidFill>
                <a:latin typeface="Times New Roman" panose="02020603050405020304" pitchFamily="18" charset="0"/>
                <a:cs typeface="Times New Roman" panose="02020603050405020304" pitchFamily="18" charset="0"/>
              </a:rPr>
              <a:t> &gt; 620</a:t>
            </a:r>
            <a:r>
              <a:rPr lang="en-CA" sz="2000" dirty="0" smtClean="0">
                <a:solidFill>
                  <a:srgbClr val="000000"/>
                </a:solidFill>
                <a:latin typeface="Times New Roman" panose="02020603050405020304" pitchFamily="18" charset="0"/>
                <a:cs typeface="Times New Roman" panose="02020603050405020304" pitchFamily="18" charset="0"/>
              </a:rPr>
              <a:t>)</a:t>
            </a:r>
          </a:p>
          <a:p>
            <a:pPr marL="114300" indent="0">
              <a:buNone/>
            </a:pPr>
            <a:r>
              <a:rPr lang="en-CA" sz="2000" dirty="0" err="1" smtClean="0">
                <a:solidFill>
                  <a:srgbClr val="000000"/>
                </a:solidFill>
                <a:latin typeface="Times New Roman" panose="02020603050405020304" pitchFamily="18" charset="0"/>
                <a:cs typeface="Times New Roman" panose="02020603050405020304" pitchFamily="18" charset="0"/>
              </a:rPr>
              <a:t>cout</a:t>
            </a:r>
            <a:r>
              <a:rPr lang="en-CA" sz="2000" dirty="0" smtClean="0">
                <a:solidFill>
                  <a:srgbClr val="000000"/>
                </a:solidFill>
                <a:latin typeface="Times New Roman" panose="02020603050405020304" pitchFamily="18" charset="0"/>
                <a:cs typeface="Times New Roman" panose="02020603050405020304" pitchFamily="18" charset="0"/>
              </a:rPr>
              <a:t>&lt;&lt;“Gas Leakage Alert” </a:t>
            </a:r>
            <a:r>
              <a:rPr lang="en-CA" sz="2000" dirty="0" err="1" smtClean="0">
                <a:solidFill>
                  <a:srgbClr val="000000"/>
                </a:solidFill>
                <a:latin typeface="Times New Roman" panose="02020603050405020304" pitchFamily="18" charset="0"/>
                <a:cs typeface="Times New Roman" panose="02020603050405020304" pitchFamily="18" charset="0"/>
              </a:rPr>
              <a:t>endl</a:t>
            </a:r>
            <a:r>
              <a:rPr lang="en-CA" sz="2000" dirty="0" smtClean="0">
                <a:solidFill>
                  <a:srgbClr val="000000"/>
                </a:solidFill>
                <a:latin typeface="Times New Roman" panose="02020603050405020304" pitchFamily="18" charset="0"/>
                <a:cs typeface="Times New Roman" panose="02020603050405020304" pitchFamily="18" charset="0"/>
              </a:rPr>
              <a:t>;  {</a:t>
            </a:r>
          </a:p>
          <a:p>
            <a:pPr marL="114300" indent="0">
              <a:buNone/>
            </a:pPr>
            <a:r>
              <a:rPr lang="en-CA" sz="2000" dirty="0" smtClean="0">
                <a:solidFill>
                  <a:srgbClr val="000000"/>
                </a:solidFill>
                <a:latin typeface="Times New Roman" panose="02020603050405020304" pitchFamily="18" charset="0"/>
                <a:cs typeface="Times New Roman" panose="02020603050405020304" pitchFamily="18" charset="0"/>
              </a:rPr>
              <a:t> </a:t>
            </a:r>
            <a:r>
              <a:rPr lang="en-CA" sz="2000" dirty="0">
                <a:solidFill>
                  <a:srgbClr val="000000"/>
                </a:solidFill>
                <a:latin typeface="Times New Roman" panose="02020603050405020304" pitchFamily="18" charset="0"/>
                <a:cs typeface="Times New Roman" panose="02020603050405020304" pitchFamily="18" charset="0"/>
              </a:rPr>
              <a:t>write(file, receive, </a:t>
            </a:r>
            <a:r>
              <a:rPr lang="en-CA" sz="2000" dirty="0" err="1">
                <a:solidFill>
                  <a:srgbClr val="000000"/>
                </a:solidFill>
                <a:latin typeface="Times New Roman" panose="02020603050405020304" pitchFamily="18" charset="0"/>
                <a:cs typeface="Times New Roman" panose="02020603050405020304" pitchFamily="18" charset="0"/>
              </a:rPr>
              <a:t>strlen</a:t>
            </a:r>
            <a:r>
              <a:rPr lang="en-CA" sz="2000" dirty="0">
                <a:solidFill>
                  <a:srgbClr val="000000"/>
                </a:solidFill>
                <a:latin typeface="Times New Roman" panose="02020603050405020304" pitchFamily="18" charset="0"/>
                <a:cs typeface="Times New Roman" panose="02020603050405020304" pitchFamily="18" charset="0"/>
              </a:rPr>
              <a:t>(receive)); </a:t>
            </a:r>
            <a:endParaRPr lang="en-CA" sz="2000" dirty="0" smtClean="0">
              <a:solidFill>
                <a:srgbClr val="000000"/>
              </a:solidFill>
              <a:latin typeface="Times New Roman" panose="02020603050405020304" pitchFamily="18" charset="0"/>
              <a:cs typeface="Times New Roman" panose="02020603050405020304" pitchFamily="18" charset="0"/>
            </a:endParaRPr>
          </a:p>
          <a:p>
            <a:pPr marL="114300" indent="0">
              <a:buNone/>
            </a:pPr>
            <a:r>
              <a:rPr lang="en-CA" sz="2000" dirty="0" smtClean="0">
                <a:solidFill>
                  <a:srgbClr val="000000"/>
                </a:solidFill>
                <a:latin typeface="Times New Roman" panose="02020603050405020304" pitchFamily="18" charset="0"/>
                <a:cs typeface="Times New Roman" panose="02020603050405020304" pitchFamily="18" charset="0"/>
              </a:rPr>
              <a:t>} </a:t>
            </a:r>
          </a:p>
          <a:p>
            <a:pPr marL="114300" indent="0">
              <a:buNone/>
            </a:pPr>
            <a:r>
              <a:rPr lang="en-CA" sz="2000" dirty="0" smtClean="0">
                <a:solidFill>
                  <a:srgbClr val="000000"/>
                </a:solidFill>
                <a:latin typeface="Times New Roman" panose="02020603050405020304" pitchFamily="18" charset="0"/>
                <a:cs typeface="Times New Roman" panose="02020603050405020304" pitchFamily="18" charset="0"/>
              </a:rPr>
              <a:t>system</a:t>
            </a:r>
            <a:r>
              <a:rPr lang="en-CA" sz="2000" dirty="0">
                <a:solidFill>
                  <a:srgbClr val="000000"/>
                </a:solidFill>
                <a:latin typeface="Times New Roman" panose="02020603050405020304" pitchFamily="18" charset="0"/>
                <a:cs typeface="Times New Roman" panose="02020603050405020304" pitchFamily="18" charset="0"/>
              </a:rPr>
              <a:t>("sleep 2"); // putting system to sleep </a:t>
            </a:r>
            <a:endParaRPr lang="en-CA" sz="2000" dirty="0" smtClean="0">
              <a:solidFill>
                <a:srgbClr val="000000"/>
              </a:solidFill>
              <a:latin typeface="Times New Roman" panose="02020603050405020304" pitchFamily="18" charset="0"/>
              <a:cs typeface="Times New Roman" panose="02020603050405020304" pitchFamily="18" charset="0"/>
            </a:endParaRPr>
          </a:p>
          <a:p>
            <a:pPr marL="114300" indent="0">
              <a:buNone/>
            </a:pPr>
            <a:r>
              <a:rPr lang="en-CA" sz="2000" dirty="0" smtClean="0">
                <a:solidFill>
                  <a:srgbClr val="000000"/>
                </a:solidFill>
                <a:latin typeface="Times New Roman" panose="02020603050405020304" pitchFamily="18" charset="0"/>
                <a:cs typeface="Times New Roman" panose="02020603050405020304" pitchFamily="18" charset="0"/>
              </a:rPr>
              <a:t>} </a:t>
            </a:r>
          </a:p>
          <a:p>
            <a:pPr marL="114300" indent="0">
              <a:buNone/>
            </a:pPr>
            <a:r>
              <a:rPr lang="en-CA" sz="2000" dirty="0" smtClean="0">
                <a:solidFill>
                  <a:srgbClr val="000000"/>
                </a:solidFill>
                <a:latin typeface="Times New Roman" panose="02020603050405020304" pitchFamily="18" charset="0"/>
                <a:cs typeface="Times New Roman" panose="02020603050405020304" pitchFamily="18" charset="0"/>
              </a:rPr>
              <a:t>return </a:t>
            </a:r>
            <a:r>
              <a:rPr lang="en-CA" sz="2000" dirty="0">
                <a:solidFill>
                  <a:srgbClr val="000000"/>
                </a:solidFill>
                <a:latin typeface="Times New Roman" panose="02020603050405020304" pitchFamily="18" charset="0"/>
                <a:cs typeface="Times New Roman" panose="02020603050405020304" pitchFamily="18" charset="0"/>
              </a:rPr>
              <a:t>0;</a:t>
            </a:r>
          </a:p>
          <a:p>
            <a:pPr marL="114300" indent="0">
              <a:buNone/>
            </a:pPr>
            <a:r>
              <a:rPr lang="en-CA" sz="2000" dirty="0">
                <a:solidFill>
                  <a:srgbClr val="000000"/>
                </a:solidFill>
                <a:latin typeface="Times New Roman" panose="02020603050405020304" pitchFamily="18" charset="0"/>
                <a:cs typeface="Times New Roman" panose="02020603050405020304" pitchFamily="18" charset="0"/>
              </a:rPr>
              <a:t> }</a:t>
            </a:r>
          </a:p>
          <a:p>
            <a:pPr marL="114300" indent="0">
              <a:buNone/>
            </a:pPr>
            <a:endParaRPr lang="en-CA" sz="2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22082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pc="-1" dirty="0" smtClean="0">
                <a:solidFill>
                  <a:srgbClr val="CD921B"/>
                </a:solidFill>
              </a:rPr>
              <a:t>Sensor detection </a:t>
            </a:r>
            <a:r>
              <a:rPr lang="en-US" spc="-1" dirty="0" smtClean="0">
                <a:solidFill>
                  <a:srgbClr val="CD921B"/>
                </a:solidFill>
              </a:rPr>
              <a:t>OUTPUT</a:t>
            </a:r>
            <a:endParaRPr lang="en-CA"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45590"/>
          <a:stretch/>
        </p:blipFill>
        <p:spPr>
          <a:xfrm>
            <a:off x="755576" y="2132856"/>
            <a:ext cx="7779019" cy="3744416"/>
          </a:xfrm>
        </p:spPr>
      </p:pic>
    </p:spTree>
    <p:extLst>
      <p:ext uri="{BB962C8B-B14F-4D97-AF65-F5344CB8AC3E}">
        <p14:creationId xmlns:p14="http://schemas.microsoft.com/office/powerpoint/2010/main" val="3925050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pc="-1" dirty="0" smtClean="0">
                <a:solidFill>
                  <a:srgbClr val="CD921B"/>
                </a:solidFill>
              </a:rPr>
              <a:t>Notification on </a:t>
            </a:r>
            <a:r>
              <a:rPr lang="en-US" spc="-1" dirty="0" err="1" smtClean="0">
                <a:solidFill>
                  <a:srgbClr val="CD921B"/>
                </a:solidFill>
              </a:rPr>
              <a:t>Blynk</a:t>
            </a:r>
            <a:r>
              <a:rPr lang="en-US" spc="-1" dirty="0" smtClean="0">
                <a:solidFill>
                  <a:srgbClr val="CD921B"/>
                </a:solidFill>
              </a:rPr>
              <a:t> </a:t>
            </a:r>
            <a:endParaRPr lang="en-CA"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47664" y="1916832"/>
            <a:ext cx="6336704" cy="4373563"/>
          </a:xfrm>
        </p:spPr>
      </p:pic>
    </p:spTree>
    <p:extLst>
      <p:ext uri="{BB962C8B-B14F-4D97-AF65-F5344CB8AC3E}">
        <p14:creationId xmlns:p14="http://schemas.microsoft.com/office/powerpoint/2010/main" val="19730296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128" y="404664"/>
            <a:ext cx="8260672" cy="1039427"/>
          </a:xfrm>
        </p:spPr>
        <p:txBody>
          <a:bodyPr>
            <a:normAutofit/>
          </a:bodyPr>
          <a:lstStyle/>
          <a:p>
            <a:r>
              <a:rPr lang="en-CA" dirty="0" smtClean="0">
                <a:solidFill>
                  <a:schemeClr val="accent5">
                    <a:lumMod val="75000"/>
                  </a:schemeClr>
                </a:solidFill>
              </a:rPr>
              <a:t>What is sensor? </a:t>
            </a:r>
            <a:endParaRPr lang="en-CA" dirty="0">
              <a:solidFill>
                <a:schemeClr val="accent5">
                  <a:lumMod val="75000"/>
                </a:schemeClr>
              </a:solidFill>
            </a:endParaRPr>
          </a:p>
        </p:txBody>
      </p:sp>
      <p:sp>
        <p:nvSpPr>
          <p:cNvPr id="3" name="Content Placeholder 2"/>
          <p:cNvSpPr>
            <a:spLocks noGrp="1"/>
          </p:cNvSpPr>
          <p:nvPr>
            <p:ph idx="1"/>
          </p:nvPr>
        </p:nvSpPr>
        <p:spPr>
          <a:xfrm>
            <a:off x="467544" y="1916832"/>
            <a:ext cx="8229600" cy="4373563"/>
          </a:xfrm>
        </p:spPr>
        <p:txBody>
          <a:bodyPr>
            <a:noAutofit/>
          </a:bodyPr>
          <a:lstStyle/>
          <a:p>
            <a:pPr marL="114300" indent="0">
              <a:buNone/>
            </a:pPr>
            <a:r>
              <a:rPr lang="en-US" dirty="0" smtClean="0">
                <a:solidFill>
                  <a:schemeClr val="tx1"/>
                </a:solidFill>
                <a:latin typeface="Times New Roman" panose="02020603050405020304" pitchFamily="18" charset="0"/>
                <a:cs typeface="Times New Roman" panose="02020603050405020304" pitchFamily="18" charset="0"/>
              </a:rPr>
              <a:t>A</a:t>
            </a:r>
            <a:r>
              <a:rPr lang="en-US" b="1" dirty="0" smtClean="0">
                <a:solidFill>
                  <a:schemeClr val="tx1"/>
                </a:solidFill>
                <a:latin typeface="Times New Roman" panose="02020603050405020304" pitchFamily="18" charset="0"/>
                <a:cs typeface="Times New Roman" panose="02020603050405020304" pitchFamily="18" charset="0"/>
              </a:rPr>
              <a:t> sensor </a:t>
            </a:r>
            <a:r>
              <a:rPr lang="en-US" dirty="0" smtClean="0">
                <a:solidFill>
                  <a:schemeClr val="tx1"/>
                </a:solidFill>
                <a:latin typeface="Times New Roman" panose="02020603050405020304" pitchFamily="18" charset="0"/>
                <a:cs typeface="Times New Roman" panose="02020603050405020304" pitchFamily="18" charset="0"/>
              </a:rPr>
              <a:t>is a device, module, machine, or subsystem whose purpose is to detect events or changes in its environment and send the information to other electronics, frequently a computer processor. A sensor is always used with other electronics. </a:t>
            </a:r>
          </a:p>
          <a:p>
            <a:endParaRPr lang="en-US" dirty="0" smtClean="0">
              <a:solidFill>
                <a:schemeClr val="tx1"/>
              </a:solidFill>
              <a:latin typeface="Times New Roman" panose="02020603050405020304" pitchFamily="18" charset="0"/>
              <a:cs typeface="Times New Roman" panose="02020603050405020304" pitchFamily="18" charset="0"/>
            </a:endParaRPr>
          </a:p>
          <a:p>
            <a:pPr marL="114300" indent="0">
              <a:buNone/>
            </a:pPr>
            <a:r>
              <a:rPr lang="en-US" dirty="0" smtClean="0">
                <a:solidFill>
                  <a:schemeClr val="tx1"/>
                </a:solidFill>
                <a:latin typeface="Times New Roman" panose="02020603050405020304" pitchFamily="18" charset="0"/>
                <a:cs typeface="Times New Roman" panose="02020603050405020304" pitchFamily="18" charset="0"/>
              </a:rPr>
              <a:t>A good sensor obeys the following rules:</a:t>
            </a:r>
          </a:p>
          <a:p>
            <a:r>
              <a:rPr lang="en-US" dirty="0" smtClean="0">
                <a:solidFill>
                  <a:schemeClr val="tx1"/>
                </a:solidFill>
                <a:latin typeface="Times New Roman" panose="02020603050405020304" pitchFamily="18" charset="0"/>
                <a:cs typeface="Times New Roman" panose="02020603050405020304" pitchFamily="18" charset="0"/>
              </a:rPr>
              <a:t>It is sensitive to the measured property </a:t>
            </a:r>
          </a:p>
          <a:p>
            <a:r>
              <a:rPr lang="en-US" dirty="0" smtClean="0">
                <a:solidFill>
                  <a:schemeClr val="tx1"/>
                </a:solidFill>
                <a:latin typeface="Times New Roman" panose="02020603050405020304" pitchFamily="18" charset="0"/>
                <a:cs typeface="Times New Roman" panose="02020603050405020304" pitchFamily="18" charset="0"/>
              </a:rPr>
              <a:t>It is insensitive to any other property likely to be encountered in its application </a:t>
            </a:r>
          </a:p>
          <a:p>
            <a:r>
              <a:rPr lang="en-US" dirty="0" smtClean="0">
                <a:solidFill>
                  <a:schemeClr val="tx1"/>
                </a:solidFill>
                <a:latin typeface="Times New Roman" panose="02020603050405020304" pitchFamily="18" charset="0"/>
                <a:cs typeface="Times New Roman" panose="02020603050405020304" pitchFamily="18" charset="0"/>
              </a:rPr>
              <a:t>It does not influence the measured property.</a:t>
            </a:r>
            <a:endParaRPr lang="en-CA"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43466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extShape 1"/>
          <p:cNvSpPr txBox="1"/>
          <p:nvPr/>
        </p:nvSpPr>
        <p:spPr>
          <a:xfrm>
            <a:off x="426240" y="188640"/>
            <a:ext cx="8260200" cy="1038960"/>
          </a:xfrm>
          <a:prstGeom prst="rect">
            <a:avLst/>
          </a:prstGeom>
          <a:noFill/>
          <a:ln>
            <a:noFill/>
          </a:ln>
        </p:spPr>
        <p:txBody>
          <a:bodyPr anchor="ctr"/>
          <a:lstStyle/>
          <a:p>
            <a:pPr algn="ctr">
              <a:lnSpc>
                <a:spcPct val="100000"/>
              </a:lnSpc>
            </a:pPr>
            <a:r>
              <a:rPr lang="en-US" sz="3500" b="0" strike="noStrike" cap="all" spc="-1">
                <a:solidFill>
                  <a:srgbClr val="CD921B"/>
                </a:solidFill>
                <a:latin typeface="Book Antiqua"/>
              </a:rPr>
              <a:t>references</a:t>
            </a:r>
            <a:endParaRPr lang="en-US" sz="3500" b="0" strike="noStrike" spc="-1">
              <a:solidFill>
                <a:srgbClr val="000000"/>
              </a:solidFill>
              <a:latin typeface="Century Gothic"/>
            </a:endParaRPr>
          </a:p>
        </p:txBody>
      </p:sp>
      <p:sp>
        <p:nvSpPr>
          <p:cNvPr id="175" name="TextShape 2"/>
          <p:cNvSpPr txBox="1"/>
          <p:nvPr/>
        </p:nvSpPr>
        <p:spPr>
          <a:xfrm>
            <a:off x="487466" y="1227600"/>
            <a:ext cx="8229240" cy="4373280"/>
          </a:xfrm>
          <a:prstGeom prst="rect">
            <a:avLst/>
          </a:prstGeom>
          <a:noFill/>
          <a:ln>
            <a:noFill/>
          </a:ln>
        </p:spPr>
        <p:txBody>
          <a:bodyPr/>
          <a:lstStyle/>
          <a:p>
            <a:pPr marL="285750" indent="-285750">
              <a:buFont typeface="Arial" panose="020B0604020202020204" pitchFamily="34" charset="0"/>
              <a:buChar char="•"/>
            </a:pPr>
            <a:r>
              <a:rPr lang="en-CA" sz="2000" i="1" spc="-1" dirty="0" smtClean="0">
                <a:latin typeface="Times New Roman" panose="02020603050405020304" pitchFamily="18" charset="0"/>
                <a:ea typeface="Times New Roman"/>
                <a:cs typeface="Times New Roman" panose="02020603050405020304" pitchFamily="18" charset="0"/>
              </a:rPr>
              <a:t>What is sensor?. Retrieved from en.wikipedia.org</a:t>
            </a:r>
          </a:p>
          <a:p>
            <a:r>
              <a:rPr lang="en-CA" sz="2000" i="1" spc="-1" dirty="0" smtClean="0">
                <a:latin typeface="Times New Roman" panose="02020603050405020304" pitchFamily="18" charset="0"/>
                <a:ea typeface="Times New Roman"/>
                <a:cs typeface="Times New Roman" panose="02020603050405020304" pitchFamily="18" charset="0"/>
                <a:hlinkClick r:id="rId3"/>
              </a:rPr>
              <a:t>https://en.wikipedia.org/wiki/Sensor</a:t>
            </a:r>
            <a:endParaRPr lang="en-CA" sz="2000" i="1" spc="-1" dirty="0" smtClean="0">
              <a:latin typeface="Times New Roman" panose="02020603050405020304" pitchFamily="18" charset="0"/>
              <a:ea typeface="Times New Roman"/>
              <a:cs typeface="Times New Roman" panose="02020603050405020304" pitchFamily="18" charset="0"/>
            </a:endParaRPr>
          </a:p>
          <a:p>
            <a:endParaRPr lang="en-CA" sz="2000" i="1" spc="-1" dirty="0">
              <a:latin typeface="Times New Roman" panose="02020603050405020304" pitchFamily="18" charset="0"/>
              <a:ea typeface="Times New Roman"/>
              <a:cs typeface="Times New Roman" panose="02020603050405020304" pitchFamily="18" charset="0"/>
            </a:endParaRPr>
          </a:p>
          <a:p>
            <a:pPr marL="342900" indent="-342900">
              <a:buFont typeface="Arial" panose="020B0604020202020204" pitchFamily="34" charset="0"/>
              <a:buChar char="•"/>
            </a:pPr>
            <a:r>
              <a:rPr lang="en-CA" sz="2000" i="1" spc="-1" dirty="0" smtClean="0">
                <a:latin typeface="Times New Roman" panose="02020603050405020304" pitchFamily="18" charset="0"/>
                <a:ea typeface="Times New Roman"/>
                <a:cs typeface="Times New Roman" panose="02020603050405020304" pitchFamily="18" charset="0"/>
              </a:rPr>
              <a:t>Introduction of gas sensor. </a:t>
            </a:r>
            <a:r>
              <a:rPr lang="en-CA" sz="2000" i="1" spc="-1" dirty="0">
                <a:latin typeface="Times New Roman" panose="02020603050405020304" pitchFamily="18" charset="0"/>
                <a:ea typeface="Times New Roman"/>
                <a:cs typeface="Times New Roman" panose="02020603050405020304" pitchFamily="18" charset="0"/>
              </a:rPr>
              <a:t>Retrieved from </a:t>
            </a:r>
            <a:r>
              <a:rPr lang="en-CA" sz="2000" i="1" spc="-1" dirty="0" smtClean="0">
                <a:latin typeface="Times New Roman" panose="02020603050405020304" pitchFamily="18" charset="0"/>
                <a:ea typeface="Times New Roman"/>
                <a:cs typeface="Times New Roman" panose="02020603050405020304" pitchFamily="18" charset="0"/>
              </a:rPr>
              <a:t>components101.com</a:t>
            </a:r>
            <a:endParaRPr lang="en-CA" sz="2000" i="1" spc="-1" dirty="0">
              <a:latin typeface="Times New Roman" panose="02020603050405020304" pitchFamily="18" charset="0"/>
              <a:ea typeface="Times New Roman"/>
              <a:cs typeface="Times New Roman" panose="02020603050405020304" pitchFamily="18" charset="0"/>
            </a:endParaRPr>
          </a:p>
          <a:p>
            <a:r>
              <a:rPr lang="en-CA" sz="2000" i="1" spc="-1" dirty="0" smtClean="0">
                <a:latin typeface="Times New Roman" panose="02020603050405020304" pitchFamily="18" charset="0"/>
                <a:ea typeface="Times New Roman"/>
                <a:cs typeface="Times New Roman" panose="02020603050405020304" pitchFamily="18" charset="0"/>
                <a:hlinkClick r:id="rId4"/>
              </a:rPr>
              <a:t>https://components101.com/articles/introduction-to-gas-sensors-types-working-and-applications</a:t>
            </a:r>
            <a:endParaRPr lang="en-CA" sz="2000" i="1" spc="-1" dirty="0" smtClean="0">
              <a:latin typeface="Times New Roman" panose="02020603050405020304" pitchFamily="18" charset="0"/>
              <a:ea typeface="Times New Roman"/>
              <a:cs typeface="Times New Roman" panose="02020603050405020304" pitchFamily="18" charset="0"/>
            </a:endParaRPr>
          </a:p>
          <a:p>
            <a:endParaRPr lang="en-CA" sz="2000" i="1" spc="-1" dirty="0">
              <a:latin typeface="Times New Roman" panose="02020603050405020304" pitchFamily="18" charset="0"/>
              <a:ea typeface="Times New Roman"/>
              <a:cs typeface="Times New Roman" panose="02020603050405020304" pitchFamily="18" charset="0"/>
            </a:endParaRPr>
          </a:p>
          <a:p>
            <a:pPr marL="342900" indent="-342900">
              <a:buFont typeface="Arial" panose="020B0604020202020204" pitchFamily="34" charset="0"/>
              <a:buChar char="•"/>
            </a:pPr>
            <a:r>
              <a:rPr lang="en-CA" sz="2000" i="1" spc="-1" dirty="0">
                <a:latin typeface="Times New Roman" panose="02020603050405020304" pitchFamily="18" charset="0"/>
                <a:ea typeface="Times New Roman"/>
                <a:cs typeface="Times New Roman" panose="02020603050405020304" pitchFamily="18" charset="0"/>
              </a:rPr>
              <a:t>Introduction of </a:t>
            </a:r>
            <a:r>
              <a:rPr lang="en-CA" sz="2000" i="1" spc="-1" dirty="0" smtClean="0">
                <a:latin typeface="Times New Roman" panose="02020603050405020304" pitchFamily="18" charset="0"/>
                <a:ea typeface="Times New Roman"/>
                <a:cs typeface="Times New Roman" panose="02020603050405020304" pitchFamily="18" charset="0"/>
              </a:rPr>
              <a:t>MQ9 </a:t>
            </a:r>
            <a:r>
              <a:rPr lang="en-CA" sz="2000" i="1" spc="-1" dirty="0">
                <a:latin typeface="Times New Roman" panose="02020603050405020304" pitchFamily="18" charset="0"/>
                <a:ea typeface="Times New Roman"/>
                <a:cs typeface="Times New Roman" panose="02020603050405020304" pitchFamily="18" charset="0"/>
              </a:rPr>
              <a:t>sensor. Retrieved from </a:t>
            </a:r>
            <a:r>
              <a:rPr lang="en-CA" sz="2000" i="1" spc="-1" dirty="0" smtClean="0">
                <a:latin typeface="Times New Roman" panose="02020603050405020304" pitchFamily="18" charset="0"/>
                <a:ea typeface="Times New Roman"/>
                <a:cs typeface="Times New Roman" panose="02020603050405020304" pitchFamily="18" charset="0"/>
              </a:rPr>
              <a:t>dfrobot</a:t>
            </a:r>
            <a:r>
              <a:rPr lang="en-CA" sz="2000" i="1" spc="-1" dirty="0" smtClean="0">
                <a:latin typeface="Times New Roman" panose="02020603050405020304" pitchFamily="18" charset="0"/>
                <a:ea typeface="Times New Roman"/>
                <a:cs typeface="Times New Roman" panose="02020603050405020304" pitchFamily="18" charset="0"/>
              </a:rPr>
              <a:t>.com</a:t>
            </a:r>
            <a:endParaRPr lang="en-CA" sz="2000" i="1" spc="-1" dirty="0" smtClean="0">
              <a:latin typeface="Times New Roman" panose="02020603050405020304" pitchFamily="18" charset="0"/>
              <a:ea typeface="Times New Roman"/>
              <a:cs typeface="Times New Roman" panose="02020603050405020304" pitchFamily="18" charset="0"/>
            </a:endParaRPr>
          </a:p>
          <a:p>
            <a:r>
              <a:rPr lang="en-CA" sz="2000" i="1" spc="-1" dirty="0" smtClean="0">
                <a:latin typeface="Times New Roman" panose="02020603050405020304" pitchFamily="18" charset="0"/>
                <a:ea typeface="Times New Roman"/>
                <a:cs typeface="Times New Roman" panose="02020603050405020304" pitchFamily="18" charset="0"/>
                <a:hlinkClick r:id="rId5"/>
              </a:rPr>
              <a:t>https://wiki.dfrobot.com/Analog_Gas_Sensor_MQ9__SKU_SEN0134</a:t>
            </a:r>
            <a:endParaRPr lang="en-CA" sz="2000" i="1" spc="-1" dirty="0" smtClean="0">
              <a:latin typeface="Times New Roman" panose="02020603050405020304" pitchFamily="18" charset="0"/>
              <a:ea typeface="Times New Roman"/>
              <a:cs typeface="Times New Roman" panose="02020603050405020304" pitchFamily="18" charset="0"/>
            </a:endParaRPr>
          </a:p>
          <a:p>
            <a:endParaRPr lang="en-CA" sz="2000" i="1" spc="-1" dirty="0">
              <a:latin typeface="Times New Roman" panose="02020603050405020304" pitchFamily="18" charset="0"/>
              <a:ea typeface="Times New Roman"/>
              <a:cs typeface="Times New Roman" panose="02020603050405020304" pitchFamily="18" charset="0"/>
            </a:endParaRPr>
          </a:p>
          <a:p>
            <a:pPr marL="285750" indent="-285750">
              <a:buFont typeface="Arial" panose="020B0604020202020204" pitchFamily="34" charset="0"/>
              <a:buChar char="•"/>
            </a:pPr>
            <a:r>
              <a:rPr lang="en-CA" sz="2000" i="1" spc="-1" dirty="0">
                <a:latin typeface="Times New Roman" panose="02020603050405020304" pitchFamily="18" charset="0"/>
                <a:ea typeface="Times New Roman"/>
                <a:cs typeface="Times New Roman" panose="02020603050405020304" pitchFamily="18" charset="0"/>
              </a:rPr>
              <a:t>MQ9 Pin Configuration. Retrieved from </a:t>
            </a:r>
            <a:r>
              <a:rPr lang="en-CA" sz="2000" i="1" spc="-1" dirty="0">
                <a:solidFill>
                  <a:srgbClr val="000000"/>
                </a:solidFill>
                <a:latin typeface="Times New Roman" panose="02020603050405020304" pitchFamily="18" charset="0"/>
                <a:ea typeface="Times New Roman"/>
                <a:cs typeface="Times New Roman" panose="02020603050405020304" pitchFamily="18" charset="0"/>
              </a:rPr>
              <a:t>learningaboutelectronics.com</a:t>
            </a:r>
          </a:p>
          <a:p>
            <a:r>
              <a:rPr lang="en-CA" sz="2000" i="1" spc="-1" dirty="0">
                <a:latin typeface="Times New Roman" panose="02020603050405020304" pitchFamily="18" charset="0"/>
                <a:ea typeface="Times New Roman"/>
                <a:cs typeface="Times New Roman" panose="02020603050405020304" pitchFamily="18" charset="0"/>
                <a:hlinkClick r:id="rId6"/>
              </a:rPr>
              <a:t>http://www.learningaboutelectronics.com/Articles/MQ-7-carbon-monoxide-sensor-circuit-with-arduino.php</a:t>
            </a:r>
            <a:endParaRPr lang="en-CA" sz="2000" i="1" spc="-1" dirty="0">
              <a:latin typeface="Times New Roman" panose="02020603050405020304" pitchFamily="18" charset="0"/>
              <a:ea typeface="Times New Roman"/>
              <a:cs typeface="Times New Roman" panose="02020603050405020304" pitchFamily="18" charset="0"/>
            </a:endParaRPr>
          </a:p>
          <a:p>
            <a:pPr marL="285750" indent="-285750">
              <a:buFont typeface="Arial" panose="020B0604020202020204" pitchFamily="34" charset="0"/>
              <a:buChar char="•"/>
            </a:pPr>
            <a:endParaRPr lang="en-CA" sz="2000" i="1" spc="-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CA" sz="2000" i="1" dirty="0">
                <a:latin typeface="Times New Roman" panose="02020603050405020304" pitchFamily="18" charset="0"/>
                <a:cs typeface="Times New Roman" panose="02020603050405020304" pitchFamily="18" charset="0"/>
              </a:rPr>
              <a:t>Calculation for MQ9 Sensor Data</a:t>
            </a:r>
            <a:r>
              <a:rPr lang="en-CA" sz="2000" dirty="0">
                <a:latin typeface="Times New Roman" panose="02020603050405020304" pitchFamily="18" charset="0"/>
                <a:cs typeface="Times New Roman" panose="02020603050405020304" pitchFamily="18" charset="0"/>
              </a:rPr>
              <a:t>. </a:t>
            </a:r>
            <a:r>
              <a:rPr lang="en-CA" sz="2000" i="1" spc="-1" dirty="0">
                <a:latin typeface="Times New Roman" panose="02020603050405020304" pitchFamily="18" charset="0"/>
                <a:ea typeface="Times New Roman"/>
                <a:cs typeface="Times New Roman" panose="02020603050405020304" pitchFamily="18" charset="0"/>
              </a:rPr>
              <a:t>Retrieved from tutorialspoint.com</a:t>
            </a:r>
            <a:endParaRPr lang="en-CA" sz="2000" spc="-1" dirty="0">
              <a:latin typeface="Times New Roman" panose="02020603050405020304" pitchFamily="18" charset="0"/>
              <a:ea typeface="Times New Roman"/>
              <a:cs typeface="Times New Roman" panose="02020603050405020304" pitchFamily="18" charset="0"/>
            </a:endParaRPr>
          </a:p>
          <a:p>
            <a:r>
              <a:rPr lang="en-CA" sz="2000" i="1" dirty="0">
                <a:latin typeface="Times New Roman" panose="02020603050405020304" pitchFamily="18" charset="0"/>
                <a:cs typeface="Times New Roman" panose="02020603050405020304" pitchFamily="18" charset="0"/>
                <a:hlinkClick r:id="rId7"/>
              </a:rPr>
              <a:t>https://learn.sparkfun.com/tutorials/hazardous-gas-monitor/calculate-gas-sensor-ppm</a:t>
            </a:r>
            <a:endParaRPr lang="en-CA" sz="2000" i="1" dirty="0">
              <a:latin typeface="Times New Roman" panose="02020603050405020304" pitchFamily="18" charset="0"/>
              <a:cs typeface="Times New Roman" panose="02020603050405020304" pitchFamily="18" charset="0"/>
            </a:endParaRPr>
          </a:p>
          <a:p>
            <a:endParaRPr lang="en-CA" sz="2000" i="1" dirty="0">
              <a:latin typeface="Times New Roman" panose="02020603050405020304" pitchFamily="18" charset="0"/>
              <a:cs typeface="Times New Roman" panose="02020603050405020304" pitchFamily="18" charset="0"/>
            </a:endParaRPr>
          </a:p>
          <a:p>
            <a:endParaRPr lang="en-CA" sz="2000" i="1" spc="-1" dirty="0" smtClean="0">
              <a:latin typeface="Times New Roman" panose="02020603050405020304" pitchFamily="18" charset="0"/>
              <a:ea typeface="Times New Roman"/>
              <a:cs typeface="Times New Roman" panose="02020603050405020304" pitchFamily="18" charset="0"/>
            </a:endParaRPr>
          </a:p>
          <a:p>
            <a:endParaRPr lang="en-CA" sz="2000" i="1" spc="-1" dirty="0">
              <a:latin typeface="Times New Roman" panose="02020603050405020304" pitchFamily="18" charset="0"/>
              <a:ea typeface="Times New Roman"/>
              <a:cs typeface="Times New Roman" panose="02020603050405020304" pitchFamily="18" charset="0"/>
            </a:endParaRPr>
          </a:p>
          <a:p>
            <a:endParaRPr lang="en-CA" sz="2000" i="1" spc="-1" dirty="0" smtClean="0">
              <a:latin typeface="Times New Roman" panose="02020603050405020304" pitchFamily="18" charset="0"/>
              <a:ea typeface="Times New Roman"/>
              <a:cs typeface="Times New Roman" panose="02020603050405020304" pitchFamily="18" charset="0"/>
            </a:endParaRPr>
          </a:p>
          <a:p>
            <a:endParaRPr lang="en-CA" sz="2000" spc="-1" dirty="0" smtClean="0">
              <a:latin typeface="Times New Roman" panose="02020603050405020304" pitchFamily="18" charset="0"/>
              <a:ea typeface="Times New Roman"/>
              <a:cs typeface="Times New Roman" panose="02020603050405020304" pitchFamily="18"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TextShape 1"/>
          <p:cNvSpPr txBox="1"/>
          <p:nvPr/>
        </p:nvSpPr>
        <p:spPr>
          <a:xfrm>
            <a:off x="642960" y="4648320"/>
            <a:ext cx="6552720" cy="456840"/>
          </a:xfrm>
          <a:prstGeom prst="rect">
            <a:avLst/>
          </a:prstGeom>
          <a:noFill/>
          <a:ln>
            <a:noFill/>
          </a:ln>
        </p:spPr>
        <p:txBody>
          <a:bodyPr/>
          <a:lstStyle/>
          <a:p>
            <a:pPr algn="ctr"/>
            <a:endParaRPr lang="en-CA" sz="3200" b="0" strike="noStrike" spc="-1">
              <a:latin typeface="Arial"/>
            </a:endParaRPr>
          </a:p>
        </p:txBody>
      </p:sp>
      <p:sp>
        <p:nvSpPr>
          <p:cNvPr id="177" name="TextShape 2"/>
          <p:cNvSpPr txBox="1"/>
          <p:nvPr/>
        </p:nvSpPr>
        <p:spPr>
          <a:xfrm>
            <a:off x="604800" y="3227040"/>
            <a:ext cx="6629040" cy="1218960"/>
          </a:xfrm>
          <a:prstGeom prst="rect">
            <a:avLst/>
          </a:prstGeom>
          <a:noFill/>
          <a:ln>
            <a:noFill/>
          </a:ln>
        </p:spPr>
        <p:txBody>
          <a:bodyPr anchor="b"/>
          <a:lstStyle/>
          <a:p>
            <a:pPr algn="ctr">
              <a:lnSpc>
                <a:spcPct val="100000"/>
              </a:lnSpc>
            </a:pPr>
            <a:r>
              <a:rPr lang="en-US" sz="4000" b="0" strike="noStrike" cap="all" spc="-1">
                <a:solidFill>
                  <a:srgbClr val="47534C"/>
                </a:solidFill>
                <a:latin typeface="Book Antiqua"/>
              </a:rPr>
              <a:t>Any questions?</a:t>
            </a:r>
            <a:endParaRPr lang="en-US" sz="4000" b="0" strike="noStrike" spc="-1">
              <a:solidFill>
                <a:srgbClr val="000000"/>
              </a:solidFill>
              <a:latin typeface="Century Gothic"/>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extShape 1"/>
          <p:cNvSpPr txBox="1"/>
          <p:nvPr/>
        </p:nvSpPr>
        <p:spPr>
          <a:xfrm>
            <a:off x="642960" y="4648320"/>
            <a:ext cx="6552720" cy="456840"/>
          </a:xfrm>
          <a:prstGeom prst="rect">
            <a:avLst/>
          </a:prstGeom>
          <a:noFill/>
          <a:ln>
            <a:noFill/>
          </a:ln>
        </p:spPr>
        <p:txBody>
          <a:bodyPr/>
          <a:lstStyle/>
          <a:p>
            <a:pPr algn="ctr"/>
            <a:endParaRPr lang="en-CA" sz="3200" b="0" strike="noStrike" spc="-1">
              <a:latin typeface="Arial"/>
            </a:endParaRPr>
          </a:p>
        </p:txBody>
      </p:sp>
      <p:sp>
        <p:nvSpPr>
          <p:cNvPr id="179" name="TextShape 2"/>
          <p:cNvSpPr txBox="1"/>
          <p:nvPr/>
        </p:nvSpPr>
        <p:spPr>
          <a:xfrm>
            <a:off x="604800" y="3227040"/>
            <a:ext cx="6629040" cy="1218960"/>
          </a:xfrm>
          <a:prstGeom prst="rect">
            <a:avLst/>
          </a:prstGeom>
          <a:noFill/>
          <a:ln>
            <a:noFill/>
          </a:ln>
        </p:spPr>
        <p:txBody>
          <a:bodyPr anchor="b"/>
          <a:lstStyle/>
          <a:p>
            <a:pPr algn="ctr">
              <a:lnSpc>
                <a:spcPct val="100000"/>
              </a:lnSpc>
            </a:pPr>
            <a:r>
              <a:rPr lang="en-US" sz="4000" b="0" strike="noStrike" cap="all" spc="-1">
                <a:solidFill>
                  <a:srgbClr val="47534C"/>
                </a:solidFill>
                <a:latin typeface="Book Antiqua"/>
              </a:rPr>
              <a:t>Thank you</a:t>
            </a:r>
            <a:endParaRPr lang="en-US" sz="4000" b="0" strike="noStrike" spc="-1">
              <a:solidFill>
                <a:srgbClr val="000000"/>
              </a:solidFill>
              <a:latin typeface="Century Gothic"/>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128" y="404664"/>
            <a:ext cx="8260672" cy="1039427"/>
          </a:xfrm>
        </p:spPr>
        <p:txBody>
          <a:bodyPr>
            <a:normAutofit/>
          </a:bodyPr>
          <a:lstStyle/>
          <a:p>
            <a:r>
              <a:rPr lang="en-CA" dirty="0" smtClean="0">
                <a:solidFill>
                  <a:schemeClr val="accent5">
                    <a:lumMod val="75000"/>
                  </a:schemeClr>
                </a:solidFill>
              </a:rPr>
              <a:t>What is gas sensor?</a:t>
            </a:r>
            <a:endParaRPr lang="en-CA" dirty="0">
              <a:solidFill>
                <a:schemeClr val="accent5">
                  <a:lumMod val="75000"/>
                </a:schemeClr>
              </a:solidFill>
            </a:endParaRPr>
          </a:p>
        </p:txBody>
      </p:sp>
      <p:sp>
        <p:nvSpPr>
          <p:cNvPr id="3" name="Content Placeholder 2"/>
          <p:cNvSpPr>
            <a:spLocks noGrp="1"/>
          </p:cNvSpPr>
          <p:nvPr>
            <p:ph idx="1"/>
          </p:nvPr>
        </p:nvSpPr>
        <p:spPr>
          <a:xfrm>
            <a:off x="467544" y="2204864"/>
            <a:ext cx="8229600" cy="4373563"/>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A </a:t>
            </a:r>
            <a:r>
              <a:rPr lang="en-US" b="1" dirty="0">
                <a:solidFill>
                  <a:schemeClr val="tx1"/>
                </a:solidFill>
                <a:latin typeface="Times New Roman" panose="02020603050405020304" pitchFamily="18" charset="0"/>
                <a:cs typeface="Times New Roman" panose="02020603050405020304" pitchFamily="18" charset="0"/>
              </a:rPr>
              <a:t>gas sensor </a:t>
            </a:r>
            <a:r>
              <a:rPr lang="en-US" dirty="0">
                <a:solidFill>
                  <a:schemeClr val="tx1"/>
                </a:solidFill>
                <a:latin typeface="Times New Roman" panose="02020603050405020304" pitchFamily="18" charset="0"/>
                <a:cs typeface="Times New Roman" panose="02020603050405020304" pitchFamily="18" charset="0"/>
              </a:rPr>
              <a:t>is a device which detects the presence or concentration of gases in the atmosphere. </a:t>
            </a:r>
            <a:endParaRPr lang="en-US" dirty="0" smtClean="0">
              <a:solidFill>
                <a:schemeClr val="tx1"/>
              </a:solidFill>
              <a:latin typeface="Times New Roman" panose="02020603050405020304" pitchFamily="18" charset="0"/>
              <a:cs typeface="Times New Roman" panose="02020603050405020304" pitchFamily="18" charset="0"/>
            </a:endParaRPr>
          </a:p>
          <a:p>
            <a:r>
              <a:rPr lang="en-US" dirty="0" smtClean="0">
                <a:solidFill>
                  <a:schemeClr val="tx1"/>
                </a:solidFill>
                <a:latin typeface="Times New Roman" panose="02020603050405020304" pitchFamily="18" charset="0"/>
                <a:cs typeface="Times New Roman" panose="02020603050405020304" pitchFamily="18" charset="0"/>
              </a:rPr>
              <a:t>Based </a:t>
            </a:r>
            <a:r>
              <a:rPr lang="en-US" dirty="0">
                <a:solidFill>
                  <a:schemeClr val="tx1"/>
                </a:solidFill>
                <a:latin typeface="Times New Roman" panose="02020603050405020304" pitchFamily="18" charset="0"/>
                <a:cs typeface="Times New Roman" panose="02020603050405020304" pitchFamily="18" charset="0"/>
              </a:rPr>
              <a:t>on the concentration of the gas the sensor produces a corresponding potential difference by changing the resistance of the material inside the sensor, which can be measured as output voltage. </a:t>
            </a:r>
            <a:endParaRPr lang="en-US" dirty="0" smtClean="0">
              <a:solidFill>
                <a:schemeClr val="tx1"/>
              </a:solidFill>
              <a:latin typeface="Times New Roman" panose="02020603050405020304" pitchFamily="18" charset="0"/>
              <a:cs typeface="Times New Roman" panose="02020603050405020304" pitchFamily="18" charset="0"/>
            </a:endParaRPr>
          </a:p>
          <a:p>
            <a:r>
              <a:rPr lang="en-US" dirty="0" smtClean="0">
                <a:solidFill>
                  <a:schemeClr val="tx1"/>
                </a:solidFill>
                <a:latin typeface="Times New Roman" panose="02020603050405020304" pitchFamily="18" charset="0"/>
                <a:cs typeface="Times New Roman" panose="02020603050405020304" pitchFamily="18" charset="0"/>
              </a:rPr>
              <a:t>Based </a:t>
            </a:r>
            <a:r>
              <a:rPr lang="en-US" dirty="0">
                <a:solidFill>
                  <a:schemeClr val="tx1"/>
                </a:solidFill>
                <a:latin typeface="Times New Roman" panose="02020603050405020304" pitchFamily="18" charset="0"/>
                <a:cs typeface="Times New Roman" panose="02020603050405020304" pitchFamily="18" charset="0"/>
              </a:rPr>
              <a:t>on this voltage value the type and concentration of the gas can be estimated.</a:t>
            </a:r>
            <a:endParaRPr lang="en-CA"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6040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128" y="404664"/>
            <a:ext cx="8260672" cy="1039427"/>
          </a:xfrm>
        </p:spPr>
        <p:txBody>
          <a:bodyPr>
            <a:normAutofit/>
          </a:bodyPr>
          <a:lstStyle/>
          <a:p>
            <a:r>
              <a:rPr lang="en-CA" dirty="0">
                <a:solidFill>
                  <a:schemeClr val="accent5">
                    <a:lumMod val="75000"/>
                  </a:schemeClr>
                </a:solidFill>
              </a:rPr>
              <a:t> Applications of Gas </a:t>
            </a:r>
            <a:r>
              <a:rPr lang="en-CA" dirty="0" smtClean="0">
                <a:solidFill>
                  <a:schemeClr val="accent5">
                    <a:lumMod val="75000"/>
                  </a:schemeClr>
                </a:solidFill>
              </a:rPr>
              <a:t>Sensors</a:t>
            </a:r>
            <a:endParaRPr lang="en-CA" dirty="0">
              <a:solidFill>
                <a:schemeClr val="accent5">
                  <a:lumMod val="75000"/>
                </a:schemeClr>
              </a:solidFill>
            </a:endParaRPr>
          </a:p>
        </p:txBody>
      </p:sp>
      <p:sp>
        <p:nvSpPr>
          <p:cNvPr id="3" name="Content Placeholder 2"/>
          <p:cNvSpPr>
            <a:spLocks noGrp="1"/>
          </p:cNvSpPr>
          <p:nvPr>
            <p:ph idx="1"/>
          </p:nvPr>
        </p:nvSpPr>
        <p:spPr>
          <a:xfrm>
            <a:off x="467544" y="1916832"/>
            <a:ext cx="8229600" cy="4373563"/>
          </a:xfrm>
        </p:spPr>
        <p:txBody>
          <a:bodyPr>
            <a:noAutofit/>
          </a:bodyPr>
          <a:lstStyle/>
          <a:p>
            <a:r>
              <a:rPr lang="en-US" sz="2200" dirty="0" smtClean="0">
                <a:solidFill>
                  <a:schemeClr val="tx1"/>
                </a:solidFill>
                <a:latin typeface="Times New Roman" panose="02020603050405020304" pitchFamily="18" charset="0"/>
                <a:cs typeface="Times New Roman" panose="02020603050405020304" pitchFamily="18" charset="0"/>
              </a:rPr>
              <a:t>Used in industries to monitor the concentration of the toxic gases.</a:t>
            </a:r>
          </a:p>
          <a:p>
            <a:r>
              <a:rPr lang="en-US" sz="2200" dirty="0" smtClean="0">
                <a:solidFill>
                  <a:schemeClr val="tx1"/>
                </a:solidFill>
                <a:latin typeface="Times New Roman" panose="02020603050405020304" pitchFamily="18" charset="0"/>
                <a:cs typeface="Times New Roman" panose="02020603050405020304" pitchFamily="18" charset="0"/>
              </a:rPr>
              <a:t>Used in households to detect an emergency incidents.    </a:t>
            </a:r>
          </a:p>
          <a:p>
            <a:r>
              <a:rPr lang="en-US" sz="2200" dirty="0" smtClean="0">
                <a:solidFill>
                  <a:schemeClr val="tx1"/>
                </a:solidFill>
                <a:latin typeface="Times New Roman" panose="02020603050405020304" pitchFamily="18" charset="0"/>
                <a:cs typeface="Times New Roman" panose="02020603050405020304" pitchFamily="18" charset="0"/>
              </a:rPr>
              <a:t>Used at oil rig locations to monitor the concentration of the gases those are released.    </a:t>
            </a:r>
          </a:p>
          <a:p>
            <a:r>
              <a:rPr lang="en-US" sz="2200" dirty="0" smtClean="0">
                <a:solidFill>
                  <a:schemeClr val="tx1"/>
                </a:solidFill>
                <a:latin typeface="Times New Roman" panose="02020603050405020304" pitchFamily="18" charset="0"/>
                <a:cs typeface="Times New Roman" panose="02020603050405020304" pitchFamily="18" charset="0"/>
              </a:rPr>
              <a:t>Used at hotels to avoid customers from smoking.   </a:t>
            </a:r>
          </a:p>
          <a:p>
            <a:r>
              <a:rPr lang="en-US" sz="2200" dirty="0" smtClean="0">
                <a:solidFill>
                  <a:schemeClr val="tx1"/>
                </a:solidFill>
                <a:latin typeface="Times New Roman" panose="02020603050405020304" pitchFamily="18" charset="0"/>
                <a:cs typeface="Times New Roman" panose="02020603050405020304" pitchFamily="18" charset="0"/>
              </a:rPr>
              <a:t>Used in air quality check at offices.    </a:t>
            </a:r>
          </a:p>
          <a:p>
            <a:r>
              <a:rPr lang="en-US" sz="2200" dirty="0" smtClean="0">
                <a:solidFill>
                  <a:schemeClr val="tx1"/>
                </a:solidFill>
                <a:latin typeface="Times New Roman" panose="02020603050405020304" pitchFamily="18" charset="0"/>
                <a:cs typeface="Times New Roman" panose="02020603050405020304" pitchFamily="18" charset="0"/>
              </a:rPr>
              <a:t>Used in air conditioners to monitor the CO2 levels.    </a:t>
            </a:r>
          </a:p>
          <a:p>
            <a:r>
              <a:rPr lang="en-US" sz="2200" dirty="0" smtClean="0">
                <a:solidFill>
                  <a:schemeClr val="tx1"/>
                </a:solidFill>
                <a:latin typeface="Times New Roman" panose="02020603050405020304" pitchFamily="18" charset="0"/>
                <a:cs typeface="Times New Roman" panose="02020603050405020304" pitchFamily="18" charset="0"/>
              </a:rPr>
              <a:t>Used in detecting fire.    </a:t>
            </a:r>
          </a:p>
          <a:p>
            <a:r>
              <a:rPr lang="en-US" sz="2200" dirty="0" smtClean="0">
                <a:solidFill>
                  <a:schemeClr val="tx1"/>
                </a:solidFill>
                <a:latin typeface="Times New Roman" panose="02020603050405020304" pitchFamily="18" charset="0"/>
                <a:cs typeface="Times New Roman" panose="02020603050405020304" pitchFamily="18" charset="0"/>
              </a:rPr>
              <a:t>Used to check concentration of gases in mines.    </a:t>
            </a:r>
          </a:p>
          <a:p>
            <a:r>
              <a:rPr lang="en-US" sz="2200" dirty="0" smtClean="0">
                <a:solidFill>
                  <a:schemeClr val="tx1"/>
                </a:solidFill>
                <a:latin typeface="Times New Roman" panose="02020603050405020304" pitchFamily="18" charset="0"/>
                <a:cs typeface="Times New Roman" panose="02020603050405020304" pitchFamily="18" charset="0"/>
              </a:rPr>
              <a:t>Breath analyzer.</a:t>
            </a:r>
            <a:endParaRPr lang="en-CA"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00339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128" y="404664"/>
            <a:ext cx="8260672" cy="1039427"/>
          </a:xfrm>
        </p:spPr>
        <p:txBody>
          <a:bodyPr>
            <a:normAutofit/>
          </a:bodyPr>
          <a:lstStyle/>
          <a:p>
            <a:r>
              <a:rPr lang="en-CA" dirty="0">
                <a:solidFill>
                  <a:schemeClr val="accent5">
                    <a:lumMod val="75000"/>
                  </a:schemeClr>
                </a:solidFill>
              </a:rPr>
              <a:t> </a:t>
            </a:r>
            <a:r>
              <a:rPr lang="en-CA" dirty="0" smtClean="0">
                <a:solidFill>
                  <a:schemeClr val="accent5">
                    <a:lumMod val="75000"/>
                  </a:schemeClr>
                </a:solidFill>
              </a:rPr>
              <a:t>different types </a:t>
            </a:r>
            <a:r>
              <a:rPr lang="en-CA" dirty="0">
                <a:solidFill>
                  <a:schemeClr val="accent5">
                    <a:lumMod val="75000"/>
                  </a:schemeClr>
                </a:solidFill>
              </a:rPr>
              <a:t>of Gas </a:t>
            </a:r>
            <a:r>
              <a:rPr lang="en-CA" dirty="0" smtClean="0">
                <a:solidFill>
                  <a:schemeClr val="accent5">
                    <a:lumMod val="75000"/>
                  </a:schemeClr>
                </a:solidFill>
              </a:rPr>
              <a:t>Sensors</a:t>
            </a:r>
            <a:endParaRPr lang="en-CA" dirty="0">
              <a:solidFill>
                <a:schemeClr val="accent5">
                  <a:lumMod val="75000"/>
                </a:schemeClr>
              </a:solidFill>
            </a:endParaRPr>
          </a:p>
        </p:txBody>
      </p:sp>
      <p:sp>
        <p:nvSpPr>
          <p:cNvPr id="3" name="Content Placeholder 2"/>
          <p:cNvSpPr>
            <a:spLocks noGrp="1"/>
          </p:cNvSpPr>
          <p:nvPr>
            <p:ph idx="1"/>
          </p:nvPr>
        </p:nvSpPr>
        <p:spPr>
          <a:xfrm>
            <a:off x="467544" y="1772816"/>
            <a:ext cx="8229600" cy="4373563"/>
          </a:xfrm>
        </p:spPr>
        <p:txBody>
          <a:bodyPr>
            <a:noAutofit/>
          </a:bodyPr>
          <a:lstStyle/>
          <a:p>
            <a:r>
              <a:rPr lang="en-US" sz="2200" dirty="0" smtClean="0">
                <a:solidFill>
                  <a:schemeClr val="tx1"/>
                </a:solidFill>
                <a:latin typeface="Times New Roman" panose="02020603050405020304" pitchFamily="18" charset="0"/>
                <a:cs typeface="Times New Roman" panose="02020603050405020304" pitchFamily="18" charset="0"/>
              </a:rPr>
              <a:t>Gas sensors are typically classified into various types based on the type of the sensing element it is built with. </a:t>
            </a:r>
          </a:p>
          <a:p>
            <a:pPr marL="114300" indent="0">
              <a:buNone/>
            </a:pPr>
            <a:endParaRPr lang="en-US" sz="2200" dirty="0" smtClean="0">
              <a:solidFill>
                <a:schemeClr val="tx1"/>
              </a:solidFill>
              <a:latin typeface="Times New Roman" panose="02020603050405020304" pitchFamily="18" charset="0"/>
              <a:cs typeface="Times New Roman" panose="02020603050405020304" pitchFamily="18" charset="0"/>
            </a:endParaRPr>
          </a:p>
          <a:p>
            <a:r>
              <a:rPr lang="en-US" sz="2200" dirty="0" smtClean="0">
                <a:solidFill>
                  <a:schemeClr val="tx1"/>
                </a:solidFill>
                <a:latin typeface="Times New Roman" panose="02020603050405020304" pitchFamily="18" charset="0"/>
                <a:cs typeface="Times New Roman" panose="02020603050405020304" pitchFamily="18" charset="0"/>
              </a:rPr>
              <a:t>Below is the classification of the various types of gas sensors based on the sensing element that are generally used in various applications:    </a:t>
            </a:r>
          </a:p>
          <a:p>
            <a:pPr>
              <a:buFont typeface="Courier New" panose="02070309020205020404" pitchFamily="49" charset="0"/>
              <a:buChar char="o"/>
            </a:pPr>
            <a:r>
              <a:rPr lang="en-US" sz="2200" dirty="0" smtClean="0">
                <a:solidFill>
                  <a:schemeClr val="tx1"/>
                </a:solidFill>
                <a:latin typeface="Times New Roman" panose="02020603050405020304" pitchFamily="18" charset="0"/>
                <a:cs typeface="Times New Roman" panose="02020603050405020304" pitchFamily="18" charset="0"/>
              </a:rPr>
              <a:t>metal oxide based gas sensor. </a:t>
            </a:r>
          </a:p>
          <a:p>
            <a:pPr>
              <a:buFont typeface="Courier New" panose="02070309020205020404" pitchFamily="49" charset="0"/>
              <a:buChar char="o"/>
            </a:pPr>
            <a:r>
              <a:rPr lang="en-US" sz="2200" dirty="0" smtClean="0">
                <a:solidFill>
                  <a:schemeClr val="tx1"/>
                </a:solidFill>
                <a:latin typeface="Times New Roman" panose="02020603050405020304" pitchFamily="18" charset="0"/>
                <a:cs typeface="Times New Roman" panose="02020603050405020304" pitchFamily="18" charset="0"/>
              </a:rPr>
              <a:t>Optical gas sensor.    </a:t>
            </a:r>
          </a:p>
          <a:p>
            <a:pPr>
              <a:buFont typeface="Courier New" panose="02070309020205020404" pitchFamily="49" charset="0"/>
              <a:buChar char="o"/>
            </a:pPr>
            <a:r>
              <a:rPr lang="en-US" sz="2200" dirty="0" smtClean="0">
                <a:solidFill>
                  <a:schemeClr val="tx1"/>
                </a:solidFill>
                <a:latin typeface="Times New Roman" panose="02020603050405020304" pitchFamily="18" charset="0"/>
                <a:cs typeface="Times New Roman" panose="02020603050405020304" pitchFamily="18" charset="0"/>
              </a:rPr>
              <a:t>Electrochemical gas sensor.    </a:t>
            </a:r>
          </a:p>
          <a:p>
            <a:pPr>
              <a:buFont typeface="Courier New" panose="02070309020205020404" pitchFamily="49" charset="0"/>
              <a:buChar char="o"/>
            </a:pPr>
            <a:r>
              <a:rPr lang="en-US" sz="2200" dirty="0" smtClean="0">
                <a:solidFill>
                  <a:schemeClr val="tx1"/>
                </a:solidFill>
                <a:latin typeface="Times New Roman" panose="02020603050405020304" pitchFamily="18" charset="0"/>
                <a:cs typeface="Times New Roman" panose="02020603050405020304" pitchFamily="18" charset="0"/>
              </a:rPr>
              <a:t>Capacitance-based gas sensor.    </a:t>
            </a:r>
          </a:p>
          <a:p>
            <a:pPr>
              <a:buFont typeface="Courier New" panose="02070309020205020404" pitchFamily="49" charset="0"/>
              <a:buChar char="o"/>
            </a:pPr>
            <a:r>
              <a:rPr lang="en-US" sz="2200" dirty="0" smtClean="0">
                <a:solidFill>
                  <a:schemeClr val="tx1"/>
                </a:solidFill>
                <a:latin typeface="Times New Roman" panose="02020603050405020304" pitchFamily="18" charset="0"/>
                <a:cs typeface="Times New Roman" panose="02020603050405020304" pitchFamily="18" charset="0"/>
              </a:rPr>
              <a:t>Calorimetric gas sensor.    </a:t>
            </a:r>
          </a:p>
          <a:p>
            <a:pPr>
              <a:buFont typeface="Courier New" panose="02070309020205020404" pitchFamily="49" charset="0"/>
              <a:buChar char="o"/>
            </a:pPr>
            <a:r>
              <a:rPr lang="en-US" sz="2200" dirty="0" smtClean="0">
                <a:solidFill>
                  <a:schemeClr val="tx1"/>
                </a:solidFill>
                <a:latin typeface="Times New Roman" panose="02020603050405020304" pitchFamily="18" charset="0"/>
                <a:cs typeface="Times New Roman" panose="02020603050405020304" pitchFamily="18" charset="0"/>
              </a:rPr>
              <a:t>Acoustic based gas sensor.</a:t>
            </a:r>
            <a:endParaRPr lang="en-CA"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9705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128" y="404664"/>
            <a:ext cx="8260672" cy="1039427"/>
          </a:xfrm>
        </p:spPr>
        <p:txBody>
          <a:bodyPr>
            <a:normAutofit/>
          </a:bodyPr>
          <a:lstStyle/>
          <a:p>
            <a:r>
              <a:rPr lang="en-CA" dirty="0">
                <a:solidFill>
                  <a:schemeClr val="accent5">
                    <a:lumMod val="75000"/>
                  </a:schemeClr>
                </a:solidFill>
              </a:rPr>
              <a:t> </a:t>
            </a:r>
            <a:r>
              <a:rPr lang="en-CA" dirty="0" smtClean="0">
                <a:solidFill>
                  <a:schemeClr val="accent5">
                    <a:lumMod val="75000"/>
                  </a:schemeClr>
                </a:solidFill>
              </a:rPr>
              <a:t>Gas Sensors Construction</a:t>
            </a:r>
            <a:endParaRPr lang="en-CA" dirty="0">
              <a:solidFill>
                <a:schemeClr val="accent5">
                  <a:lumMod val="75000"/>
                </a:schemeClr>
              </a:solidFill>
            </a:endParaRPr>
          </a:p>
        </p:txBody>
      </p:sp>
      <p:sp>
        <p:nvSpPr>
          <p:cNvPr id="3" name="Content Placeholder 2"/>
          <p:cNvSpPr>
            <a:spLocks noGrp="1"/>
          </p:cNvSpPr>
          <p:nvPr>
            <p:ph idx="1"/>
          </p:nvPr>
        </p:nvSpPr>
        <p:spPr>
          <a:xfrm>
            <a:off x="467544" y="2060848"/>
            <a:ext cx="8229600" cy="4373563"/>
          </a:xfrm>
        </p:spPr>
        <p:txBody>
          <a:bodyPr>
            <a:noAutofit/>
          </a:bodyPr>
          <a:lstStyle/>
          <a:p>
            <a:r>
              <a:rPr lang="en-US" dirty="0" smtClean="0">
                <a:solidFill>
                  <a:srgbClr val="000000"/>
                </a:solidFill>
                <a:latin typeface="Times New Roman" panose="02020603050405020304" pitchFamily="18" charset="0"/>
                <a:cs typeface="Times New Roman" panose="02020603050405020304" pitchFamily="18" charset="0"/>
              </a:rPr>
              <a:t>Of </a:t>
            </a:r>
            <a:r>
              <a:rPr lang="en-US" dirty="0">
                <a:solidFill>
                  <a:srgbClr val="000000"/>
                </a:solidFill>
                <a:latin typeface="Times New Roman" panose="02020603050405020304" pitchFamily="18" charset="0"/>
                <a:cs typeface="Times New Roman" panose="02020603050405020304" pitchFamily="18" charset="0"/>
              </a:rPr>
              <a:t>all the above-listed types, the most commonly used gas sensor is the Metal oxide semiconductor based gas sensor. </a:t>
            </a:r>
            <a:endParaRPr lang="en-US" dirty="0" smtClean="0">
              <a:solidFill>
                <a:srgbClr val="000000"/>
              </a:solidFill>
              <a:latin typeface="Times New Roman" panose="02020603050405020304" pitchFamily="18" charset="0"/>
              <a:cs typeface="Times New Roman" panose="02020603050405020304" pitchFamily="18" charset="0"/>
            </a:endParaRPr>
          </a:p>
          <a:p>
            <a:endParaRPr lang="en-US" dirty="0" smtClean="0">
              <a:solidFill>
                <a:srgbClr val="000000"/>
              </a:solidFill>
              <a:latin typeface="Times New Roman" panose="02020603050405020304" pitchFamily="18" charset="0"/>
              <a:cs typeface="Times New Roman" panose="02020603050405020304" pitchFamily="18" charset="0"/>
            </a:endParaRPr>
          </a:p>
          <a:p>
            <a:r>
              <a:rPr lang="en-US" dirty="0" smtClean="0">
                <a:solidFill>
                  <a:srgbClr val="000000"/>
                </a:solidFill>
                <a:latin typeface="Times New Roman" panose="02020603050405020304" pitchFamily="18" charset="0"/>
                <a:cs typeface="Times New Roman" panose="02020603050405020304" pitchFamily="18" charset="0"/>
              </a:rPr>
              <a:t>All </a:t>
            </a:r>
            <a:r>
              <a:rPr lang="en-US" dirty="0">
                <a:solidFill>
                  <a:srgbClr val="000000"/>
                </a:solidFill>
                <a:latin typeface="Times New Roman" panose="02020603050405020304" pitchFamily="18" charset="0"/>
                <a:cs typeface="Times New Roman" panose="02020603050405020304" pitchFamily="18" charset="0"/>
              </a:rPr>
              <a:t>Gas sensors will consist of a sensing element which comprises of the following parts.</a:t>
            </a:r>
          </a:p>
          <a:p>
            <a:pPr>
              <a:buFont typeface="Courier New" panose="02070309020205020404" pitchFamily="49" charset="0"/>
              <a:buChar char="o"/>
            </a:pPr>
            <a:r>
              <a:rPr lang="en-US" dirty="0">
                <a:solidFill>
                  <a:srgbClr val="000000"/>
                </a:solidFill>
                <a:latin typeface="Times New Roman" panose="02020603050405020304" pitchFamily="18" charset="0"/>
                <a:cs typeface="Times New Roman" panose="02020603050405020304" pitchFamily="18" charset="0"/>
              </a:rPr>
              <a:t>Gas sensing </a:t>
            </a:r>
            <a:r>
              <a:rPr lang="en-US" dirty="0" smtClean="0">
                <a:solidFill>
                  <a:srgbClr val="000000"/>
                </a:solidFill>
                <a:latin typeface="Times New Roman" panose="02020603050405020304" pitchFamily="18" charset="0"/>
                <a:cs typeface="Times New Roman" panose="02020603050405020304" pitchFamily="18" charset="0"/>
              </a:rPr>
              <a:t>layer</a:t>
            </a:r>
          </a:p>
          <a:p>
            <a:pPr>
              <a:buFont typeface="Courier New" panose="02070309020205020404" pitchFamily="49" charset="0"/>
              <a:buChar char="o"/>
            </a:pPr>
            <a:r>
              <a:rPr lang="en-US" dirty="0" smtClean="0">
                <a:solidFill>
                  <a:srgbClr val="000000"/>
                </a:solidFill>
                <a:latin typeface="Times New Roman" panose="02020603050405020304" pitchFamily="18" charset="0"/>
                <a:cs typeface="Times New Roman" panose="02020603050405020304" pitchFamily="18" charset="0"/>
              </a:rPr>
              <a:t>Heater Coil</a:t>
            </a:r>
          </a:p>
          <a:p>
            <a:pPr>
              <a:buFont typeface="Courier New" panose="02070309020205020404" pitchFamily="49" charset="0"/>
              <a:buChar char="o"/>
            </a:pPr>
            <a:r>
              <a:rPr lang="en-US" dirty="0" smtClean="0">
                <a:solidFill>
                  <a:srgbClr val="000000"/>
                </a:solidFill>
                <a:latin typeface="Times New Roman" panose="02020603050405020304" pitchFamily="18" charset="0"/>
                <a:cs typeface="Times New Roman" panose="02020603050405020304" pitchFamily="18" charset="0"/>
              </a:rPr>
              <a:t>Electrode line</a:t>
            </a:r>
          </a:p>
          <a:p>
            <a:pPr>
              <a:buFont typeface="Courier New" panose="02070309020205020404" pitchFamily="49" charset="0"/>
              <a:buChar char="o"/>
            </a:pPr>
            <a:r>
              <a:rPr lang="en-US" dirty="0" smtClean="0">
                <a:solidFill>
                  <a:srgbClr val="000000"/>
                </a:solidFill>
                <a:latin typeface="Times New Roman" panose="02020603050405020304" pitchFamily="18" charset="0"/>
                <a:cs typeface="Times New Roman" panose="02020603050405020304" pitchFamily="18" charset="0"/>
              </a:rPr>
              <a:t>Tubular ceramic</a:t>
            </a:r>
          </a:p>
          <a:p>
            <a:pPr>
              <a:buFont typeface="Courier New" panose="02070309020205020404" pitchFamily="49" charset="0"/>
              <a:buChar char="o"/>
            </a:pPr>
            <a:r>
              <a:rPr lang="en-US" dirty="0" smtClean="0">
                <a:solidFill>
                  <a:srgbClr val="000000"/>
                </a:solidFill>
                <a:latin typeface="Times New Roman" panose="02020603050405020304" pitchFamily="18" charset="0"/>
                <a:cs typeface="Times New Roman" panose="02020603050405020304" pitchFamily="18" charset="0"/>
              </a:rPr>
              <a:t>Electrode</a:t>
            </a:r>
            <a:endParaRPr lang="en-US" dirty="0">
              <a:solidFill>
                <a:srgbClr val="000000"/>
              </a:solidFill>
              <a:latin typeface="Times New Roman" panose="02020603050405020304" pitchFamily="18" charset="0"/>
              <a:cs typeface="Times New Roman" panose="02020603050405020304" pitchFamily="18" charset="0"/>
            </a:endParaRPr>
          </a:p>
          <a:p>
            <a:endParaRPr lang="en-CA"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42352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128" y="404664"/>
            <a:ext cx="8260672" cy="1039427"/>
          </a:xfrm>
        </p:spPr>
        <p:txBody>
          <a:bodyPr>
            <a:normAutofit/>
          </a:bodyPr>
          <a:lstStyle/>
          <a:p>
            <a:r>
              <a:rPr lang="en-CA" dirty="0">
                <a:solidFill>
                  <a:schemeClr val="accent5">
                    <a:lumMod val="75000"/>
                  </a:schemeClr>
                </a:solidFill>
              </a:rPr>
              <a:t> </a:t>
            </a:r>
            <a:r>
              <a:rPr lang="en-CA" dirty="0" smtClean="0">
                <a:solidFill>
                  <a:schemeClr val="accent5">
                    <a:lumMod val="75000"/>
                  </a:schemeClr>
                </a:solidFill>
              </a:rPr>
              <a:t>Gas Sensors Construction</a:t>
            </a:r>
            <a:endParaRPr lang="en-CA" dirty="0">
              <a:solidFill>
                <a:schemeClr val="accent5">
                  <a:lumMod val="75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3196" y="2276872"/>
            <a:ext cx="7555228" cy="3960440"/>
          </a:xfrm>
        </p:spPr>
      </p:pic>
    </p:spTree>
    <p:extLst>
      <p:ext uri="{BB962C8B-B14F-4D97-AF65-F5344CB8AC3E}">
        <p14:creationId xmlns:p14="http://schemas.microsoft.com/office/powerpoint/2010/main" val="3960889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128" y="404664"/>
            <a:ext cx="8260672" cy="1039427"/>
          </a:xfrm>
        </p:spPr>
        <p:txBody>
          <a:bodyPr>
            <a:normAutofit/>
          </a:bodyPr>
          <a:lstStyle/>
          <a:p>
            <a:r>
              <a:rPr lang="en-CA" dirty="0">
                <a:solidFill>
                  <a:schemeClr val="accent5">
                    <a:lumMod val="75000"/>
                  </a:schemeClr>
                </a:solidFill>
              </a:rPr>
              <a:t> </a:t>
            </a:r>
            <a:r>
              <a:rPr lang="en-CA" dirty="0" smtClean="0">
                <a:solidFill>
                  <a:schemeClr val="accent5">
                    <a:lumMod val="75000"/>
                  </a:schemeClr>
                </a:solidFill>
              </a:rPr>
              <a:t>Gas Sensors working</a:t>
            </a:r>
            <a:endParaRPr lang="en-CA" dirty="0">
              <a:solidFill>
                <a:schemeClr val="accent5">
                  <a:lumMod val="75000"/>
                </a:schemeClr>
              </a:solidFill>
            </a:endParaRPr>
          </a:p>
        </p:txBody>
      </p:sp>
      <p:sp>
        <p:nvSpPr>
          <p:cNvPr id="3" name="Content Placeholder 2"/>
          <p:cNvSpPr>
            <a:spLocks noGrp="1"/>
          </p:cNvSpPr>
          <p:nvPr>
            <p:ph idx="1"/>
          </p:nvPr>
        </p:nvSpPr>
        <p:spPr/>
        <p:txBody>
          <a:bodyPr>
            <a:noAutofit/>
          </a:bodyPr>
          <a:lstStyle/>
          <a:p>
            <a:r>
              <a:rPr lang="en-US" sz="2200" dirty="0">
                <a:solidFill>
                  <a:srgbClr val="000000"/>
                </a:solidFill>
                <a:latin typeface="Times New Roman" panose="02020603050405020304" pitchFamily="18" charset="0"/>
                <a:cs typeface="Times New Roman" panose="02020603050405020304" pitchFamily="18" charset="0"/>
              </a:rPr>
              <a:t>The ability of a Gas sensor to detect gases depends on the </a:t>
            </a:r>
            <a:r>
              <a:rPr lang="en-US" sz="2200" dirty="0" err="1">
                <a:solidFill>
                  <a:srgbClr val="000000"/>
                </a:solidFill>
                <a:latin typeface="Times New Roman" panose="02020603050405020304" pitchFamily="18" charset="0"/>
                <a:cs typeface="Times New Roman" panose="02020603050405020304" pitchFamily="18" charset="0"/>
              </a:rPr>
              <a:t>chemiresister</a:t>
            </a:r>
            <a:r>
              <a:rPr lang="en-US" sz="2200" dirty="0">
                <a:solidFill>
                  <a:srgbClr val="000000"/>
                </a:solidFill>
                <a:latin typeface="Times New Roman" panose="02020603050405020304" pitchFamily="18" charset="0"/>
                <a:cs typeface="Times New Roman" panose="02020603050405020304" pitchFamily="18" charset="0"/>
              </a:rPr>
              <a:t> to conduct current. </a:t>
            </a:r>
            <a:endParaRPr lang="en-US" sz="2200" dirty="0" smtClean="0">
              <a:solidFill>
                <a:srgbClr val="000000"/>
              </a:solidFill>
              <a:latin typeface="Times New Roman" panose="02020603050405020304" pitchFamily="18" charset="0"/>
              <a:cs typeface="Times New Roman" panose="02020603050405020304" pitchFamily="18" charset="0"/>
            </a:endParaRPr>
          </a:p>
          <a:p>
            <a:r>
              <a:rPr lang="en-US" sz="2200" dirty="0" smtClean="0">
                <a:solidFill>
                  <a:srgbClr val="000000"/>
                </a:solidFill>
                <a:latin typeface="Times New Roman" panose="02020603050405020304" pitchFamily="18" charset="0"/>
                <a:cs typeface="Times New Roman" panose="02020603050405020304" pitchFamily="18" charset="0"/>
              </a:rPr>
              <a:t>The </a:t>
            </a:r>
            <a:r>
              <a:rPr lang="en-US" sz="2200" dirty="0">
                <a:solidFill>
                  <a:srgbClr val="000000"/>
                </a:solidFill>
                <a:latin typeface="Times New Roman" panose="02020603050405020304" pitchFamily="18" charset="0"/>
                <a:cs typeface="Times New Roman" panose="02020603050405020304" pitchFamily="18" charset="0"/>
              </a:rPr>
              <a:t>most commonly used </a:t>
            </a:r>
            <a:r>
              <a:rPr lang="en-US" sz="2200" dirty="0" err="1">
                <a:solidFill>
                  <a:srgbClr val="000000"/>
                </a:solidFill>
                <a:latin typeface="Times New Roman" panose="02020603050405020304" pitchFamily="18" charset="0"/>
                <a:cs typeface="Times New Roman" panose="02020603050405020304" pitchFamily="18" charset="0"/>
              </a:rPr>
              <a:t>chemiresistor</a:t>
            </a:r>
            <a:r>
              <a:rPr lang="en-US" sz="2200" dirty="0">
                <a:solidFill>
                  <a:srgbClr val="000000"/>
                </a:solidFill>
                <a:latin typeface="Times New Roman" panose="02020603050405020304" pitchFamily="18" charset="0"/>
                <a:cs typeface="Times New Roman" panose="02020603050405020304" pitchFamily="18" charset="0"/>
              </a:rPr>
              <a:t> is Tin Dioxide (SnO2) which is an n-type semiconductor that has free </a:t>
            </a:r>
            <a:r>
              <a:rPr lang="en-US" sz="2200" dirty="0" smtClean="0">
                <a:solidFill>
                  <a:srgbClr val="000000"/>
                </a:solidFill>
                <a:latin typeface="Times New Roman" panose="02020603050405020304" pitchFamily="18" charset="0"/>
                <a:cs typeface="Times New Roman" panose="02020603050405020304" pitchFamily="18" charset="0"/>
              </a:rPr>
              <a:t>electrons. </a:t>
            </a:r>
          </a:p>
          <a:p>
            <a:r>
              <a:rPr lang="en-US" sz="2200" dirty="0" smtClean="0">
                <a:solidFill>
                  <a:srgbClr val="000000"/>
                </a:solidFill>
                <a:latin typeface="Times New Roman" panose="02020603050405020304" pitchFamily="18" charset="0"/>
                <a:cs typeface="Times New Roman" panose="02020603050405020304" pitchFamily="18" charset="0"/>
              </a:rPr>
              <a:t>Normally </a:t>
            </a:r>
            <a:r>
              <a:rPr lang="en-US" sz="2200" dirty="0">
                <a:solidFill>
                  <a:srgbClr val="000000"/>
                </a:solidFill>
                <a:latin typeface="Times New Roman" panose="02020603050405020304" pitchFamily="18" charset="0"/>
                <a:cs typeface="Times New Roman" panose="02020603050405020304" pitchFamily="18" charset="0"/>
              </a:rPr>
              <a:t>the atmosphere will contain more oxygen than combustible gases. </a:t>
            </a:r>
            <a:endParaRPr lang="en-US" sz="2200" dirty="0" smtClean="0">
              <a:solidFill>
                <a:srgbClr val="000000"/>
              </a:solidFill>
              <a:latin typeface="Times New Roman" panose="02020603050405020304" pitchFamily="18" charset="0"/>
              <a:cs typeface="Times New Roman" panose="02020603050405020304" pitchFamily="18" charset="0"/>
            </a:endParaRPr>
          </a:p>
          <a:p>
            <a:r>
              <a:rPr lang="en-US" sz="2200" dirty="0" smtClean="0">
                <a:solidFill>
                  <a:srgbClr val="000000"/>
                </a:solidFill>
                <a:latin typeface="Times New Roman" panose="02020603050405020304" pitchFamily="18" charset="0"/>
                <a:cs typeface="Times New Roman" panose="02020603050405020304" pitchFamily="18" charset="0"/>
              </a:rPr>
              <a:t>The </a:t>
            </a:r>
            <a:r>
              <a:rPr lang="en-US" sz="2200" dirty="0">
                <a:solidFill>
                  <a:srgbClr val="000000"/>
                </a:solidFill>
                <a:latin typeface="Times New Roman" panose="02020603050405020304" pitchFamily="18" charset="0"/>
                <a:cs typeface="Times New Roman" panose="02020603050405020304" pitchFamily="18" charset="0"/>
              </a:rPr>
              <a:t>oxygen particles attract the free electrons present in SnO2 which pushes them to the surface of the SnO2. </a:t>
            </a:r>
            <a:endParaRPr lang="en-US" sz="2200" dirty="0" smtClean="0">
              <a:solidFill>
                <a:srgbClr val="000000"/>
              </a:solidFill>
              <a:latin typeface="Times New Roman" panose="02020603050405020304" pitchFamily="18" charset="0"/>
              <a:cs typeface="Times New Roman" panose="02020603050405020304" pitchFamily="18" charset="0"/>
            </a:endParaRPr>
          </a:p>
          <a:p>
            <a:r>
              <a:rPr lang="en-US" sz="2200" dirty="0" smtClean="0">
                <a:solidFill>
                  <a:srgbClr val="000000"/>
                </a:solidFill>
                <a:latin typeface="Times New Roman" panose="02020603050405020304" pitchFamily="18" charset="0"/>
                <a:cs typeface="Times New Roman" panose="02020603050405020304" pitchFamily="18" charset="0"/>
              </a:rPr>
              <a:t>As </a:t>
            </a:r>
            <a:r>
              <a:rPr lang="en-US" sz="2200" dirty="0">
                <a:solidFill>
                  <a:srgbClr val="000000"/>
                </a:solidFill>
                <a:latin typeface="Times New Roman" panose="02020603050405020304" pitchFamily="18" charset="0"/>
                <a:cs typeface="Times New Roman" panose="02020603050405020304" pitchFamily="18" charset="0"/>
              </a:rPr>
              <a:t>there are no free electrons available output current will be </a:t>
            </a:r>
            <a:r>
              <a:rPr lang="en-US" sz="2200" dirty="0" smtClean="0">
                <a:solidFill>
                  <a:srgbClr val="000000"/>
                </a:solidFill>
                <a:latin typeface="Times New Roman" panose="02020603050405020304" pitchFamily="18" charset="0"/>
                <a:cs typeface="Times New Roman" panose="02020603050405020304" pitchFamily="18" charset="0"/>
              </a:rPr>
              <a:t>zero.</a:t>
            </a:r>
          </a:p>
          <a:p>
            <a:r>
              <a:rPr lang="en-US" sz="2200" dirty="0" smtClean="0">
                <a:solidFill>
                  <a:srgbClr val="000000"/>
                </a:solidFill>
                <a:latin typeface="Times New Roman" panose="02020603050405020304" pitchFamily="18" charset="0"/>
                <a:cs typeface="Times New Roman" panose="02020603050405020304" pitchFamily="18" charset="0"/>
              </a:rPr>
              <a:t>When </a:t>
            </a:r>
            <a:r>
              <a:rPr lang="en-US" sz="2200" dirty="0">
                <a:solidFill>
                  <a:srgbClr val="000000"/>
                </a:solidFill>
                <a:latin typeface="Times New Roman" panose="02020603050405020304" pitchFamily="18" charset="0"/>
                <a:cs typeface="Times New Roman" panose="02020603050405020304" pitchFamily="18" charset="0"/>
              </a:rPr>
              <a:t>the sensor is placed in the toxic or combustible gases environment, this reducing gas </a:t>
            </a:r>
            <a:r>
              <a:rPr lang="en-US" sz="2200" dirty="0" smtClean="0">
                <a:solidFill>
                  <a:srgbClr val="000000"/>
                </a:solidFill>
                <a:latin typeface="Times New Roman" panose="02020603050405020304" pitchFamily="18" charset="0"/>
                <a:cs typeface="Times New Roman" panose="02020603050405020304" pitchFamily="18" charset="0"/>
              </a:rPr>
              <a:t>reacts </a:t>
            </a:r>
            <a:r>
              <a:rPr lang="en-US" sz="2200" dirty="0">
                <a:solidFill>
                  <a:srgbClr val="000000"/>
                </a:solidFill>
                <a:latin typeface="Times New Roman" panose="02020603050405020304" pitchFamily="18" charset="0"/>
                <a:cs typeface="Times New Roman" panose="02020603050405020304" pitchFamily="18" charset="0"/>
              </a:rPr>
              <a:t>with the adsorbed oxygen particles and breaks the chemical bond between oxygen and free electrons thus releasing the free electrons. </a:t>
            </a:r>
            <a:endParaRPr lang="en-US" sz="2200" dirty="0" smtClean="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243232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1148</TotalTime>
  <Words>1466</Words>
  <Application>Microsoft Office PowerPoint</Application>
  <PresentationFormat>On-screen Show (4:3)</PresentationFormat>
  <Paragraphs>223</Paragraphs>
  <Slides>32</Slides>
  <Notes>4</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Apothecary</vt:lpstr>
      <vt:lpstr>PowerPoint Presentation</vt:lpstr>
      <vt:lpstr>Requirements for task</vt:lpstr>
      <vt:lpstr>What is sensor? </vt:lpstr>
      <vt:lpstr>What is gas sensor?</vt:lpstr>
      <vt:lpstr> Applications of Gas Sensors</vt:lpstr>
      <vt:lpstr> different types of Gas Sensors</vt:lpstr>
      <vt:lpstr> Gas Sensors Construction</vt:lpstr>
      <vt:lpstr> Gas Sensors Construction</vt:lpstr>
      <vt:lpstr> Gas Sensors working</vt:lpstr>
      <vt:lpstr> Gas Sensors working</vt:lpstr>
      <vt:lpstr> list of Gas Sensors and what they sense</vt:lpstr>
      <vt:lpstr>Mq9 sensor</vt:lpstr>
      <vt:lpstr>Mq9 sensor</vt:lpstr>
      <vt:lpstr>Mq9 sensor</vt:lpstr>
      <vt:lpstr>MQ9 PIN CONFIGURATION</vt:lpstr>
      <vt:lpstr>MQ9 PIN CONFIGURATION</vt:lpstr>
      <vt:lpstr>CALCULATION OF MQ7 SENSOR DATA</vt:lpstr>
      <vt:lpstr>MQ9 SENSOR and beaglebone interfacing</vt:lpstr>
      <vt:lpstr>esp32 and beaglebone interfacing</vt:lpstr>
      <vt:lpstr>CONNECTIONs Image</vt:lpstr>
      <vt:lpstr>CODE for arduino ide</vt:lpstr>
      <vt:lpstr>CODE for arduino ide</vt:lpstr>
      <vt:lpstr>CODE for arduino ide </vt:lpstr>
      <vt:lpstr>CODE for beaglebone </vt:lpstr>
      <vt:lpstr>CODE for beaglebone </vt:lpstr>
      <vt:lpstr>CODE for beaglebone </vt:lpstr>
      <vt:lpstr>CODE for beaglebone </vt:lpstr>
      <vt:lpstr>Sensor detection OUTPUT</vt:lpstr>
      <vt:lpstr>Notification on Blynk </vt:lpstr>
      <vt:lpstr>PowerPoint Presentation</vt:lpstr>
      <vt:lpstr>PowerPoint Presentation</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kumud</dc:creator>
  <dc:description/>
  <cp:lastModifiedBy>kumud</cp:lastModifiedBy>
  <cp:revision>56</cp:revision>
  <dcterms:created xsi:type="dcterms:W3CDTF">2021-03-02T04:48:04Z</dcterms:created>
  <dcterms:modified xsi:type="dcterms:W3CDTF">2021-03-29T04:52:34Z</dcterms:modified>
  <dc:language>en-CA</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HP</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1</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24</vt:i4>
  </property>
</Properties>
</file>