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26.xml.rels" ContentType="application/vnd.openxmlformats-package.relationships+xml"/>
  <Override PartName="/ppt/notesSlides/_rels/notesSlide33.xml.rels" ContentType="application/vnd.openxmlformats-package.relationships+xml"/>
  <Override PartName="/ppt/notesSlides/_rels/notesSlide4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_rels/notesSlide39.xml.rels" ContentType="application/vnd.openxmlformats-package.relationships+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34.xml.rels" ContentType="application/vnd.openxmlformats-package.relationships+xml"/>
  <Override PartName="/ppt/notesSlides/_rels/notesSlide27.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35.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14.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_rels/notesSlide37.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32.xml.rels" ContentType="application/vnd.openxmlformats-package.relationships+xml"/>
  <Override PartName="/ppt/notesSlides/_rels/notesSlide23.xml.rels" ContentType="application/vnd.openxmlformats-package.relationships+xml"/>
  <Override PartName="/ppt/notesSlides/_rels/notesSlide38.xml.rels" ContentType="application/vnd.openxmlformats-package.relationships+xml"/>
  <Override PartName="/ppt/notesSlides/_rels/notesSlide12.xml.rels" ContentType="application/vnd.openxmlformats-package.relationships+xml"/>
  <Override PartName="/ppt/notesSlides/_rels/notesSlide30.xml.rels" ContentType="application/vnd.openxmlformats-package.relationships+xml"/>
  <Override PartName="/ppt/notesSlides/_rels/notesSlide36.xml.rels" ContentType="application/vnd.openxmlformats-package.relationships+xml"/>
  <Override PartName="/ppt/notesSlides/_rels/notesSlide21.xml.rels" ContentType="application/vnd.openxmlformats-package.relationships+xml"/>
  <Override PartName="/ppt/notesSlides/_rels/notesSlide29.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3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11.jpeg" ContentType="image/jpeg"/>
  <Override PartName="/ppt/media/image8.png" ContentType="image/png"/>
  <Override PartName="/ppt/media/image17.png" ContentType="image/png"/>
  <Override PartName="/ppt/media/image16.jpeg" ContentType="image/jpeg"/>
  <Override PartName="/ppt/media/image15.jpeg" ContentType="image/jpe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1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4400" spc="-1" strike="noStrike">
                <a:solidFill>
                  <a:srgbClr val="000000"/>
                </a:solidFill>
                <a:latin typeface="Calibri"/>
              </a:rPr>
              <a:t>Click to move the slide</a:t>
            </a:r>
            <a:endParaRPr b="0" lang="en-US" sz="4400" spc="-1" strike="noStrike">
              <a:solidFill>
                <a:srgbClr val="000000"/>
              </a:solidFill>
              <a:latin typeface="Calibri"/>
            </a:endParaRPr>
          </a:p>
        </p:txBody>
      </p:sp>
      <p:sp>
        <p:nvSpPr>
          <p:cNvPr id="86" name="PlaceHolder 2"/>
          <p:cNvSpPr>
            <a:spLocks noGrp="1"/>
          </p:cNvSpPr>
          <p:nvPr>
            <p:ph type="body"/>
          </p:nvPr>
        </p:nvSpPr>
        <p:spPr>
          <a:xfrm>
            <a:off x="777240" y="4777560"/>
            <a:ext cx="6217560" cy="4525920"/>
          </a:xfrm>
          <a:prstGeom prst="rect">
            <a:avLst/>
          </a:prstGeom>
        </p:spPr>
        <p:txBody>
          <a:bodyPr lIns="0" rIns="0" tIns="0" bIns="0">
            <a:noAutofit/>
          </a:bodyPr>
          <a:p>
            <a:r>
              <a:rPr b="0" lang="en-CA" sz="2000" spc="-1" strike="noStrike">
                <a:latin typeface="Arial"/>
              </a:rPr>
              <a:t>Click to edit the notes format</a:t>
            </a:r>
            <a:endParaRPr b="0" lang="en-CA" sz="2000" spc="-1" strike="noStrike">
              <a:latin typeface="Arial"/>
            </a:endParaRPr>
          </a:p>
        </p:txBody>
      </p:sp>
      <p:sp>
        <p:nvSpPr>
          <p:cNvPr id="87" name="PlaceHolder 3"/>
          <p:cNvSpPr>
            <a:spLocks noGrp="1"/>
          </p:cNvSpPr>
          <p:nvPr>
            <p:ph type="hdr"/>
          </p:nvPr>
        </p:nvSpPr>
        <p:spPr>
          <a:xfrm>
            <a:off x="0" y="0"/>
            <a:ext cx="3372840" cy="502560"/>
          </a:xfrm>
          <a:prstGeom prst="rect">
            <a:avLst/>
          </a:prstGeom>
        </p:spPr>
        <p:txBody>
          <a:bodyPr lIns="0" rIns="0" tIns="0" bIns="0">
            <a:noAutofit/>
          </a:bodyPr>
          <a:p>
            <a:r>
              <a:rPr b="0" lang="en-CA" sz="1400" spc="-1" strike="noStrike">
                <a:latin typeface="Times New Roman"/>
              </a:rPr>
              <a:t>&lt;header&gt;</a:t>
            </a:r>
            <a:endParaRPr b="0" lang="en-CA" sz="1400" spc="-1" strike="noStrike">
              <a:latin typeface="Times New Roman"/>
            </a:endParaRPr>
          </a:p>
        </p:txBody>
      </p:sp>
      <p:sp>
        <p:nvSpPr>
          <p:cNvPr id="88" name="PlaceHolder 4"/>
          <p:cNvSpPr>
            <a:spLocks noGrp="1"/>
          </p:cNvSpPr>
          <p:nvPr>
            <p:ph type="dt"/>
          </p:nvPr>
        </p:nvSpPr>
        <p:spPr>
          <a:xfrm>
            <a:off x="4399200" y="0"/>
            <a:ext cx="3372840" cy="502560"/>
          </a:xfrm>
          <a:prstGeom prst="rect">
            <a:avLst/>
          </a:prstGeom>
        </p:spPr>
        <p:txBody>
          <a:bodyPr lIns="0" rIns="0" tIns="0" bIns="0">
            <a:noAutofit/>
          </a:bodyPr>
          <a:p>
            <a:pPr algn="r"/>
            <a:r>
              <a:rPr b="0" lang="en-CA" sz="1400" spc="-1" strike="noStrike">
                <a:latin typeface="Times New Roman"/>
              </a:rPr>
              <a:t>&lt;date/time&gt;</a:t>
            </a:r>
            <a:endParaRPr b="0" lang="en-CA" sz="1400" spc="-1" strike="noStrike">
              <a:latin typeface="Times New Roman"/>
            </a:endParaRPr>
          </a:p>
        </p:txBody>
      </p:sp>
      <p:sp>
        <p:nvSpPr>
          <p:cNvPr id="89" name="PlaceHolder 5"/>
          <p:cNvSpPr>
            <a:spLocks noGrp="1"/>
          </p:cNvSpPr>
          <p:nvPr>
            <p:ph type="ftr"/>
          </p:nvPr>
        </p:nvSpPr>
        <p:spPr>
          <a:xfrm>
            <a:off x="0" y="9555480"/>
            <a:ext cx="3372840" cy="502560"/>
          </a:xfrm>
          <a:prstGeom prst="rect">
            <a:avLst/>
          </a:prstGeom>
        </p:spPr>
        <p:txBody>
          <a:bodyPr lIns="0" rIns="0" tIns="0" bIns="0" anchor="b">
            <a:noAutofit/>
          </a:bodyPr>
          <a:p>
            <a:r>
              <a:rPr b="0" lang="en-CA" sz="1400" spc="-1" strike="noStrike">
                <a:latin typeface="Times New Roman"/>
              </a:rPr>
              <a:t>&lt;footer&gt;</a:t>
            </a:r>
            <a:endParaRPr b="0" lang="en-CA" sz="1400" spc="-1" strike="noStrike">
              <a:latin typeface="Times New Roman"/>
            </a:endParaRPr>
          </a:p>
        </p:txBody>
      </p:sp>
      <p:sp>
        <p:nvSpPr>
          <p:cNvPr id="9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73F3A27B-484B-47D3-951A-1C14B368FAE1}" type="slidenum">
              <a:rPr b="0" lang="en-CA" sz="1400" spc="-1" strike="noStrike">
                <a:latin typeface="Times New Roman"/>
              </a:rPr>
              <a:t>&lt;number&gt;</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1E5AB57E-1731-430B-AF31-17ACBE4DFAD0}"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179" name="PlaceHolder 2"/>
          <p:cNvSpPr>
            <a:spLocks noGrp="1"/>
          </p:cNvSpPr>
          <p:nvPr>
            <p:ph type="sldImg"/>
          </p:nvPr>
        </p:nvSpPr>
        <p:spPr>
          <a:xfrm>
            <a:off x="1106640" y="812880"/>
            <a:ext cx="5344920" cy="4008240"/>
          </a:xfrm>
          <a:prstGeom prst="rect">
            <a:avLst/>
          </a:prstGeom>
        </p:spPr>
      </p:sp>
      <p:sp>
        <p:nvSpPr>
          <p:cNvPr id="180" name="PlaceHolder 3"/>
          <p:cNvSpPr>
            <a:spLocks noGrp="1"/>
          </p:cNvSpPr>
          <p:nvPr>
            <p:ph type="body"/>
          </p:nvPr>
        </p:nvSpPr>
        <p:spPr>
          <a:xfrm>
            <a:off x="755640" y="5078520"/>
            <a:ext cx="6048000" cy="4811040"/>
          </a:xfrm>
          <a:prstGeom prst="rect">
            <a:avLst/>
          </a:prstGeom>
        </p:spPr>
        <p:txBody>
          <a:bodyPr lIns="0" rIns="0" tIns="0" bIns="0">
            <a:noAutofit/>
          </a:bodyPr>
          <a:p>
            <a:endParaRPr b="0" lang="en-CA"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56783928-D19B-4408-BB46-E43152E7F5C1}"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06" name="PlaceHolder 2"/>
          <p:cNvSpPr>
            <a:spLocks noGrp="1"/>
          </p:cNvSpPr>
          <p:nvPr>
            <p:ph type="sldImg"/>
          </p:nvPr>
        </p:nvSpPr>
        <p:spPr>
          <a:xfrm>
            <a:off x="1106640" y="812880"/>
            <a:ext cx="5344920" cy="4008240"/>
          </a:xfrm>
          <a:prstGeom prst="rect">
            <a:avLst/>
          </a:prstGeom>
        </p:spPr>
      </p:sp>
      <p:sp>
        <p:nvSpPr>
          <p:cNvPr id="207"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48D2B038-2C2F-49A8-828D-700028BFC4E5}"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09" name="PlaceHolder 2"/>
          <p:cNvSpPr>
            <a:spLocks noGrp="1"/>
          </p:cNvSpPr>
          <p:nvPr>
            <p:ph type="sldImg"/>
          </p:nvPr>
        </p:nvSpPr>
        <p:spPr>
          <a:xfrm>
            <a:off x="1106640" y="812880"/>
            <a:ext cx="5344920" cy="4008240"/>
          </a:xfrm>
          <a:prstGeom prst="rect">
            <a:avLst/>
          </a:prstGeom>
        </p:spPr>
      </p:sp>
      <p:sp>
        <p:nvSpPr>
          <p:cNvPr id="210"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093E8036-0650-48FB-96FA-1F551F6A6362}"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12" name="PlaceHolder 2"/>
          <p:cNvSpPr>
            <a:spLocks noGrp="1"/>
          </p:cNvSpPr>
          <p:nvPr>
            <p:ph type="sldImg"/>
          </p:nvPr>
        </p:nvSpPr>
        <p:spPr>
          <a:xfrm>
            <a:off x="1106640" y="812880"/>
            <a:ext cx="5344920" cy="4008240"/>
          </a:xfrm>
          <a:prstGeom prst="rect">
            <a:avLst/>
          </a:prstGeom>
        </p:spPr>
      </p:sp>
      <p:sp>
        <p:nvSpPr>
          <p:cNvPr id="213"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E84635AF-86A6-4A48-A851-4B9FB8E91734}"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15" name="PlaceHolder 2"/>
          <p:cNvSpPr>
            <a:spLocks noGrp="1"/>
          </p:cNvSpPr>
          <p:nvPr>
            <p:ph type="sldImg"/>
          </p:nvPr>
        </p:nvSpPr>
        <p:spPr>
          <a:xfrm>
            <a:off x="1106640" y="812880"/>
            <a:ext cx="5344920" cy="4008240"/>
          </a:xfrm>
          <a:prstGeom prst="rect">
            <a:avLst/>
          </a:prstGeom>
        </p:spPr>
      </p:sp>
      <p:sp>
        <p:nvSpPr>
          <p:cNvPr id="216"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A8C04CE4-4683-4CB2-93D0-E343D444E8E5}"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18" name="PlaceHolder 2"/>
          <p:cNvSpPr>
            <a:spLocks noGrp="1"/>
          </p:cNvSpPr>
          <p:nvPr>
            <p:ph type="sldImg"/>
          </p:nvPr>
        </p:nvSpPr>
        <p:spPr>
          <a:xfrm>
            <a:off x="1106640" y="812880"/>
            <a:ext cx="5344920" cy="4008240"/>
          </a:xfrm>
          <a:prstGeom prst="rect">
            <a:avLst/>
          </a:prstGeom>
        </p:spPr>
      </p:sp>
      <p:sp>
        <p:nvSpPr>
          <p:cNvPr id="219"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17698E17-E343-4F95-BEB5-62DDB7632D45}"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21" name="PlaceHolder 2"/>
          <p:cNvSpPr>
            <a:spLocks noGrp="1"/>
          </p:cNvSpPr>
          <p:nvPr>
            <p:ph type="sldImg"/>
          </p:nvPr>
        </p:nvSpPr>
        <p:spPr>
          <a:xfrm>
            <a:off x="1106640" y="812880"/>
            <a:ext cx="5344920" cy="4008240"/>
          </a:xfrm>
          <a:prstGeom prst="rect">
            <a:avLst/>
          </a:prstGeom>
        </p:spPr>
      </p:sp>
      <p:sp>
        <p:nvSpPr>
          <p:cNvPr id="222"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6F3EB508-13FB-4CD7-A20C-78BD27859893}"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24" name="PlaceHolder 2"/>
          <p:cNvSpPr>
            <a:spLocks noGrp="1"/>
          </p:cNvSpPr>
          <p:nvPr>
            <p:ph type="sldImg"/>
          </p:nvPr>
        </p:nvSpPr>
        <p:spPr>
          <a:xfrm>
            <a:off x="1106640" y="812880"/>
            <a:ext cx="5344920" cy="4008240"/>
          </a:xfrm>
          <a:prstGeom prst="rect">
            <a:avLst/>
          </a:prstGeom>
        </p:spPr>
      </p:sp>
      <p:sp>
        <p:nvSpPr>
          <p:cNvPr id="225"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55017E7E-AFA8-460F-B2A0-7D228D8CD942}"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27" name="PlaceHolder 2"/>
          <p:cNvSpPr>
            <a:spLocks noGrp="1"/>
          </p:cNvSpPr>
          <p:nvPr>
            <p:ph type="sldImg"/>
          </p:nvPr>
        </p:nvSpPr>
        <p:spPr>
          <a:xfrm>
            <a:off x="1106640" y="812880"/>
            <a:ext cx="5344920" cy="4008240"/>
          </a:xfrm>
          <a:prstGeom prst="rect">
            <a:avLst/>
          </a:prstGeom>
        </p:spPr>
      </p:sp>
      <p:sp>
        <p:nvSpPr>
          <p:cNvPr id="228"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200A542C-4A42-4F93-8E52-01487EB2862A}"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30" name="PlaceHolder 2"/>
          <p:cNvSpPr>
            <a:spLocks noGrp="1"/>
          </p:cNvSpPr>
          <p:nvPr>
            <p:ph type="sldImg"/>
          </p:nvPr>
        </p:nvSpPr>
        <p:spPr>
          <a:xfrm>
            <a:off x="1106640" y="812880"/>
            <a:ext cx="5344920" cy="4008240"/>
          </a:xfrm>
          <a:prstGeom prst="rect">
            <a:avLst/>
          </a:prstGeom>
        </p:spPr>
      </p:sp>
      <p:sp>
        <p:nvSpPr>
          <p:cNvPr id="231"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8EB94F63-8186-42AE-BDC9-FDCB5191CCBB}"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33" name="PlaceHolder 2"/>
          <p:cNvSpPr>
            <a:spLocks noGrp="1"/>
          </p:cNvSpPr>
          <p:nvPr>
            <p:ph type="sldImg"/>
          </p:nvPr>
        </p:nvSpPr>
        <p:spPr>
          <a:xfrm>
            <a:off x="1106640" y="812880"/>
            <a:ext cx="5344920" cy="4008240"/>
          </a:xfrm>
          <a:prstGeom prst="rect">
            <a:avLst/>
          </a:prstGeom>
        </p:spPr>
      </p:sp>
      <p:sp>
        <p:nvSpPr>
          <p:cNvPr id="234"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EEF4427F-A538-46A3-A7B9-09C87BA4A613}"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182" name="PlaceHolder 2"/>
          <p:cNvSpPr>
            <a:spLocks noGrp="1"/>
          </p:cNvSpPr>
          <p:nvPr>
            <p:ph type="sldImg"/>
          </p:nvPr>
        </p:nvSpPr>
        <p:spPr>
          <a:xfrm>
            <a:off x="1106640" y="812880"/>
            <a:ext cx="5344920" cy="4008240"/>
          </a:xfrm>
          <a:prstGeom prst="rect">
            <a:avLst/>
          </a:prstGeom>
        </p:spPr>
      </p:sp>
      <p:sp>
        <p:nvSpPr>
          <p:cNvPr id="183"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8CFEB702-F53F-4ACD-9FAA-835B3746A7DB}"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36" name="PlaceHolder 2"/>
          <p:cNvSpPr>
            <a:spLocks noGrp="1"/>
          </p:cNvSpPr>
          <p:nvPr>
            <p:ph type="sldImg"/>
          </p:nvPr>
        </p:nvSpPr>
        <p:spPr>
          <a:xfrm>
            <a:off x="1106640" y="812880"/>
            <a:ext cx="5344920" cy="4008240"/>
          </a:xfrm>
          <a:prstGeom prst="rect">
            <a:avLst/>
          </a:prstGeom>
        </p:spPr>
      </p:sp>
      <p:sp>
        <p:nvSpPr>
          <p:cNvPr id="237"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AF3E4ECF-75BC-465E-B387-1B225D4B8975}"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39" name="PlaceHolder 2"/>
          <p:cNvSpPr>
            <a:spLocks noGrp="1"/>
          </p:cNvSpPr>
          <p:nvPr>
            <p:ph type="sldImg"/>
          </p:nvPr>
        </p:nvSpPr>
        <p:spPr>
          <a:xfrm>
            <a:off x="1106640" y="812880"/>
            <a:ext cx="5344920" cy="4008240"/>
          </a:xfrm>
          <a:prstGeom prst="rect">
            <a:avLst/>
          </a:prstGeom>
        </p:spPr>
      </p:sp>
      <p:sp>
        <p:nvSpPr>
          <p:cNvPr id="240"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47F8388A-ABB5-475D-A35E-B74F61B5B5E4}"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42" name="PlaceHolder 2"/>
          <p:cNvSpPr>
            <a:spLocks noGrp="1"/>
          </p:cNvSpPr>
          <p:nvPr>
            <p:ph type="sldImg"/>
          </p:nvPr>
        </p:nvSpPr>
        <p:spPr>
          <a:xfrm>
            <a:off x="1106640" y="812880"/>
            <a:ext cx="5344920" cy="4008240"/>
          </a:xfrm>
          <a:prstGeom prst="rect">
            <a:avLst/>
          </a:prstGeom>
        </p:spPr>
      </p:sp>
      <p:sp>
        <p:nvSpPr>
          <p:cNvPr id="243"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B73D8E3B-772E-4012-BEE7-76AF108B57ED}"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45" name="PlaceHolder 2"/>
          <p:cNvSpPr>
            <a:spLocks noGrp="1"/>
          </p:cNvSpPr>
          <p:nvPr>
            <p:ph type="sldImg"/>
          </p:nvPr>
        </p:nvSpPr>
        <p:spPr>
          <a:xfrm>
            <a:off x="1106640" y="812880"/>
            <a:ext cx="5344920" cy="4008240"/>
          </a:xfrm>
          <a:prstGeom prst="rect">
            <a:avLst/>
          </a:prstGeom>
        </p:spPr>
      </p:sp>
      <p:sp>
        <p:nvSpPr>
          <p:cNvPr id="246"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7B458BD7-49DA-4425-87E3-9DA9C7E468DB}"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48" name="PlaceHolder 2"/>
          <p:cNvSpPr>
            <a:spLocks noGrp="1"/>
          </p:cNvSpPr>
          <p:nvPr>
            <p:ph type="sldImg"/>
          </p:nvPr>
        </p:nvSpPr>
        <p:spPr>
          <a:xfrm>
            <a:off x="1106640" y="812880"/>
            <a:ext cx="5344920" cy="4008240"/>
          </a:xfrm>
          <a:prstGeom prst="rect">
            <a:avLst/>
          </a:prstGeom>
        </p:spPr>
      </p:sp>
      <p:sp>
        <p:nvSpPr>
          <p:cNvPr id="249"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6940872F-28A1-48DE-8FAF-A007AE60C85B}"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51" name="PlaceHolder 2"/>
          <p:cNvSpPr>
            <a:spLocks noGrp="1"/>
          </p:cNvSpPr>
          <p:nvPr>
            <p:ph type="sldImg"/>
          </p:nvPr>
        </p:nvSpPr>
        <p:spPr>
          <a:xfrm>
            <a:off x="1106640" y="812880"/>
            <a:ext cx="5344920" cy="4008240"/>
          </a:xfrm>
          <a:prstGeom prst="rect">
            <a:avLst/>
          </a:prstGeom>
        </p:spPr>
      </p:sp>
      <p:sp>
        <p:nvSpPr>
          <p:cNvPr id="252"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E0CCF797-6117-4A94-B049-9970B3FCAC4E}"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54" name="PlaceHolder 2"/>
          <p:cNvSpPr>
            <a:spLocks noGrp="1"/>
          </p:cNvSpPr>
          <p:nvPr>
            <p:ph type="sldImg"/>
          </p:nvPr>
        </p:nvSpPr>
        <p:spPr>
          <a:xfrm>
            <a:off x="1106640" y="812880"/>
            <a:ext cx="5344920" cy="4008240"/>
          </a:xfrm>
          <a:prstGeom prst="rect">
            <a:avLst/>
          </a:prstGeom>
        </p:spPr>
      </p:sp>
      <p:sp>
        <p:nvSpPr>
          <p:cNvPr id="255"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D944240E-E48B-4521-A024-9E0503954F46}"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57" name="PlaceHolder 2"/>
          <p:cNvSpPr>
            <a:spLocks noGrp="1"/>
          </p:cNvSpPr>
          <p:nvPr>
            <p:ph type="sldImg"/>
          </p:nvPr>
        </p:nvSpPr>
        <p:spPr>
          <a:xfrm>
            <a:off x="1106640" y="812880"/>
            <a:ext cx="5344920" cy="4008240"/>
          </a:xfrm>
          <a:prstGeom prst="rect">
            <a:avLst/>
          </a:prstGeom>
        </p:spPr>
      </p:sp>
      <p:sp>
        <p:nvSpPr>
          <p:cNvPr id="258"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29B77091-211E-4964-B6F5-A56FEAFC7FE7}"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60" name="PlaceHolder 2"/>
          <p:cNvSpPr>
            <a:spLocks noGrp="1"/>
          </p:cNvSpPr>
          <p:nvPr>
            <p:ph type="sldImg"/>
          </p:nvPr>
        </p:nvSpPr>
        <p:spPr>
          <a:xfrm>
            <a:off x="1106640" y="812880"/>
            <a:ext cx="5344920" cy="4008240"/>
          </a:xfrm>
          <a:prstGeom prst="rect">
            <a:avLst/>
          </a:prstGeom>
        </p:spPr>
      </p:sp>
      <p:sp>
        <p:nvSpPr>
          <p:cNvPr id="261"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BCC0A36A-A561-4682-AE5D-9E6F29B40AEB}"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63" name="PlaceHolder 2"/>
          <p:cNvSpPr>
            <a:spLocks noGrp="1"/>
          </p:cNvSpPr>
          <p:nvPr>
            <p:ph type="sldImg"/>
          </p:nvPr>
        </p:nvSpPr>
        <p:spPr>
          <a:xfrm>
            <a:off x="1106640" y="812880"/>
            <a:ext cx="5344920" cy="4008240"/>
          </a:xfrm>
          <a:prstGeom prst="rect">
            <a:avLst/>
          </a:prstGeom>
        </p:spPr>
      </p:sp>
      <p:sp>
        <p:nvSpPr>
          <p:cNvPr id="264"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2D2CDFAC-1593-4D76-B290-AF03E7F69BBE}"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185" name="PlaceHolder 2"/>
          <p:cNvSpPr>
            <a:spLocks noGrp="1"/>
          </p:cNvSpPr>
          <p:nvPr>
            <p:ph type="sldImg"/>
          </p:nvPr>
        </p:nvSpPr>
        <p:spPr>
          <a:xfrm>
            <a:off x="1106640" y="812880"/>
            <a:ext cx="5344920" cy="4008240"/>
          </a:xfrm>
          <a:prstGeom prst="rect">
            <a:avLst/>
          </a:prstGeom>
        </p:spPr>
      </p:sp>
      <p:sp>
        <p:nvSpPr>
          <p:cNvPr id="186"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078549FD-FED4-4697-B4A1-CD4CFEBEE438}"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66" name="PlaceHolder 2"/>
          <p:cNvSpPr>
            <a:spLocks noGrp="1"/>
          </p:cNvSpPr>
          <p:nvPr>
            <p:ph type="sldImg"/>
          </p:nvPr>
        </p:nvSpPr>
        <p:spPr>
          <a:xfrm>
            <a:off x="1106640" y="812880"/>
            <a:ext cx="5344920" cy="4008240"/>
          </a:xfrm>
          <a:prstGeom prst="rect">
            <a:avLst/>
          </a:prstGeom>
        </p:spPr>
      </p:sp>
      <p:sp>
        <p:nvSpPr>
          <p:cNvPr id="267"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D9DAAAFF-1975-48ED-A8B9-8996A51C9DF9}"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69" name="PlaceHolder 2"/>
          <p:cNvSpPr>
            <a:spLocks noGrp="1"/>
          </p:cNvSpPr>
          <p:nvPr>
            <p:ph type="sldImg"/>
          </p:nvPr>
        </p:nvSpPr>
        <p:spPr>
          <a:xfrm>
            <a:off x="1106640" y="812880"/>
            <a:ext cx="5344920" cy="4008240"/>
          </a:xfrm>
          <a:prstGeom prst="rect">
            <a:avLst/>
          </a:prstGeom>
        </p:spPr>
      </p:sp>
      <p:sp>
        <p:nvSpPr>
          <p:cNvPr id="270"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90E2BA03-7E81-4168-B115-E7F290A44EED}"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72" name="PlaceHolder 2"/>
          <p:cNvSpPr>
            <a:spLocks noGrp="1"/>
          </p:cNvSpPr>
          <p:nvPr>
            <p:ph type="sldImg"/>
          </p:nvPr>
        </p:nvSpPr>
        <p:spPr>
          <a:xfrm>
            <a:off x="1106640" y="812880"/>
            <a:ext cx="5344920" cy="4008240"/>
          </a:xfrm>
          <a:prstGeom prst="rect">
            <a:avLst/>
          </a:prstGeom>
        </p:spPr>
      </p:sp>
      <p:sp>
        <p:nvSpPr>
          <p:cNvPr id="273"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BEF8C761-4A19-49C5-8710-8213389A0A13}"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75" name="PlaceHolder 2"/>
          <p:cNvSpPr>
            <a:spLocks noGrp="1"/>
          </p:cNvSpPr>
          <p:nvPr>
            <p:ph type="sldImg"/>
          </p:nvPr>
        </p:nvSpPr>
        <p:spPr>
          <a:xfrm>
            <a:off x="1106640" y="812880"/>
            <a:ext cx="5344920" cy="4008240"/>
          </a:xfrm>
          <a:prstGeom prst="rect">
            <a:avLst/>
          </a:prstGeom>
        </p:spPr>
      </p:sp>
      <p:sp>
        <p:nvSpPr>
          <p:cNvPr id="276"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12BB3922-3CD4-427E-96E7-3AB5D3D4F0CD}"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78" name="PlaceHolder 2"/>
          <p:cNvSpPr>
            <a:spLocks noGrp="1"/>
          </p:cNvSpPr>
          <p:nvPr>
            <p:ph type="sldImg"/>
          </p:nvPr>
        </p:nvSpPr>
        <p:spPr>
          <a:xfrm>
            <a:off x="1106640" y="812880"/>
            <a:ext cx="5344920" cy="4008240"/>
          </a:xfrm>
          <a:prstGeom prst="rect">
            <a:avLst/>
          </a:prstGeom>
        </p:spPr>
      </p:sp>
      <p:sp>
        <p:nvSpPr>
          <p:cNvPr id="279"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7C855A9E-3C58-44DE-ADE6-D10BE0C2E43C}"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81" name="PlaceHolder 2"/>
          <p:cNvSpPr>
            <a:spLocks noGrp="1"/>
          </p:cNvSpPr>
          <p:nvPr>
            <p:ph type="sldImg"/>
          </p:nvPr>
        </p:nvSpPr>
        <p:spPr>
          <a:xfrm>
            <a:off x="1106640" y="812880"/>
            <a:ext cx="5344920" cy="4008240"/>
          </a:xfrm>
          <a:prstGeom prst="rect">
            <a:avLst/>
          </a:prstGeom>
        </p:spPr>
      </p:sp>
      <p:sp>
        <p:nvSpPr>
          <p:cNvPr id="282"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074928FE-9713-4CA6-B339-5DB0514A25AF}"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84" name="PlaceHolder 2"/>
          <p:cNvSpPr>
            <a:spLocks noGrp="1"/>
          </p:cNvSpPr>
          <p:nvPr>
            <p:ph type="sldImg"/>
          </p:nvPr>
        </p:nvSpPr>
        <p:spPr>
          <a:xfrm>
            <a:off x="1106640" y="812880"/>
            <a:ext cx="5344920" cy="4008240"/>
          </a:xfrm>
          <a:prstGeom prst="rect">
            <a:avLst/>
          </a:prstGeom>
        </p:spPr>
      </p:sp>
      <p:sp>
        <p:nvSpPr>
          <p:cNvPr id="285"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CDB9797C-520A-4761-9373-750009525D57}"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87" name="PlaceHolder 2"/>
          <p:cNvSpPr>
            <a:spLocks noGrp="1"/>
          </p:cNvSpPr>
          <p:nvPr>
            <p:ph type="sldImg"/>
          </p:nvPr>
        </p:nvSpPr>
        <p:spPr>
          <a:xfrm>
            <a:off x="1106640" y="812880"/>
            <a:ext cx="5344920" cy="4008240"/>
          </a:xfrm>
          <a:prstGeom prst="rect">
            <a:avLst/>
          </a:prstGeom>
        </p:spPr>
      </p:sp>
      <p:sp>
        <p:nvSpPr>
          <p:cNvPr id="288"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573E5E5D-86E0-4493-B0A9-C52583C0B339}"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90" name="PlaceHolder 2"/>
          <p:cNvSpPr>
            <a:spLocks noGrp="1"/>
          </p:cNvSpPr>
          <p:nvPr>
            <p:ph type="sldImg"/>
          </p:nvPr>
        </p:nvSpPr>
        <p:spPr>
          <a:xfrm>
            <a:off x="1106640" y="812880"/>
            <a:ext cx="5344920" cy="4008240"/>
          </a:xfrm>
          <a:prstGeom prst="rect">
            <a:avLst/>
          </a:prstGeom>
        </p:spPr>
      </p:sp>
      <p:sp>
        <p:nvSpPr>
          <p:cNvPr id="291"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BC0D2B56-0C49-4A94-B786-D3109553B8DA}"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93" name="PlaceHolder 2"/>
          <p:cNvSpPr>
            <a:spLocks noGrp="1"/>
          </p:cNvSpPr>
          <p:nvPr>
            <p:ph type="sldImg"/>
          </p:nvPr>
        </p:nvSpPr>
        <p:spPr>
          <a:xfrm>
            <a:off x="1106640" y="812880"/>
            <a:ext cx="5344920" cy="4008240"/>
          </a:xfrm>
          <a:prstGeom prst="rect">
            <a:avLst/>
          </a:prstGeom>
        </p:spPr>
      </p:sp>
      <p:sp>
        <p:nvSpPr>
          <p:cNvPr id="294"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BD10D397-E647-4B20-8926-F62C33A6E55E}"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188" name="PlaceHolder 2"/>
          <p:cNvSpPr>
            <a:spLocks noGrp="1"/>
          </p:cNvSpPr>
          <p:nvPr>
            <p:ph type="sldImg"/>
          </p:nvPr>
        </p:nvSpPr>
        <p:spPr>
          <a:xfrm>
            <a:off x="1106640" y="812880"/>
            <a:ext cx="5344920" cy="4008240"/>
          </a:xfrm>
          <a:prstGeom prst="rect">
            <a:avLst/>
          </a:prstGeom>
        </p:spPr>
      </p:sp>
      <p:sp>
        <p:nvSpPr>
          <p:cNvPr id="189"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05F0A341-5B50-49E4-955C-818D9826095B}"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96" name="PlaceHolder 2"/>
          <p:cNvSpPr>
            <a:spLocks noGrp="1"/>
          </p:cNvSpPr>
          <p:nvPr>
            <p:ph type="sldImg"/>
          </p:nvPr>
        </p:nvSpPr>
        <p:spPr>
          <a:xfrm>
            <a:off x="1106640" y="812880"/>
            <a:ext cx="5344920" cy="4008240"/>
          </a:xfrm>
          <a:prstGeom prst="rect">
            <a:avLst/>
          </a:prstGeom>
        </p:spPr>
      </p:sp>
      <p:sp>
        <p:nvSpPr>
          <p:cNvPr id="297"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2B1572A9-E8A0-44C1-ADDF-204FDB208752}"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99" name="PlaceHolder 2"/>
          <p:cNvSpPr>
            <a:spLocks noGrp="1"/>
          </p:cNvSpPr>
          <p:nvPr>
            <p:ph type="sldImg"/>
          </p:nvPr>
        </p:nvSpPr>
        <p:spPr>
          <a:xfrm>
            <a:off x="1106640" y="812880"/>
            <a:ext cx="5344920" cy="4008240"/>
          </a:xfrm>
          <a:prstGeom prst="rect">
            <a:avLst/>
          </a:prstGeom>
        </p:spPr>
      </p:sp>
      <p:sp>
        <p:nvSpPr>
          <p:cNvPr id="300"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BFC4844B-BAA1-4422-B958-F9B3F703A04A}"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302" name="PlaceHolder 2"/>
          <p:cNvSpPr>
            <a:spLocks noGrp="1"/>
          </p:cNvSpPr>
          <p:nvPr>
            <p:ph type="sldImg"/>
          </p:nvPr>
        </p:nvSpPr>
        <p:spPr>
          <a:xfrm>
            <a:off x="1106640" y="812880"/>
            <a:ext cx="5344920" cy="4008240"/>
          </a:xfrm>
          <a:prstGeom prst="rect">
            <a:avLst/>
          </a:prstGeom>
        </p:spPr>
      </p:sp>
      <p:sp>
        <p:nvSpPr>
          <p:cNvPr id="303"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D9B6214B-CFC9-4CCA-A21F-78A92DA14C38}"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191" name="PlaceHolder 2"/>
          <p:cNvSpPr>
            <a:spLocks noGrp="1"/>
          </p:cNvSpPr>
          <p:nvPr>
            <p:ph type="sldImg"/>
          </p:nvPr>
        </p:nvSpPr>
        <p:spPr>
          <a:xfrm>
            <a:off x="1106640" y="812880"/>
            <a:ext cx="5344920" cy="4008240"/>
          </a:xfrm>
          <a:prstGeom prst="rect">
            <a:avLst/>
          </a:prstGeom>
        </p:spPr>
      </p:sp>
      <p:sp>
        <p:nvSpPr>
          <p:cNvPr id="192"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3FC0605B-49C5-4ABB-B0B0-7D24B1556094}"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194" name="PlaceHolder 2"/>
          <p:cNvSpPr>
            <a:spLocks noGrp="1"/>
          </p:cNvSpPr>
          <p:nvPr>
            <p:ph type="sldImg"/>
          </p:nvPr>
        </p:nvSpPr>
        <p:spPr>
          <a:xfrm>
            <a:off x="1106640" y="812880"/>
            <a:ext cx="5344920" cy="4008240"/>
          </a:xfrm>
          <a:prstGeom prst="rect">
            <a:avLst/>
          </a:prstGeom>
        </p:spPr>
      </p:sp>
      <p:sp>
        <p:nvSpPr>
          <p:cNvPr id="195"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D95DB483-E0CD-4245-97F3-1330EF176175}"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197" name="PlaceHolder 2"/>
          <p:cNvSpPr>
            <a:spLocks noGrp="1"/>
          </p:cNvSpPr>
          <p:nvPr>
            <p:ph type="sldImg"/>
          </p:nvPr>
        </p:nvSpPr>
        <p:spPr>
          <a:xfrm>
            <a:off x="1106640" y="812880"/>
            <a:ext cx="5344920" cy="4008240"/>
          </a:xfrm>
          <a:prstGeom prst="rect">
            <a:avLst/>
          </a:prstGeom>
        </p:spPr>
      </p:sp>
      <p:sp>
        <p:nvSpPr>
          <p:cNvPr id="198"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0B4B5DB2-7946-4091-930E-69BEA07DDC7F}"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00" name="PlaceHolder 2"/>
          <p:cNvSpPr>
            <a:spLocks noGrp="1"/>
          </p:cNvSpPr>
          <p:nvPr>
            <p:ph type="sldImg"/>
          </p:nvPr>
        </p:nvSpPr>
        <p:spPr>
          <a:xfrm>
            <a:off x="1106640" y="812880"/>
            <a:ext cx="5344920" cy="4008240"/>
          </a:xfrm>
          <a:prstGeom prst="rect">
            <a:avLst/>
          </a:prstGeom>
        </p:spPr>
      </p:sp>
      <p:sp>
        <p:nvSpPr>
          <p:cNvPr id="201"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4278240" y="10156680"/>
            <a:ext cx="3281040" cy="534600"/>
          </a:xfrm>
          <a:prstGeom prst="rect">
            <a:avLst/>
          </a:prstGeom>
          <a:noFill/>
          <a:ln>
            <a:noFill/>
          </a:ln>
        </p:spPr>
        <p:txBody>
          <a:bodyPr lIns="0" rIns="0" tIns="0" bIns="0" anchor="b">
            <a:noAutofit/>
          </a:bodyPr>
          <a:p>
            <a:pPr algn="r">
              <a:lnSpc>
                <a:spcPct val="100000"/>
              </a:lnSpc>
            </a:pPr>
            <a:fld id="{130B8D1A-4D88-477E-B21B-65747BF8578F}"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203" name="PlaceHolder 2"/>
          <p:cNvSpPr>
            <a:spLocks noGrp="1"/>
          </p:cNvSpPr>
          <p:nvPr>
            <p:ph type="sldImg"/>
          </p:nvPr>
        </p:nvSpPr>
        <p:spPr>
          <a:xfrm>
            <a:off x="1106640" y="812880"/>
            <a:ext cx="5344920" cy="4008240"/>
          </a:xfrm>
          <a:prstGeom prst="rect">
            <a:avLst/>
          </a:prstGeom>
        </p:spPr>
      </p:sp>
      <p:sp>
        <p:nvSpPr>
          <p:cNvPr id="204" name="PlaceHolder 3"/>
          <p:cNvSpPr>
            <a:spLocks noGrp="1"/>
          </p:cNvSpPr>
          <p:nvPr>
            <p:ph type="body"/>
          </p:nvPr>
        </p:nvSpPr>
        <p:spPr>
          <a:xfrm>
            <a:off x="755640" y="5078520"/>
            <a:ext cx="6048000" cy="4811400"/>
          </a:xfrm>
          <a:prstGeom prst="rect">
            <a:avLst/>
          </a:prstGeom>
        </p:spPr>
        <p:txBody>
          <a:bodyPr lIns="0" rIns="0" tIns="0" bIns="0">
            <a:noAutofit/>
          </a:bodyPr>
          <a:p>
            <a:endParaRPr b="0" lang="en-CA"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28" name="PlaceHolder 2"/>
          <p:cNvSpPr>
            <a:spLocks noGrp="1"/>
          </p:cNvSpPr>
          <p:nvPr>
            <p:ph type="body"/>
          </p:nvPr>
        </p:nvSpPr>
        <p:spPr>
          <a:xfrm>
            <a:off x="504000" y="1768680"/>
            <a:ext cx="907200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29" name="PlaceHolder 3"/>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31"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3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33" name="PlaceHolder 4"/>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34" name="PlaceHolder 5"/>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36" name="PlaceHolder 2"/>
          <p:cNvSpPr>
            <a:spLocks noGrp="1"/>
          </p:cNvSpPr>
          <p:nvPr>
            <p:ph type="body"/>
          </p:nvPr>
        </p:nvSpPr>
        <p:spPr>
          <a:xfrm>
            <a:off x="504000" y="176868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3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3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39" name="PlaceHolder 5"/>
          <p:cNvSpPr>
            <a:spLocks noGrp="1"/>
          </p:cNvSpPr>
          <p:nvPr>
            <p:ph type="body"/>
          </p:nvPr>
        </p:nvSpPr>
        <p:spPr>
          <a:xfrm>
            <a:off x="504000" y="405864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4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41" name="PlaceHolder 7"/>
          <p:cNvSpPr>
            <a:spLocks noGrp="1"/>
          </p:cNvSpPr>
          <p:nvPr>
            <p:ph type="body"/>
          </p:nvPr>
        </p:nvSpPr>
        <p:spPr>
          <a:xfrm>
            <a:off x="6639120" y="405864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50"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52" name="PlaceHolder 2"/>
          <p:cNvSpPr>
            <a:spLocks noGrp="1"/>
          </p:cNvSpPr>
          <p:nvPr>
            <p:ph type="body"/>
          </p:nvPr>
        </p:nvSpPr>
        <p:spPr>
          <a:xfrm>
            <a:off x="504000" y="1768680"/>
            <a:ext cx="9072000" cy="43840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
        <p:nvSpPr>
          <p:cNvPr id="5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59"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6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
        <p:nvSpPr>
          <p:cNvPr id="61" name="PlaceHolder 4"/>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7"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63"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69" name="PlaceHolder 4"/>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71" name="PlaceHolder 2"/>
          <p:cNvSpPr>
            <a:spLocks noGrp="1"/>
          </p:cNvSpPr>
          <p:nvPr>
            <p:ph type="body"/>
          </p:nvPr>
        </p:nvSpPr>
        <p:spPr>
          <a:xfrm>
            <a:off x="504000" y="1768680"/>
            <a:ext cx="907200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72" name="PlaceHolder 3"/>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74"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7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76" name="PlaceHolder 4"/>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77" name="PlaceHolder 5"/>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79" name="PlaceHolder 2"/>
          <p:cNvSpPr>
            <a:spLocks noGrp="1"/>
          </p:cNvSpPr>
          <p:nvPr>
            <p:ph type="body"/>
          </p:nvPr>
        </p:nvSpPr>
        <p:spPr>
          <a:xfrm>
            <a:off x="504000" y="176868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80" name="PlaceHolder 3"/>
          <p:cNvSpPr>
            <a:spLocks noGrp="1"/>
          </p:cNvSpPr>
          <p:nvPr>
            <p:ph type="body"/>
          </p:nvPr>
        </p:nvSpPr>
        <p:spPr>
          <a:xfrm>
            <a:off x="3571560" y="176868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81" name="PlaceHolder 4"/>
          <p:cNvSpPr>
            <a:spLocks noGrp="1"/>
          </p:cNvSpPr>
          <p:nvPr>
            <p:ph type="body"/>
          </p:nvPr>
        </p:nvSpPr>
        <p:spPr>
          <a:xfrm>
            <a:off x="6639120" y="176868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82" name="PlaceHolder 5"/>
          <p:cNvSpPr>
            <a:spLocks noGrp="1"/>
          </p:cNvSpPr>
          <p:nvPr>
            <p:ph type="body"/>
          </p:nvPr>
        </p:nvSpPr>
        <p:spPr>
          <a:xfrm>
            <a:off x="504000" y="405864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83" name="PlaceHolder 6"/>
          <p:cNvSpPr>
            <a:spLocks noGrp="1"/>
          </p:cNvSpPr>
          <p:nvPr>
            <p:ph type="body"/>
          </p:nvPr>
        </p:nvSpPr>
        <p:spPr>
          <a:xfrm>
            <a:off x="3571560" y="405864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84" name="PlaceHolder 7"/>
          <p:cNvSpPr>
            <a:spLocks noGrp="1"/>
          </p:cNvSpPr>
          <p:nvPr>
            <p:ph type="body"/>
          </p:nvPr>
        </p:nvSpPr>
        <p:spPr>
          <a:xfrm>
            <a:off x="6639120" y="4058640"/>
            <a:ext cx="292104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9" name="PlaceHolder 2"/>
          <p:cNvSpPr>
            <a:spLocks noGrp="1"/>
          </p:cNvSpPr>
          <p:nvPr>
            <p:ph type="body"/>
          </p:nvPr>
        </p:nvSpPr>
        <p:spPr>
          <a:xfrm>
            <a:off x="504000" y="1768680"/>
            <a:ext cx="9072000" cy="43840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1"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
        <p:nvSpPr>
          <p:cNvPr id="1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6"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1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
        <p:nvSpPr>
          <p:cNvPr id="18" name="PlaceHolder 4"/>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20"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solidFill>
                <a:srgbClr val="000000"/>
              </a:solid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2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24"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2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solidFill>
                <a:srgbClr val="000000"/>
              </a:solidFill>
              <a:latin typeface="Arial"/>
            </a:endParaRPr>
          </a:p>
        </p:txBody>
      </p:sp>
      <p:sp>
        <p:nvSpPr>
          <p:cNvPr id="26" name="PlaceHolder 4"/>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0" y="6108840"/>
            <a:ext cx="10077120" cy="1450440"/>
          </a:xfrm>
          <a:prstGeom prst="rect">
            <a:avLst/>
          </a:prstGeom>
          <a:ln>
            <a:noFill/>
          </a:ln>
        </p:spPr>
      </p:pic>
      <p:sp>
        <p:nvSpPr>
          <p:cNvPr id="1" name="PlaceHolder 1"/>
          <p:cNvSpPr>
            <a:spLocks noGrp="1"/>
          </p:cNvSpPr>
          <p:nvPr>
            <p:ph type="ftr"/>
          </p:nvPr>
        </p:nvSpPr>
        <p:spPr>
          <a:xfrm>
            <a:off x="3448080" y="6886440"/>
            <a:ext cx="3193560" cy="522000"/>
          </a:xfrm>
          <a:prstGeom prst="rect">
            <a:avLst/>
          </a:prstGeom>
        </p:spPr>
        <p:txBody>
          <a:bodyPr lIns="0" rIns="0" tIns="0" bIns="0" anchor="b">
            <a:noAutofit/>
          </a:bodyPr>
          <a:p>
            <a:endParaRPr b="0" lang="en-CA" sz="2400" spc="-1" strike="noStrike">
              <a:latin typeface="Times New Roman"/>
            </a:endParaRPr>
          </a:p>
        </p:txBody>
      </p:sp>
      <p:sp>
        <p:nvSpPr>
          <p:cNvPr id="2" name="PlaceHolder 2"/>
          <p:cNvSpPr>
            <a:spLocks noGrp="1"/>
          </p:cNvSpPr>
          <p:nvPr>
            <p:ph type="dt"/>
          </p:nvPr>
        </p:nvSpPr>
        <p:spPr>
          <a:xfrm>
            <a:off x="503280" y="6886440"/>
            <a:ext cx="2349000" cy="522000"/>
          </a:xfrm>
          <a:prstGeom prst="rect">
            <a:avLst/>
          </a:prstGeom>
        </p:spPr>
        <p:txBody>
          <a:bodyPr lIns="0" rIns="0" tIns="0" bIns="0" anchor="b">
            <a:noAutofit/>
          </a:bodyPr>
          <a:p>
            <a:endParaRPr b="0" lang="en-CA" sz="2400" spc="-1" strike="noStrike">
              <a:latin typeface="Times New Roman"/>
            </a:endParaRPr>
          </a:p>
        </p:txBody>
      </p:sp>
      <p:sp>
        <p:nvSpPr>
          <p:cNvPr id="3" name="PlaceHolder 3"/>
          <p:cNvSpPr>
            <a:spLocks noGrp="1"/>
          </p:cNvSpPr>
          <p:nvPr>
            <p:ph type="sldNum"/>
          </p:nvPr>
        </p:nvSpPr>
        <p:spPr>
          <a:xfrm>
            <a:off x="7227720" y="6886440"/>
            <a:ext cx="2347560" cy="522000"/>
          </a:xfrm>
          <a:prstGeom prst="rect">
            <a:avLst/>
          </a:prstGeom>
        </p:spPr>
        <p:txBody>
          <a:bodyPr lIns="0" rIns="0" tIns="0" bIns="0" anchor="b">
            <a:noAutofit/>
          </a:bodyPr>
          <a:p>
            <a:pPr algn="r">
              <a:lnSpc>
                <a:spcPct val="100000"/>
              </a:lnSpc>
            </a:pPr>
            <a:fld id="{3FF029C7-007C-4034-A1DB-5E395A354A36}" type="slidenum">
              <a:rPr b="0" lang="en-CA" sz="1400" spc="-1" strike="noStrike">
                <a:solidFill>
                  <a:srgbClr val="000000"/>
                </a:solidFill>
                <a:latin typeface="Arial"/>
                <a:ea typeface="DejaVu Sans"/>
              </a:rPr>
              <a:t>42</a:t>
            </a:fld>
            <a:endParaRPr b="0" lang="en-CA" sz="1400" spc="-1" strike="noStrike">
              <a:latin typeface="Times New Roman"/>
            </a:endParaRPr>
          </a:p>
        </p:txBody>
      </p:sp>
      <p:sp>
        <p:nvSpPr>
          <p:cNvPr id="4" name="PlaceHolder 4"/>
          <p:cNvSpPr>
            <a:spLocks noGrp="1"/>
          </p:cNvSpPr>
          <p:nvPr>
            <p:ph type="title"/>
          </p:nvPr>
        </p:nvSpPr>
        <p:spPr>
          <a:xfrm>
            <a:off x="504000" y="301320"/>
            <a:ext cx="9072000" cy="1261800"/>
          </a:xfrm>
          <a:prstGeom prst="rect">
            <a:avLst/>
          </a:prstGeom>
        </p:spPr>
        <p:txBody>
          <a:bodyPr lIns="0" rIns="0" tIns="0" bIns="0" anchor="ctr">
            <a:noAutofit/>
          </a:bodyPr>
          <a:p>
            <a:r>
              <a:rPr b="0" lang="en-US" sz="4400" spc="-1" strike="noStrike">
                <a:solidFill>
                  <a:srgbClr val="000000"/>
                </a:solidFill>
                <a:latin typeface="Calibri"/>
              </a:rPr>
              <a:t>Click to edit the title text format</a:t>
            </a:r>
            <a:endParaRPr b="0" lang="en-US" sz="4400" spc="-1" strike="noStrike">
              <a:solidFill>
                <a:srgbClr val="000000"/>
              </a:solidFill>
              <a:latin typeface="Calibri"/>
            </a:endParaRPr>
          </a:p>
        </p:txBody>
      </p:sp>
      <p:sp>
        <p:nvSpPr>
          <p:cNvPr id="5"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solidFill>
                  <a:srgbClr val="000000"/>
                </a:solidFill>
                <a:latin typeface="Arial"/>
              </a:rPr>
              <a:t>Click to edit the outline text format</a:t>
            </a:r>
            <a:endParaRPr b="0" lang="en-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2000" spc="-1" strike="noStrike">
                <a:solidFill>
                  <a:srgbClr val="000000"/>
                </a:solidFill>
                <a:latin typeface="Calibri"/>
              </a:rPr>
              <a:t>Second Outline Level</a:t>
            </a:r>
            <a:endParaRPr b="0" lang="en-CA"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CA" sz="1800" spc="-1" strike="noStrike">
                <a:solidFill>
                  <a:srgbClr val="000000"/>
                </a:solidFill>
                <a:latin typeface="Calibri"/>
              </a:rPr>
              <a:t>Third Outline Level</a:t>
            </a:r>
            <a:endParaRPr b="0" lang="en-CA"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CA" sz="1800" spc="-1" strike="noStrike">
                <a:solidFill>
                  <a:srgbClr val="000000"/>
                </a:solidFill>
                <a:latin typeface="Calibri"/>
              </a:rPr>
              <a:t>Fourth Outline Level</a:t>
            </a:r>
            <a:endParaRPr b="0" lang="en-CA"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CA" sz="2000" spc="-1" strike="noStrike">
                <a:solidFill>
                  <a:srgbClr val="000000"/>
                </a:solidFill>
                <a:latin typeface="Calibri"/>
              </a:rPr>
              <a:t>Fifth Outline Level</a:t>
            </a:r>
            <a:endParaRPr b="0" lang="en-CA"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CA" sz="2000" spc="-1" strike="noStrike">
                <a:solidFill>
                  <a:srgbClr val="000000"/>
                </a:solidFill>
                <a:latin typeface="Calibri"/>
              </a:rPr>
              <a:t>Sixth Outline Level</a:t>
            </a:r>
            <a:endParaRPr b="0" lang="en-CA"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CA" sz="2000" spc="-1" strike="noStrike">
                <a:solidFill>
                  <a:srgbClr val="000000"/>
                </a:solidFill>
                <a:latin typeface="Calibri"/>
              </a:rPr>
              <a:t>Seventh Outline Level</a:t>
            </a:r>
            <a:endParaRPr b="0" lang="en-CA"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icture 2" descr=""/>
          <p:cNvPicPr/>
          <p:nvPr/>
        </p:nvPicPr>
        <p:blipFill>
          <a:blip r:embed="rId2"/>
          <a:stretch/>
        </p:blipFill>
        <p:spPr>
          <a:xfrm>
            <a:off x="0" y="6016680"/>
            <a:ext cx="10077120" cy="1542600"/>
          </a:xfrm>
          <a:prstGeom prst="rect">
            <a:avLst/>
          </a:prstGeom>
          <a:ln>
            <a:noFill/>
          </a:ln>
        </p:spPr>
      </p:pic>
      <p:pic>
        <p:nvPicPr>
          <p:cNvPr id="43" name="Picture 8" descr=""/>
          <p:cNvPicPr/>
          <p:nvPr/>
        </p:nvPicPr>
        <p:blipFill>
          <a:blip r:embed="rId3"/>
          <a:stretch/>
        </p:blipFill>
        <p:spPr>
          <a:xfrm>
            <a:off x="0" y="0"/>
            <a:ext cx="10077120" cy="1695240"/>
          </a:xfrm>
          <a:prstGeom prst="rect">
            <a:avLst/>
          </a:prstGeom>
          <a:ln>
            <a:noFill/>
          </a:ln>
        </p:spPr>
      </p:pic>
      <p:sp>
        <p:nvSpPr>
          <p:cNvPr id="44" name="PlaceHolder 1"/>
          <p:cNvSpPr>
            <a:spLocks noGrp="1"/>
          </p:cNvSpPr>
          <p:nvPr>
            <p:ph type="dt"/>
          </p:nvPr>
        </p:nvSpPr>
        <p:spPr>
          <a:xfrm>
            <a:off x="503280" y="6886440"/>
            <a:ext cx="2349000" cy="522000"/>
          </a:xfrm>
          <a:prstGeom prst="rect">
            <a:avLst/>
          </a:prstGeom>
        </p:spPr>
        <p:txBody>
          <a:bodyPr lIns="0" rIns="0" tIns="0" bIns="0">
            <a:noAutofit/>
          </a:bodyPr>
          <a:p>
            <a:endParaRPr b="0" lang="en-CA" sz="2400" spc="-1" strike="noStrike">
              <a:latin typeface="Times New Roman"/>
            </a:endParaRPr>
          </a:p>
        </p:txBody>
      </p:sp>
      <p:sp>
        <p:nvSpPr>
          <p:cNvPr id="45" name="PlaceHolder 2"/>
          <p:cNvSpPr>
            <a:spLocks noGrp="1"/>
          </p:cNvSpPr>
          <p:nvPr>
            <p:ph type="ftr"/>
          </p:nvPr>
        </p:nvSpPr>
        <p:spPr>
          <a:xfrm>
            <a:off x="3448080" y="6886440"/>
            <a:ext cx="3193560" cy="522000"/>
          </a:xfrm>
          <a:prstGeom prst="rect">
            <a:avLst/>
          </a:prstGeom>
        </p:spPr>
        <p:txBody>
          <a:bodyPr lIns="0" rIns="0" tIns="0" bIns="0">
            <a:noAutofit/>
          </a:bodyPr>
          <a:p>
            <a:endParaRPr b="0" lang="en-CA" sz="2400" spc="-1" strike="noStrike">
              <a:latin typeface="Times New Roman"/>
            </a:endParaRPr>
          </a:p>
        </p:txBody>
      </p:sp>
      <p:sp>
        <p:nvSpPr>
          <p:cNvPr id="46" name="PlaceHolder 3"/>
          <p:cNvSpPr>
            <a:spLocks noGrp="1"/>
          </p:cNvSpPr>
          <p:nvPr>
            <p:ph type="sldNum"/>
          </p:nvPr>
        </p:nvSpPr>
        <p:spPr>
          <a:xfrm>
            <a:off x="7227720" y="6886440"/>
            <a:ext cx="2347560" cy="522000"/>
          </a:xfrm>
          <a:prstGeom prst="rect">
            <a:avLst/>
          </a:prstGeom>
        </p:spPr>
        <p:txBody>
          <a:bodyPr lIns="0" rIns="0" tIns="0" bIns="0">
            <a:noAutofit/>
          </a:bodyPr>
          <a:p>
            <a:pPr algn="r">
              <a:lnSpc>
                <a:spcPct val="100000"/>
              </a:lnSpc>
            </a:pPr>
            <a:fld id="{9C1F4226-4F07-42E9-B7AE-7A277870A9D5}" type="slidenum">
              <a:rPr b="0" lang="en-CA" sz="1400" spc="-1" strike="noStrike">
                <a:solidFill>
                  <a:srgbClr val="000000"/>
                </a:solidFill>
                <a:latin typeface="Arial"/>
                <a:ea typeface="DejaVu Sans"/>
              </a:rPr>
              <a:t>&lt;number&gt;</a:t>
            </a:fld>
            <a:endParaRPr b="0" lang="en-CA" sz="1400" spc="-1" strike="noStrike">
              <a:latin typeface="Times New Roman"/>
            </a:endParaRPr>
          </a:p>
        </p:txBody>
      </p:sp>
      <p:sp>
        <p:nvSpPr>
          <p:cNvPr id="47" name="PlaceHolder 4"/>
          <p:cNvSpPr>
            <a:spLocks noGrp="1"/>
          </p:cNvSpPr>
          <p:nvPr>
            <p:ph type="title"/>
          </p:nvPr>
        </p:nvSpPr>
        <p:spPr>
          <a:xfrm>
            <a:off x="504000" y="301320"/>
            <a:ext cx="9072000" cy="1261800"/>
          </a:xfrm>
          <a:prstGeom prst="rect">
            <a:avLst/>
          </a:prstGeom>
        </p:spPr>
        <p:txBody>
          <a:bodyPr lIns="0" rIns="0" tIns="0" bIns="0" anchor="ctr">
            <a:noAutofit/>
          </a:bodyPr>
          <a:p>
            <a:r>
              <a:rPr b="0" lang="en-US" sz="4400" spc="-1" strike="noStrike">
                <a:solidFill>
                  <a:srgbClr val="000000"/>
                </a:solidFill>
                <a:latin typeface="Calibri"/>
              </a:rPr>
              <a:t>Click to edit the title text format</a:t>
            </a:r>
            <a:endParaRPr b="0" lang="en-US" sz="4400" spc="-1" strike="noStrike">
              <a:solidFill>
                <a:srgbClr val="000000"/>
              </a:solidFill>
              <a:latin typeface="Calibri"/>
            </a:endParaRPr>
          </a:p>
        </p:txBody>
      </p:sp>
      <p:sp>
        <p:nvSpPr>
          <p:cNvPr id="48"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solidFill>
                  <a:srgbClr val="000000"/>
                </a:solidFill>
                <a:latin typeface="Arial"/>
              </a:rPr>
              <a:t>Click to edit the outline text format</a:t>
            </a:r>
            <a:endParaRPr b="0" lang="en-CA"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CA" sz="2000" spc="-1" strike="noStrike">
                <a:solidFill>
                  <a:srgbClr val="000000"/>
                </a:solidFill>
                <a:latin typeface="Calibri"/>
              </a:rPr>
              <a:t>Second Outline Level</a:t>
            </a:r>
            <a:endParaRPr b="0" lang="en-CA"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CA" sz="1800" spc="-1" strike="noStrike">
                <a:solidFill>
                  <a:srgbClr val="000000"/>
                </a:solidFill>
                <a:latin typeface="Calibri"/>
              </a:rPr>
              <a:t>Third Outline Level</a:t>
            </a:r>
            <a:endParaRPr b="0" lang="en-CA"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CA" sz="1800" spc="-1" strike="noStrike">
                <a:solidFill>
                  <a:srgbClr val="000000"/>
                </a:solidFill>
                <a:latin typeface="Calibri"/>
              </a:rPr>
              <a:t>Fourth Outline Level</a:t>
            </a:r>
            <a:endParaRPr b="0" lang="en-CA"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CA" sz="2000" spc="-1" strike="noStrike">
                <a:solidFill>
                  <a:srgbClr val="000000"/>
                </a:solidFill>
                <a:latin typeface="Calibri"/>
              </a:rPr>
              <a:t>Fifth Outline Level</a:t>
            </a:r>
            <a:endParaRPr b="0" lang="en-CA"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CA" sz="2000" spc="-1" strike="noStrike">
                <a:solidFill>
                  <a:srgbClr val="000000"/>
                </a:solidFill>
                <a:latin typeface="Calibri"/>
              </a:rPr>
              <a:t>Sixth Outline Level</a:t>
            </a:r>
            <a:endParaRPr b="0" lang="en-CA"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CA" sz="2000" spc="-1" strike="noStrike">
                <a:solidFill>
                  <a:srgbClr val="000000"/>
                </a:solidFill>
                <a:latin typeface="Calibri"/>
              </a:rPr>
              <a:t>Seventh Outline Level</a:t>
            </a:r>
            <a:endParaRPr b="0" lang="en-CA"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hyperlink" Target="https://www.crimpcircuits.com/blog/types-of-printed-circuit-boards/" TargetMode="External"/><Relationship Id="rId2" Type="http://schemas.openxmlformats.org/officeDocument/2006/relationships/hyperlink" Target="https://www.electronicsforu.com/technology-trends/learn-electronics/veroboard-zero-pcb-difference#:~:text=Zero%20PCB%20is%20basically%20a,%2Dinch)%20spacing%20between%20holes" TargetMode="External"/><Relationship Id="rId3" Type="http://schemas.openxmlformats.org/officeDocument/2006/relationships/hyperlink" Target="https://www.electronicdesign.com/technologies/embedded-revolution/article/21798594/the-engineers-guide-to-highquality-pcb-design" TargetMode="External"/><Relationship Id="rId4" Type="http://schemas.openxmlformats.org/officeDocument/2006/relationships/slideLayout" Target="../slideLayouts/slideLayout1.xml"/><Relationship Id="rId5"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3280" y="262440"/>
            <a:ext cx="9072360" cy="13410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Smart Restaurant Food Ordering Menu using Beaglebone Black</a:t>
            </a:r>
            <a:endParaRPr b="0" lang="en-US" sz="4400" spc="-1" strike="noStrike">
              <a:solidFill>
                <a:srgbClr val="000000"/>
              </a:solidFill>
              <a:latin typeface="Calibri"/>
            </a:endParaRPr>
          </a:p>
        </p:txBody>
      </p:sp>
      <p:sp>
        <p:nvSpPr>
          <p:cNvPr id="92" name="TextShape 2"/>
          <p:cNvSpPr txBox="1"/>
          <p:nvPr/>
        </p:nvSpPr>
        <p:spPr>
          <a:xfrm>
            <a:off x="432000" y="1592280"/>
            <a:ext cx="12310560" cy="4382640"/>
          </a:xfrm>
          <a:prstGeom prst="rect">
            <a:avLst/>
          </a:prstGeom>
          <a:noFill/>
          <a:ln>
            <a:noFill/>
          </a:ln>
        </p:spPr>
        <p:txBody>
          <a:bodyPr lIns="0" rIns="0" tIns="0" bIns="0">
            <a:noAutofit/>
          </a:bodyPr>
          <a:p>
            <a:pPr>
              <a:lnSpc>
                <a:spcPct val="100000"/>
              </a:lnSpc>
              <a:spcAft>
                <a:spcPts val="1412"/>
              </a:spcAft>
            </a:pPr>
            <a:endParaRPr b="0" lang="en-CA" sz="3200" spc="-1" strike="noStrike">
              <a:solidFill>
                <a:srgbClr val="000000"/>
              </a:solidFill>
              <a:latin typeface="Arial"/>
            </a:endParaRPr>
          </a:p>
          <a:p>
            <a:pPr>
              <a:lnSpc>
                <a:spcPct val="100000"/>
              </a:lnSpc>
              <a:spcAft>
                <a:spcPts val="1412"/>
              </a:spcAft>
            </a:pP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r>
              <a:rPr b="0" lang="en-CA" sz="3200" spc="-1" strike="noStrike">
                <a:solidFill>
                  <a:srgbClr val="000000"/>
                </a:solidFill>
                <a:latin typeface="Arial"/>
              </a:rPr>
              <a:t>Group Members :-</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r>
              <a:rPr b="0" lang="en-CA" sz="3200" spc="-1" strike="noStrike">
                <a:solidFill>
                  <a:srgbClr val="000000"/>
                </a:solidFill>
                <a:latin typeface="Arial"/>
              </a:rPr>
              <a:t>Amit Kumar (C0772515)</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r>
              <a:rPr b="0" lang="en-CA" sz="3200" spc="-1" strike="noStrike">
                <a:solidFill>
                  <a:srgbClr val="000000"/>
                </a:solidFill>
                <a:latin typeface="Arial"/>
              </a:rPr>
              <a:t>Ashok Kumar (C0762216)</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r>
              <a:rPr b="0" lang="en-CA" sz="3200" spc="-1" strike="noStrike">
                <a:solidFill>
                  <a:srgbClr val="000000"/>
                </a:solidFill>
                <a:latin typeface="Arial"/>
              </a:rPr>
              <a:t>Komalpreet Kaur (C0765526)</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r>
              <a:rPr b="0" lang="en-CA" sz="3200" spc="-1" strike="noStrike">
                <a:solidFill>
                  <a:srgbClr val="000000"/>
                </a:solidFill>
                <a:latin typeface="Arial"/>
              </a:rPr>
              <a:t>Ramandeep Kaur (C0772741)</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r>
              <a:rPr b="0" lang="en-CA" sz="3200" spc="-1" strike="noStrike">
                <a:solidFill>
                  <a:srgbClr val="000000"/>
                </a:solidFill>
                <a:latin typeface="Arial"/>
              </a:rPr>
              <a:t>Sagar Pasricha (C0765531)</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r>
              <a:rPr b="0" lang="en-CA" sz="3200" spc="-1" strike="noStrike">
                <a:solidFill>
                  <a:srgbClr val="000000"/>
                </a:solidFill>
                <a:latin typeface="Arial"/>
              </a:rPr>
              <a:t>Virender Singh (C0762540)</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       </a:t>
            </a: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Buzzer with Beaglebone Black Wireless</a:t>
            </a:r>
            <a:endParaRPr b="0" lang="en-US" sz="4400" spc="-1" strike="noStrike">
              <a:solidFill>
                <a:srgbClr val="000000"/>
              </a:solidFill>
              <a:latin typeface="Calibri"/>
            </a:endParaRPr>
          </a:p>
        </p:txBody>
      </p:sp>
      <p:sp>
        <p:nvSpPr>
          <p:cNvPr id="110"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Red wire(+ve) of buzzer connected to 23rd pin(GPIO_49) of P9 header of BB-WI.</a:t>
            </a:r>
            <a:endParaRPr b="0" lang="en-CA" sz="2400" spc="-1" strike="noStrike">
              <a:solidFill>
                <a:srgbClr val="000000"/>
              </a:solidFill>
              <a:latin typeface="Arial"/>
            </a:endParaRPr>
          </a:p>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Black wire(Ground) of buzzer connected to 1st pin(DGND) of P9 header of BB-WI.</a:t>
            </a:r>
            <a:endParaRPr b="0" lang="en-CA" sz="2400" spc="-1" strike="noStrike">
              <a:solidFill>
                <a:srgbClr val="000000"/>
              </a:solidFill>
              <a:latin typeface="Arial"/>
            </a:endParaRPr>
          </a:p>
          <a:p>
            <a:pPr>
              <a:lnSpc>
                <a:spcPct val="100000"/>
              </a:lnSpc>
              <a:spcBef>
                <a:spcPts val="476"/>
              </a:spcBef>
              <a:spcAft>
                <a:spcPts val="601"/>
              </a:spcAft>
            </a:pPr>
            <a:endParaRPr b="0" lang="en-CA" sz="2400" spc="-1" strike="noStrike">
              <a:solidFill>
                <a:srgbClr val="000000"/>
              </a:solidFill>
              <a:latin typeface="Arial"/>
            </a:endParaRPr>
          </a:p>
        </p:txBody>
      </p:sp>
      <p:pic>
        <p:nvPicPr>
          <p:cNvPr id="111" name="Content Placeholder 3" descr=""/>
          <p:cNvPicPr/>
          <p:nvPr/>
        </p:nvPicPr>
        <p:blipFill>
          <a:blip r:embed="rId1"/>
          <a:stretch/>
        </p:blipFill>
        <p:spPr>
          <a:xfrm rot="22200">
            <a:off x="1920960" y="3622320"/>
            <a:ext cx="6129000" cy="36507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MQ 2 Sensor</a:t>
            </a:r>
            <a:endParaRPr b="0" lang="en-US" sz="4400" spc="-1" strike="noStrike">
              <a:solidFill>
                <a:srgbClr val="000000"/>
              </a:solidFill>
              <a:latin typeface="Calibri"/>
            </a:endParaRPr>
          </a:p>
        </p:txBody>
      </p:sp>
      <p:sp>
        <p:nvSpPr>
          <p:cNvPr id="113"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MQ2 gas sensor is an electronic sensor used for sensing the concentration of gases in the air such as LPG, propane, methane, hydrogen, alcohol ,smoke and carbon monoxide.</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MQ 2 sensor with BB-WI</a:t>
            </a:r>
            <a:endParaRPr b="0" lang="en-US" sz="4400" spc="-1" strike="noStrike">
              <a:solidFill>
                <a:srgbClr val="000000"/>
              </a:solidFill>
              <a:latin typeface="Calibri"/>
            </a:endParaRPr>
          </a:p>
        </p:txBody>
      </p:sp>
      <p:graphicFrame>
        <p:nvGraphicFramePr>
          <p:cNvPr id="115" name="Table 2"/>
          <p:cNvGraphicFramePr/>
          <p:nvPr/>
        </p:nvGraphicFramePr>
        <p:xfrm>
          <a:off x="368280" y="2030400"/>
          <a:ext cx="9600840" cy="2776320"/>
        </p:xfrm>
        <a:graphic>
          <a:graphicData uri="http://schemas.openxmlformats.org/drawingml/2006/table">
            <a:tbl>
              <a:tblPr/>
              <a:tblGrid>
                <a:gridCol w="4800600"/>
                <a:gridCol w="4800600"/>
              </a:tblGrid>
              <a:tr h="694080">
                <a:tc>
                  <a:txBody>
                    <a:bodyPr tIns="45360" bIns="45360">
                      <a:noAutofit/>
                    </a:bodyPr>
                    <a:p>
                      <a:pPr algn="ctr">
                        <a:lnSpc>
                          <a:spcPct val="100000"/>
                        </a:lnSpc>
                        <a:tabLst>
                          <a:tab algn="l" pos="0"/>
                        </a:tabLst>
                      </a:pPr>
                      <a:r>
                        <a:rPr b="1" lang="en-US" sz="1800" spc="-1" strike="noStrike">
                          <a:solidFill>
                            <a:srgbClr val="000000"/>
                          </a:solidFill>
                          <a:latin typeface="Times New Roman"/>
                          <a:ea typeface="DejaVu Sans"/>
                        </a:rPr>
                        <a:t>BB-WI(P9 Header)</a:t>
                      </a:r>
                      <a:endParaRPr b="0" lang="en-CA" sz="1800" spc="-1" strike="noStrike">
                        <a:latin typeface="Arial"/>
                      </a:endParaRPr>
                    </a:p>
                  </a:txBody>
                  <a:tcPr marL="91440" marR="91440">
                    <a:noFill/>
                  </a:tcPr>
                </a:tc>
                <a:tc>
                  <a:txBody>
                    <a:bodyPr tIns="45360" bIns="45360">
                      <a:noAutofit/>
                    </a:bodyPr>
                    <a:p>
                      <a:pPr algn="ctr">
                        <a:lnSpc>
                          <a:spcPct val="100000"/>
                        </a:lnSpc>
                        <a:tabLst>
                          <a:tab algn="l" pos="0"/>
                        </a:tabLst>
                      </a:pPr>
                      <a:r>
                        <a:rPr b="1" lang="en-US" sz="1800" spc="-1" strike="noStrike">
                          <a:solidFill>
                            <a:srgbClr val="000000"/>
                          </a:solidFill>
                          <a:latin typeface="Times New Roman"/>
                          <a:ea typeface="DejaVu Sans"/>
                        </a:rPr>
                        <a:t>MQ 2 Sensor</a:t>
                      </a:r>
                      <a:endParaRPr b="0" lang="en-CA" sz="1800" spc="-1" strike="noStrike">
                        <a:latin typeface="Arial"/>
                      </a:endParaRPr>
                    </a:p>
                  </a:txBody>
                  <a:tcPr marL="91440" marR="91440">
                    <a:noFill/>
                  </a:tcPr>
                </a:tc>
              </a:tr>
              <a:tr h="694080">
                <a:tc>
                  <a:txBody>
                    <a:bodyPr tIns="45360" bIns="45360">
                      <a:noAutofit/>
                    </a:bodyPr>
                    <a:p>
                      <a:pPr algn="ctr">
                        <a:lnSpc>
                          <a:spcPct val="100000"/>
                        </a:lnSpc>
                        <a:tabLst>
                          <a:tab algn="l" pos="0"/>
                        </a:tabLst>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1(DGND)</a:t>
                      </a:r>
                      <a:endParaRPr b="0" lang="en-CA" sz="1800" spc="-1" strike="noStrike">
                        <a:latin typeface="Arial"/>
                      </a:endParaRPr>
                    </a:p>
                  </a:txBody>
                  <a:tcPr marL="91440" marR="91440">
                    <a:noFill/>
                  </a:tcPr>
                </a:tc>
                <a:tc>
                  <a:txBody>
                    <a:bodyPr tIns="45360" bIns="45360">
                      <a:noAutofit/>
                    </a:bodyPr>
                    <a:p>
                      <a:pPr algn="ctr">
                        <a:lnSpc>
                          <a:spcPct val="100000"/>
                        </a:lnSpc>
                        <a:tabLst>
                          <a:tab algn="l" pos="0"/>
                        </a:tabLst>
                      </a:pPr>
                      <a:r>
                        <a:rPr b="0" lang="en-US" sz="1800" spc="-1" strike="noStrike">
                          <a:solidFill>
                            <a:srgbClr val="000000"/>
                          </a:solidFill>
                          <a:latin typeface="Times New Roman"/>
                          <a:ea typeface="DejaVu Sans"/>
                        </a:rPr>
                        <a:t>GND</a:t>
                      </a:r>
                      <a:endParaRPr b="0" lang="en-CA" sz="1800" spc="-1" strike="noStrike">
                        <a:latin typeface="Arial"/>
                      </a:endParaRPr>
                    </a:p>
                  </a:txBody>
                  <a:tcPr marL="91440" marR="91440">
                    <a:noFill/>
                  </a:tcPr>
                </a:tc>
              </a:tr>
              <a:tr h="694080">
                <a:tc>
                  <a:txBody>
                    <a:bodyPr tIns="45360" bIns="45360">
                      <a:noAutofit/>
                    </a:bodyPr>
                    <a:p>
                      <a:pPr algn="ctr">
                        <a:lnSpc>
                          <a:spcPct val="100000"/>
                        </a:lnSpc>
                        <a:tabLst>
                          <a:tab algn="l" pos="0"/>
                        </a:tabLst>
                      </a:pPr>
                      <a:r>
                        <a:rPr b="0" lang="en-US" sz="1800" spc="-1" strike="noStrike">
                          <a:solidFill>
                            <a:srgbClr val="000000"/>
                          </a:solidFill>
                          <a:latin typeface="Times New Roman"/>
                          <a:ea typeface="DejaVu Sans"/>
                        </a:rPr>
                        <a:t>5(VDD 5V)</a:t>
                      </a:r>
                      <a:endParaRPr b="0" lang="en-CA" sz="1800" spc="-1" strike="noStrike">
                        <a:latin typeface="Arial"/>
                      </a:endParaRPr>
                    </a:p>
                  </a:txBody>
                  <a:tcPr marL="91440" marR="91440">
                    <a:noFill/>
                  </a:tcPr>
                </a:tc>
                <a:tc>
                  <a:txBody>
                    <a:bodyPr tIns="45360" bIns="45360">
                      <a:noAutofit/>
                    </a:bodyPr>
                    <a:p>
                      <a:pPr algn="ctr">
                        <a:lnSpc>
                          <a:spcPct val="100000"/>
                        </a:lnSpc>
                        <a:tabLst>
                          <a:tab algn="l" pos="0"/>
                        </a:tabLst>
                      </a:pPr>
                      <a:r>
                        <a:rPr b="0" lang="en-US" sz="1800" spc="-1" strike="noStrike">
                          <a:solidFill>
                            <a:srgbClr val="000000"/>
                          </a:solidFill>
                          <a:latin typeface="Times New Roman"/>
                          <a:ea typeface="DejaVu Sans"/>
                        </a:rPr>
                        <a:t>Vcc</a:t>
                      </a:r>
                      <a:endParaRPr b="0" lang="en-CA" sz="1800" spc="-1" strike="noStrike">
                        <a:latin typeface="Arial"/>
                      </a:endParaRPr>
                    </a:p>
                  </a:txBody>
                  <a:tcPr marL="91440" marR="91440">
                    <a:noFill/>
                  </a:tcPr>
                </a:tc>
              </a:tr>
              <a:tr h="694080">
                <a:tc>
                  <a:txBody>
                    <a:bodyPr tIns="45360" bIns="45360">
                      <a:noAutofit/>
                    </a:bodyPr>
                    <a:p>
                      <a:pPr algn="ctr">
                        <a:lnSpc>
                          <a:spcPct val="100000"/>
                        </a:lnSpc>
                        <a:tabLst>
                          <a:tab algn="l" pos="0"/>
                        </a:tabLst>
                      </a:pPr>
                      <a:r>
                        <a:rPr b="0" lang="en-US" sz="1800" spc="-1" strike="noStrike">
                          <a:solidFill>
                            <a:srgbClr val="000000"/>
                          </a:solidFill>
                          <a:latin typeface="Times New Roman"/>
                          <a:ea typeface="DejaVu Sans"/>
                        </a:rPr>
                        <a:t>33 (AIN4)</a:t>
                      </a:r>
                      <a:endParaRPr b="0" lang="en-CA" sz="1800" spc="-1" strike="noStrike">
                        <a:latin typeface="Arial"/>
                      </a:endParaRPr>
                    </a:p>
                  </a:txBody>
                  <a:tcPr marL="91440" marR="91440">
                    <a:noFill/>
                  </a:tcPr>
                </a:tc>
                <a:tc>
                  <a:txBody>
                    <a:bodyPr tIns="45360" bIns="45360">
                      <a:noAutofit/>
                    </a:bodyPr>
                    <a:p>
                      <a:pPr algn="ctr">
                        <a:lnSpc>
                          <a:spcPct val="100000"/>
                        </a:lnSpc>
                        <a:tabLst>
                          <a:tab algn="l" pos="0"/>
                        </a:tabLst>
                      </a:pPr>
                      <a:r>
                        <a:rPr b="0" lang="en-US" sz="1800" spc="-1" strike="noStrike">
                          <a:solidFill>
                            <a:srgbClr val="000000"/>
                          </a:solidFill>
                          <a:latin typeface="Times New Roman"/>
                          <a:ea typeface="DejaVu Sans"/>
                        </a:rPr>
                        <a:t>Vout</a:t>
                      </a:r>
                      <a:endParaRPr b="0" lang="en-CA" sz="18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MQ 2 sensor with BB-WI</a:t>
            </a:r>
            <a:endParaRPr b="0" lang="en-US" sz="4400" spc="-1" strike="noStrike">
              <a:solidFill>
                <a:srgbClr val="000000"/>
              </a:solidFill>
              <a:latin typeface="Calibri"/>
            </a:endParaRPr>
          </a:p>
        </p:txBody>
      </p:sp>
      <p:pic>
        <p:nvPicPr>
          <p:cNvPr id="117" name="Content Placeholder 3_0" descr=""/>
          <p:cNvPicPr/>
          <p:nvPr/>
        </p:nvPicPr>
        <p:blipFill>
          <a:blip r:embed="rId1"/>
          <a:stretch/>
        </p:blipFill>
        <p:spPr>
          <a:xfrm>
            <a:off x="727200" y="1697040"/>
            <a:ext cx="8884800" cy="41778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 </a:t>
            </a:r>
            <a:r>
              <a:rPr b="1" lang="en-US" sz="4400" spc="-1" strike="noStrike">
                <a:solidFill>
                  <a:srgbClr val="262626"/>
                </a:solidFill>
                <a:latin typeface="Times New Roman"/>
              </a:rPr>
              <a:t>MQ 9 Sensor</a:t>
            </a:r>
            <a:endParaRPr b="0" lang="en-US" sz="4400" spc="-1" strike="noStrike">
              <a:solidFill>
                <a:srgbClr val="000000"/>
              </a:solidFill>
              <a:latin typeface="Calibri"/>
            </a:endParaRPr>
          </a:p>
        </p:txBody>
      </p:sp>
      <p:sp>
        <p:nvSpPr>
          <p:cNvPr id="119"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A gas sensor is a device which detects the presence or concentration of gases in the atmosphere. Based on the concentration of the gas the sensor produces a corresponding potential difference by changing the resistance of the material inside the sensor, which can be measured as output voltage. Based on this voltage value the type and concentration of the gas can be estimated.</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MQ 9 sensor with BB-WI</a:t>
            </a:r>
            <a:endParaRPr b="0" lang="en-US" sz="4400" spc="-1" strike="noStrike">
              <a:solidFill>
                <a:srgbClr val="000000"/>
              </a:solidFill>
              <a:latin typeface="Calibri"/>
            </a:endParaRPr>
          </a:p>
        </p:txBody>
      </p:sp>
      <p:graphicFrame>
        <p:nvGraphicFramePr>
          <p:cNvPr id="121" name="Table 2"/>
          <p:cNvGraphicFramePr/>
          <p:nvPr/>
        </p:nvGraphicFramePr>
        <p:xfrm>
          <a:off x="241200" y="2000160"/>
          <a:ext cx="9659520" cy="2798280"/>
        </p:xfrm>
        <a:graphic>
          <a:graphicData uri="http://schemas.openxmlformats.org/drawingml/2006/table">
            <a:tbl>
              <a:tblPr/>
              <a:tblGrid>
                <a:gridCol w="4829760"/>
                <a:gridCol w="4830120"/>
              </a:tblGrid>
              <a:tr h="699480">
                <a:tc>
                  <a:txBody>
                    <a:bodyPr>
                      <a:noAutofit/>
                    </a:bodyPr>
                    <a:p>
                      <a:pPr algn="ctr">
                        <a:lnSpc>
                          <a:spcPct val="100000"/>
                        </a:lnSpc>
                        <a:tabLst>
                          <a:tab algn="l" pos="0"/>
                        </a:tabLst>
                      </a:pPr>
                      <a:r>
                        <a:rPr b="1" lang="en-US" sz="1800" spc="-1" strike="noStrike">
                          <a:solidFill>
                            <a:srgbClr val="000000"/>
                          </a:solidFill>
                          <a:latin typeface="Times New Roman"/>
                          <a:ea typeface="DejaVu Sans"/>
                        </a:rPr>
                        <a:t>BB-WI(P9 Header)</a:t>
                      </a:r>
                      <a:endParaRPr b="0" lang="en-CA" sz="1800" spc="-1" strike="noStrike">
                        <a:latin typeface="Arial"/>
                      </a:endParaRPr>
                    </a:p>
                  </a:txBody>
                  <a:tcPr marL="91440" marR="91440">
                    <a:noFill/>
                  </a:tcPr>
                </a:tc>
                <a:tc>
                  <a:txBody>
                    <a:bodyPr>
                      <a:noAutofit/>
                    </a:bodyPr>
                    <a:p>
                      <a:pPr algn="ctr">
                        <a:lnSpc>
                          <a:spcPct val="100000"/>
                        </a:lnSpc>
                        <a:tabLst>
                          <a:tab algn="l" pos="0"/>
                        </a:tabLst>
                      </a:pPr>
                      <a:r>
                        <a:rPr b="1" lang="en-US" sz="1800" spc="-1" strike="noStrike">
                          <a:solidFill>
                            <a:srgbClr val="000000"/>
                          </a:solidFill>
                          <a:latin typeface="Times New Roman"/>
                          <a:ea typeface="DejaVu Sans"/>
                        </a:rPr>
                        <a:t>MQ 9 Sensor</a:t>
                      </a:r>
                      <a:endParaRPr b="0" lang="en-CA" sz="1800" spc="-1" strike="noStrike">
                        <a:latin typeface="Arial"/>
                      </a:endParaRPr>
                    </a:p>
                  </a:txBody>
                  <a:tcPr marL="91440" marR="91440">
                    <a:noFill/>
                  </a:tcPr>
                </a:tc>
              </a:tr>
              <a:tr h="699480">
                <a:tc>
                  <a:txBody>
                    <a:bodyPr>
                      <a:noAutofit/>
                    </a:bodyPr>
                    <a:p>
                      <a:pPr algn="ctr">
                        <a:lnSpc>
                          <a:spcPct val="100000"/>
                        </a:lnSpc>
                        <a:tabLst>
                          <a:tab algn="l" pos="0"/>
                        </a:tabLst>
                      </a:pPr>
                      <a:r>
                        <a:rPr b="0" lang="en-US" sz="1800" spc="-1" strike="noStrike">
                          <a:solidFill>
                            <a:srgbClr val="000000"/>
                          </a:solidFill>
                          <a:latin typeface="Times New Roman"/>
                          <a:ea typeface="DejaVu Sans"/>
                        </a:rPr>
                        <a:t>2 (DGND)</a:t>
                      </a:r>
                      <a:endParaRPr b="0" lang="en-CA" sz="1800" spc="-1" strike="noStrike">
                        <a:latin typeface="Arial"/>
                      </a:endParaRPr>
                    </a:p>
                  </a:txBody>
                  <a:tcPr marL="91440" marR="91440">
                    <a:noFill/>
                  </a:tcPr>
                </a:tc>
                <a:tc>
                  <a:txBody>
                    <a:bodyPr>
                      <a:noAutofit/>
                    </a:bodyPr>
                    <a:p>
                      <a:pPr algn="ctr">
                        <a:lnSpc>
                          <a:spcPct val="100000"/>
                        </a:lnSpc>
                        <a:tabLst>
                          <a:tab algn="l" pos="0"/>
                        </a:tabLst>
                      </a:pPr>
                      <a:r>
                        <a:rPr b="0" lang="en-US" sz="1800" spc="-1" strike="noStrike">
                          <a:solidFill>
                            <a:srgbClr val="000000"/>
                          </a:solidFill>
                          <a:latin typeface="Times New Roman"/>
                          <a:ea typeface="DejaVu Sans"/>
                        </a:rPr>
                        <a:t>GND</a:t>
                      </a:r>
                      <a:endParaRPr b="0" lang="en-CA" sz="1800" spc="-1" strike="noStrike">
                        <a:latin typeface="Arial"/>
                      </a:endParaRPr>
                    </a:p>
                  </a:txBody>
                  <a:tcPr marL="91440" marR="91440">
                    <a:noFill/>
                  </a:tcPr>
                </a:tc>
              </a:tr>
              <a:tr h="699480">
                <a:tc>
                  <a:txBody>
                    <a:bodyPr>
                      <a:noAutofit/>
                    </a:bodyPr>
                    <a:p>
                      <a:pPr algn="ctr">
                        <a:lnSpc>
                          <a:spcPct val="100000"/>
                        </a:lnSpc>
                        <a:tabLst>
                          <a:tab algn="l" pos="0"/>
                        </a:tabLst>
                      </a:pPr>
                      <a:r>
                        <a:rPr b="0" lang="en-US" sz="1800" spc="-1" strike="noStrike">
                          <a:solidFill>
                            <a:srgbClr val="000000"/>
                          </a:solidFill>
                          <a:latin typeface="Times New Roman"/>
                          <a:ea typeface="DejaVu Sans"/>
                        </a:rPr>
                        <a:t>6 (VDD 5V)</a:t>
                      </a:r>
                      <a:endParaRPr b="0" lang="en-CA" sz="1800" spc="-1" strike="noStrike">
                        <a:latin typeface="Arial"/>
                      </a:endParaRPr>
                    </a:p>
                  </a:txBody>
                  <a:tcPr marL="91440" marR="91440">
                    <a:noFill/>
                  </a:tcPr>
                </a:tc>
                <a:tc>
                  <a:txBody>
                    <a:bodyPr>
                      <a:noAutofit/>
                    </a:bodyPr>
                    <a:p>
                      <a:pPr algn="ctr">
                        <a:lnSpc>
                          <a:spcPct val="100000"/>
                        </a:lnSpc>
                        <a:tabLst>
                          <a:tab algn="l" pos="0"/>
                        </a:tabLst>
                      </a:pPr>
                      <a:r>
                        <a:rPr b="0" lang="en-US" sz="1800" spc="-1" strike="noStrike">
                          <a:solidFill>
                            <a:srgbClr val="000000"/>
                          </a:solidFill>
                          <a:latin typeface="Times New Roman"/>
                          <a:ea typeface="DejaVu Sans"/>
                        </a:rPr>
                        <a:t>Vcc</a:t>
                      </a:r>
                      <a:endParaRPr b="0" lang="en-CA" sz="1800" spc="-1" strike="noStrike">
                        <a:latin typeface="Arial"/>
                      </a:endParaRPr>
                    </a:p>
                  </a:txBody>
                  <a:tcPr marL="91440" marR="91440">
                    <a:noFill/>
                  </a:tcPr>
                </a:tc>
              </a:tr>
              <a:tr h="699840">
                <a:tc>
                  <a:txBody>
                    <a:bodyPr>
                      <a:noAutofit/>
                    </a:bodyPr>
                    <a:p>
                      <a:pPr algn="ctr">
                        <a:lnSpc>
                          <a:spcPct val="100000"/>
                        </a:lnSpc>
                        <a:tabLst>
                          <a:tab algn="l" pos="0"/>
                        </a:tabLst>
                      </a:pPr>
                      <a:r>
                        <a:rPr b="0" lang="en-US" sz="1800" spc="-1" strike="noStrike">
                          <a:solidFill>
                            <a:srgbClr val="000000"/>
                          </a:solidFill>
                          <a:latin typeface="Times New Roman"/>
                          <a:ea typeface="DejaVu Sans"/>
                        </a:rPr>
                        <a:t>36 (AIN5)</a:t>
                      </a:r>
                      <a:endParaRPr b="0" lang="en-CA" sz="1800" spc="-1" strike="noStrike">
                        <a:latin typeface="Arial"/>
                      </a:endParaRPr>
                    </a:p>
                  </a:txBody>
                  <a:tcPr marL="91440" marR="91440">
                    <a:noFill/>
                  </a:tcPr>
                </a:tc>
                <a:tc>
                  <a:txBody>
                    <a:bodyPr>
                      <a:noAutofit/>
                    </a:bodyPr>
                    <a:p>
                      <a:pPr algn="ctr">
                        <a:lnSpc>
                          <a:spcPct val="100000"/>
                        </a:lnSpc>
                        <a:tabLst>
                          <a:tab algn="l" pos="0"/>
                        </a:tabLst>
                      </a:pPr>
                      <a:r>
                        <a:rPr b="0" lang="en-US" sz="1800" spc="-1" strike="noStrike">
                          <a:solidFill>
                            <a:srgbClr val="000000"/>
                          </a:solidFill>
                          <a:latin typeface="Times New Roman"/>
                          <a:ea typeface="DejaVu Sans"/>
                        </a:rPr>
                        <a:t>Vout</a:t>
                      </a:r>
                      <a:endParaRPr b="0" lang="en-CA" sz="18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MQ 9 sensor with BB-WI</a:t>
            </a:r>
            <a:endParaRPr b="0" lang="en-US" sz="4400" spc="-1" strike="noStrike">
              <a:solidFill>
                <a:srgbClr val="000000"/>
              </a:solidFill>
              <a:latin typeface="Calibri"/>
            </a:endParaRPr>
          </a:p>
        </p:txBody>
      </p:sp>
      <p:pic>
        <p:nvPicPr>
          <p:cNvPr id="123" name="Content Placeholder 3_1" descr=""/>
          <p:cNvPicPr/>
          <p:nvPr/>
        </p:nvPicPr>
        <p:blipFill>
          <a:blip r:embed="rId1"/>
          <a:stretch/>
        </p:blipFill>
        <p:spPr>
          <a:xfrm>
            <a:off x="1886040" y="1763640"/>
            <a:ext cx="6435360" cy="41889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Temperature Sensor</a:t>
            </a:r>
            <a:endParaRPr b="0" lang="en-US" sz="4400" spc="-1" strike="noStrike">
              <a:solidFill>
                <a:srgbClr val="000000"/>
              </a:solidFill>
              <a:latin typeface="Calibri"/>
            </a:endParaRPr>
          </a:p>
        </p:txBody>
      </p:sp>
      <p:sp>
        <p:nvSpPr>
          <p:cNvPr id="125"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LM35 is an analog sensor (Temperature Sensor) which measures the temperature and linear output given in voltage form. ADC is required to convert analog output of temperature sensor to digital output.  Since BBB has an on chip ADC, we can directly interface these two.</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Temperature sensor with BB-WI</a:t>
            </a:r>
            <a:endParaRPr b="0" lang="en-US" sz="4400" spc="-1" strike="noStrike">
              <a:solidFill>
                <a:srgbClr val="000000"/>
              </a:solidFill>
              <a:latin typeface="Calibri"/>
            </a:endParaRPr>
          </a:p>
        </p:txBody>
      </p:sp>
      <p:graphicFrame>
        <p:nvGraphicFramePr>
          <p:cNvPr id="127" name="Table 2"/>
          <p:cNvGraphicFramePr/>
          <p:nvPr/>
        </p:nvGraphicFramePr>
        <p:xfrm>
          <a:off x="100080" y="2141640"/>
          <a:ext cx="9600840" cy="3104640"/>
        </p:xfrm>
        <a:graphic>
          <a:graphicData uri="http://schemas.openxmlformats.org/drawingml/2006/table">
            <a:tbl>
              <a:tblPr/>
              <a:tblGrid>
                <a:gridCol w="4800600"/>
                <a:gridCol w="4800600"/>
              </a:tblGrid>
              <a:tr h="494640">
                <a:tc>
                  <a:txBody>
                    <a:bodyPr>
                      <a:noAutofit/>
                    </a:bodyPr>
                    <a:p>
                      <a:pPr algn="ctr">
                        <a:lnSpc>
                          <a:spcPct val="100000"/>
                        </a:lnSpc>
                        <a:tabLst>
                          <a:tab algn="l" pos="0"/>
                        </a:tabLst>
                      </a:pPr>
                      <a:r>
                        <a:rPr b="1" lang="en-US" sz="1800" spc="-1" strike="noStrike">
                          <a:solidFill>
                            <a:srgbClr val="000000"/>
                          </a:solidFill>
                          <a:latin typeface="Times New Roman"/>
                          <a:ea typeface="DejaVu Sans"/>
                        </a:rPr>
                        <a:t>Temperature Sensor</a:t>
                      </a:r>
                      <a:endParaRPr b="0" lang="en-CA" sz="1800" spc="-1" strike="noStrike">
                        <a:latin typeface="Arial"/>
                      </a:endParaRPr>
                    </a:p>
                  </a:txBody>
                  <a:tcPr marL="91440" marR="91440">
                    <a:noFill/>
                  </a:tcPr>
                </a:tc>
                <a:tc>
                  <a:txBody>
                    <a:bodyPr>
                      <a:noAutofit/>
                    </a:bodyPr>
                    <a:p>
                      <a:pPr algn="ctr">
                        <a:lnSpc>
                          <a:spcPct val="100000"/>
                        </a:lnSpc>
                        <a:tabLst>
                          <a:tab algn="l" pos="0"/>
                        </a:tabLst>
                      </a:pPr>
                      <a:r>
                        <a:rPr b="1" lang="en-US" sz="1800" spc="-1" strike="noStrike">
                          <a:solidFill>
                            <a:srgbClr val="000000"/>
                          </a:solidFill>
                          <a:latin typeface="Times New Roman"/>
                          <a:ea typeface="DejaVu Sans"/>
                        </a:rPr>
                        <a:t>BB-WI (P9 Header)</a:t>
                      </a:r>
                      <a:endParaRPr b="0" lang="en-CA" sz="1800" spc="-1" strike="noStrike">
                        <a:latin typeface="Arial"/>
                      </a:endParaRPr>
                    </a:p>
                  </a:txBody>
                  <a:tcPr marL="91440" marR="91440">
                    <a:noFill/>
                  </a:tcPr>
                </a:tc>
              </a:tr>
              <a:tr h="494640">
                <a:tc>
                  <a:txBody>
                    <a:bodyPr>
                      <a:noAutofit/>
                    </a:bodyPr>
                    <a:p>
                      <a:pPr algn="ctr">
                        <a:lnSpc>
                          <a:spcPct val="100000"/>
                        </a:lnSpc>
                        <a:tabLst>
                          <a:tab algn="l" pos="0"/>
                        </a:tabLst>
                      </a:pPr>
                      <a:r>
                        <a:rPr b="0" lang="en-US" sz="1800" spc="-1" strike="noStrike">
                          <a:solidFill>
                            <a:srgbClr val="000000"/>
                          </a:solidFill>
                          <a:latin typeface="Times New Roman"/>
                          <a:ea typeface="DejaVu Sans"/>
                        </a:rPr>
                        <a:t>GND</a:t>
                      </a:r>
                      <a:endParaRPr b="0" lang="en-CA" sz="1800" spc="-1" strike="noStrike">
                        <a:latin typeface="Arial"/>
                      </a:endParaRPr>
                    </a:p>
                  </a:txBody>
                  <a:tcPr marL="91440" marR="91440">
                    <a:noFill/>
                  </a:tcPr>
                </a:tc>
                <a:tc>
                  <a:txBody>
                    <a:bodyPr>
                      <a:noAutofit/>
                    </a:bodyPr>
                    <a:p>
                      <a:pPr algn="ctr">
                        <a:lnSpc>
                          <a:spcPct val="100000"/>
                        </a:lnSpc>
                        <a:tabLst>
                          <a:tab algn="l" pos="0"/>
                        </a:tabLst>
                      </a:pPr>
                      <a:r>
                        <a:rPr b="0" lang="en-US" sz="1800" spc="-1" strike="noStrike">
                          <a:solidFill>
                            <a:srgbClr val="000000"/>
                          </a:solidFill>
                          <a:latin typeface="Times New Roman"/>
                          <a:ea typeface="DejaVu Sans"/>
                        </a:rPr>
                        <a:t>1 (DGND)</a:t>
                      </a:r>
                      <a:endParaRPr b="0" lang="en-CA" sz="1800" spc="-1" strike="noStrike">
                        <a:latin typeface="Arial"/>
                      </a:endParaRPr>
                    </a:p>
                  </a:txBody>
                  <a:tcPr marL="91440" marR="91440">
                    <a:noFill/>
                  </a:tcPr>
                </a:tc>
              </a:tr>
              <a:tr h="1057320">
                <a:tc>
                  <a:txBody>
                    <a:bodyPr>
                      <a:noAutofit/>
                    </a:bodyPr>
                    <a:p>
                      <a:pPr algn="ctr">
                        <a:lnSpc>
                          <a:spcPct val="100000"/>
                        </a:lnSpc>
                        <a:tabLst>
                          <a:tab algn="l" pos="0"/>
                        </a:tabLst>
                      </a:pPr>
                      <a:r>
                        <a:rPr b="0" lang="en-US" sz="1800" spc="-1" strike="noStrike">
                          <a:solidFill>
                            <a:srgbClr val="000000"/>
                          </a:solidFill>
                          <a:latin typeface="Times New Roman"/>
                          <a:ea typeface="DejaVu Sans"/>
                        </a:rPr>
                        <a:t>Vcc</a:t>
                      </a:r>
                      <a:endParaRPr b="0" lang="en-CA" sz="1800" spc="-1" strike="noStrike">
                        <a:latin typeface="Arial"/>
                      </a:endParaRPr>
                    </a:p>
                  </a:txBody>
                  <a:tcPr marL="91440" marR="91440">
                    <a:noFill/>
                  </a:tcPr>
                </a:tc>
                <a:tc>
                  <a:txBody>
                    <a:bodyPr>
                      <a:noAutofit/>
                    </a:bodyPr>
                    <a:p>
                      <a:pPr algn="ctr">
                        <a:lnSpc>
                          <a:spcPct val="100000"/>
                        </a:lnSpc>
                        <a:tabLst>
                          <a:tab algn="l" pos="0"/>
                        </a:tabLst>
                      </a:pPr>
                      <a:r>
                        <a:rPr b="0" lang="en-US" sz="1800" spc="-1" strike="noStrike">
                          <a:solidFill>
                            <a:srgbClr val="000000"/>
                          </a:solidFill>
                          <a:latin typeface="Times New Roman"/>
                          <a:ea typeface="DejaVu Sans"/>
                        </a:rPr>
                        <a:t>5 (VDD 5V)</a:t>
                      </a:r>
                      <a:endParaRPr b="0" lang="en-CA" sz="1800" spc="-1" strike="noStrike">
                        <a:latin typeface="Arial"/>
                      </a:endParaRPr>
                    </a:p>
                  </a:txBody>
                  <a:tcPr marL="91440" marR="91440">
                    <a:noFill/>
                  </a:tcPr>
                </a:tc>
              </a:tr>
              <a:tr h="1058040">
                <a:tc>
                  <a:txBody>
                    <a:bodyPr>
                      <a:noAutofit/>
                    </a:bodyPr>
                    <a:p>
                      <a:pPr algn="ctr">
                        <a:lnSpc>
                          <a:spcPct val="100000"/>
                        </a:lnSpc>
                        <a:tabLst>
                          <a:tab algn="l" pos="0"/>
                        </a:tabLst>
                      </a:pPr>
                      <a:r>
                        <a:rPr b="0" lang="en-US" sz="1800" spc="-1" strike="noStrike">
                          <a:solidFill>
                            <a:srgbClr val="000000"/>
                          </a:solidFill>
                          <a:latin typeface="Times New Roman"/>
                          <a:ea typeface="DejaVu Sans"/>
                        </a:rPr>
                        <a:t>Vout</a:t>
                      </a:r>
                      <a:endParaRPr b="0" lang="en-CA" sz="1800" spc="-1" strike="noStrike">
                        <a:latin typeface="Arial"/>
                      </a:endParaRPr>
                    </a:p>
                  </a:txBody>
                  <a:tcPr marL="91440" marR="91440">
                    <a:noFill/>
                  </a:tcPr>
                </a:tc>
                <a:tc>
                  <a:txBody>
                    <a:bodyPr>
                      <a:noAutofit/>
                    </a:bodyPr>
                    <a:p>
                      <a:pPr algn="ctr">
                        <a:lnSpc>
                          <a:spcPct val="100000"/>
                        </a:lnSpc>
                        <a:tabLst>
                          <a:tab algn="l" pos="0"/>
                        </a:tabLst>
                      </a:pPr>
                      <a:r>
                        <a:rPr b="0" lang="en-US" sz="1800" spc="-1" strike="noStrike">
                          <a:solidFill>
                            <a:srgbClr val="000000"/>
                          </a:solidFill>
                          <a:latin typeface="Times New Roman"/>
                          <a:ea typeface="DejaVu Sans"/>
                        </a:rPr>
                        <a:t>38 (AIN3)</a:t>
                      </a:r>
                      <a:endParaRPr b="0" lang="en-CA" sz="18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Temperature sensor with BB-WI</a:t>
            </a:r>
            <a:endParaRPr b="0" lang="en-US" sz="4400" spc="-1" strike="noStrike">
              <a:solidFill>
                <a:srgbClr val="000000"/>
              </a:solidFill>
              <a:latin typeface="Calibri"/>
            </a:endParaRPr>
          </a:p>
        </p:txBody>
      </p:sp>
      <p:pic>
        <p:nvPicPr>
          <p:cNvPr id="129" name="Content Placeholder 3_2" descr=""/>
          <p:cNvPicPr/>
          <p:nvPr/>
        </p:nvPicPr>
        <p:blipFill>
          <a:blip r:embed="rId1"/>
          <a:stretch/>
        </p:blipFill>
        <p:spPr>
          <a:xfrm>
            <a:off x="925560" y="1746360"/>
            <a:ext cx="8469000" cy="41288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720" y="2694960"/>
            <a:ext cx="9070560" cy="13410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Zero PCB Implementation of Receiver Side</a:t>
            </a:r>
            <a:endParaRPr b="0" lang="en-US" sz="4400" spc="-1" strike="noStrike">
              <a:solidFill>
                <a:srgbClr val="000000"/>
              </a:solidFill>
              <a:latin typeface="Calibri"/>
            </a:endParaRPr>
          </a:p>
        </p:txBody>
      </p:sp>
      <p:sp>
        <p:nvSpPr>
          <p:cNvPr id="94" name="TextShape 2"/>
          <p:cNvSpPr txBox="1"/>
          <p:nvPr/>
        </p:nvSpPr>
        <p:spPr>
          <a:xfrm>
            <a:off x="503280" y="2919600"/>
            <a:ext cx="9072360" cy="4384440"/>
          </a:xfrm>
          <a:prstGeom prst="rect">
            <a:avLst/>
          </a:prstGeom>
          <a:noFill/>
          <a:ln>
            <a:noFill/>
          </a:ln>
        </p:spPr>
        <p:txBody>
          <a:bodyPr lIns="0" rIns="0" tIns="0" bIns="0" anchor="ctr">
            <a:noAutofit/>
          </a:bodyPr>
          <a:p>
            <a:pPr algn="ctr">
              <a:lnSpc>
                <a:spcPct val="100000"/>
              </a:lnSpc>
              <a:spcAft>
                <a:spcPts val="1412"/>
              </a:spcAft>
            </a:pPr>
            <a:r>
              <a:rPr b="0" lang="en-CA" sz="3200" spc="-1" strike="noStrike">
                <a:solidFill>
                  <a:srgbClr val="000000"/>
                </a:solidFill>
                <a:latin typeface="Arial"/>
              </a:rPr>
              <a:t>Submitted by:- Virender Singh</a:t>
            </a:r>
            <a:endParaRPr b="0" lang="en-CA" sz="3200" spc="-1" strike="noStrike">
              <a:latin typeface="Arial"/>
            </a:endParaRPr>
          </a:p>
          <a:p>
            <a:pPr algn="ctr">
              <a:lnSpc>
                <a:spcPct val="100000"/>
              </a:lnSpc>
              <a:spcAft>
                <a:spcPts val="1412"/>
              </a:spcAft>
            </a:pPr>
            <a:r>
              <a:rPr b="0" lang="en-CA" sz="3200" spc="-1" strike="noStrike">
                <a:solidFill>
                  <a:srgbClr val="000000"/>
                </a:solidFill>
                <a:latin typeface="Arial"/>
              </a:rPr>
              <a:t>( C0762540)</a:t>
            </a:r>
            <a:endParaRPr b="0" lang="en-CA"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MCT2E Opto-coupler</a:t>
            </a:r>
            <a:endParaRPr b="0" lang="en-US" sz="4400" spc="-1" strike="noStrike">
              <a:solidFill>
                <a:srgbClr val="000000"/>
              </a:solidFill>
              <a:latin typeface="Calibri"/>
            </a:endParaRPr>
          </a:p>
        </p:txBody>
      </p:sp>
      <p:sp>
        <p:nvSpPr>
          <p:cNvPr id="131"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MCT2E is a phototransistor Optocoupler, as the name “phototransistor” suggests it has a transistor which is controlled based on light (photon).this IC basically has an IR (infrared) LED and a photo-transistor inside it. When the IR led is powered the light from it falls on the transistor and it conducts.</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Interfacing of MCT2E Optocoupler with BB-WI</a:t>
            </a:r>
            <a:endParaRPr b="0" lang="en-US" sz="4400" spc="-1" strike="noStrike">
              <a:solidFill>
                <a:srgbClr val="000000"/>
              </a:solidFill>
              <a:latin typeface="Calibri"/>
            </a:endParaRPr>
          </a:p>
        </p:txBody>
      </p:sp>
      <p:sp>
        <p:nvSpPr>
          <p:cNvPr id="133"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Pin no 1 of MCT2E with gpio_67 pin 8 of P8 header of Beagle bone black wireless.</a:t>
            </a:r>
            <a:endParaRPr b="0" lang="en-CA" sz="2400" spc="-1" strike="noStrike">
              <a:solidFill>
                <a:srgbClr val="000000"/>
              </a:solidFill>
              <a:latin typeface="Arial"/>
            </a:endParaRPr>
          </a:p>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Pin no 2 of MCT2E with DGND pin 1/2 of P9 header of Beagle bone black wireless.</a:t>
            </a:r>
            <a:endParaRPr b="0" lang="en-CA" sz="2400" spc="-1" strike="noStrike">
              <a:solidFill>
                <a:srgbClr val="000000"/>
              </a:solidFill>
              <a:latin typeface="Arial"/>
            </a:endParaRPr>
          </a:p>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Pin no 4 of MCT2E with GND of Breadboard</a:t>
            </a:r>
            <a:endParaRPr b="0" lang="en-CA" sz="2400" spc="-1" strike="noStrike">
              <a:solidFill>
                <a:srgbClr val="000000"/>
              </a:solidFill>
              <a:latin typeface="Arial"/>
            </a:endParaRPr>
          </a:p>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Pin no 5 of MCT2E with positive (red wire) of DC fan.</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LCD Display(20*4)</a:t>
            </a:r>
            <a:endParaRPr b="0" lang="en-US" sz="4400" spc="-1" strike="noStrike">
              <a:solidFill>
                <a:srgbClr val="000000"/>
              </a:solidFill>
              <a:latin typeface="Calibri"/>
            </a:endParaRPr>
          </a:p>
        </p:txBody>
      </p:sp>
      <p:sp>
        <p:nvSpPr>
          <p:cNvPr id="135"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Bef>
                <a:spcPts val="476"/>
              </a:spcBef>
              <a:spcAft>
                <a:spcPts val="601"/>
              </a:spcAft>
              <a:buClr>
                <a:srgbClr val="262626"/>
              </a:buClr>
              <a:buSzPct val="45000"/>
              <a:buFont typeface="Wingdings" charset="2"/>
              <a:buChar char=""/>
            </a:pPr>
            <a:r>
              <a:rPr b="0" lang="en-US" sz="2400" spc="-1" strike="noStrike">
                <a:solidFill>
                  <a:srgbClr val="262626"/>
                </a:solidFill>
                <a:latin typeface="Times New Roman"/>
              </a:rPr>
              <a:t>LCD stands for Liquid Crystal Display. It is basically a screen that is used as an electric display module which has various range of applications. Most commonly used module is 16*2 LCD display and it is used in various devices and circuits. But we are using 20*4 LCD Display for this project. These modules are preferred over seven segments and other multi segment LEDs. It is basically available in electronic visible display, video display and flat panel display</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1" lang="en-US" sz="4400" spc="-1" strike="noStrike">
                <a:solidFill>
                  <a:srgbClr val="262626"/>
                </a:solidFill>
                <a:latin typeface="Times New Roman"/>
              </a:rPr>
              <a:t>Pin Description of LCD Display</a:t>
            </a:r>
            <a:endParaRPr b="0" lang="en-US" sz="4400" spc="-1" strike="noStrike">
              <a:solidFill>
                <a:srgbClr val="000000"/>
              </a:solidFill>
              <a:latin typeface="Calibri"/>
            </a:endParaRPr>
          </a:p>
        </p:txBody>
      </p:sp>
      <p:pic>
        <p:nvPicPr>
          <p:cNvPr id="137" name="Content Placeholder 8" descr=""/>
          <p:cNvPicPr/>
          <p:nvPr/>
        </p:nvPicPr>
        <p:blipFill>
          <a:blip r:embed="rId1"/>
          <a:stretch/>
        </p:blipFill>
        <p:spPr>
          <a:xfrm>
            <a:off x="752400" y="1546200"/>
            <a:ext cx="8426160" cy="43286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The Basic PCB Design Process:</a:t>
            </a:r>
            <a:endParaRPr b="0" lang="en-US" sz="4800" spc="-1" strike="noStrike">
              <a:solidFill>
                <a:srgbClr val="000000"/>
              </a:solidFill>
              <a:latin typeface="Calibri"/>
            </a:endParaRPr>
          </a:p>
        </p:txBody>
      </p:sp>
      <p:sp>
        <p:nvSpPr>
          <p:cNvPr id="139"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It includes the design’s features, the functions the PCB must have and perform, interconnection with other circuits, placement, and the approximate final dimensions.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The ideal PCB design flow begins when designers recognize a need that must be fulfilled, and it doesn’t end until testing verifies that the design can meet those needs.</a:t>
            </a:r>
            <a:endParaRPr b="0" lang="en-CA" sz="2000" spc="-1" strike="noStrike">
              <a:solidFill>
                <a:srgbClr val="000000"/>
              </a:solidFill>
              <a:latin typeface="Arial"/>
            </a:endParaRPr>
          </a:p>
          <a:p>
            <a:pPr>
              <a:lnSpc>
                <a:spcPct val="90000"/>
              </a:lnSpc>
              <a:spcBef>
                <a:spcPts val="1199"/>
              </a:spcBef>
              <a:spcAft>
                <a:spcPts val="201"/>
              </a:spcAft>
            </a:pPr>
            <a:endParaRPr b="0" lang="en-CA" sz="2000" spc="-1" strike="noStrike">
              <a:solidFill>
                <a:srgbClr val="000000"/>
              </a:solidFill>
              <a:latin typeface="Arial"/>
            </a:endParaRPr>
          </a:p>
        </p:txBody>
      </p:sp>
      <p:pic>
        <p:nvPicPr>
          <p:cNvPr id="140" name="Content Placeholder 4_0" descr=""/>
          <p:cNvPicPr/>
          <p:nvPr/>
        </p:nvPicPr>
        <p:blipFill>
          <a:blip r:embed="rId1"/>
          <a:stretch/>
        </p:blipFill>
        <p:spPr>
          <a:xfrm>
            <a:off x="2711520" y="3648240"/>
            <a:ext cx="5149440" cy="38397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Gerber file:</a:t>
            </a:r>
            <a:endParaRPr b="0" lang="en-US" sz="4800" spc="-1" strike="noStrike">
              <a:solidFill>
                <a:srgbClr val="000000"/>
              </a:solidFill>
              <a:latin typeface="Calibri"/>
            </a:endParaRPr>
          </a:p>
        </p:txBody>
      </p:sp>
      <p:sp>
        <p:nvSpPr>
          <p:cNvPr id="142"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200" spc="-1" strike="noStrike">
                <a:solidFill>
                  <a:srgbClr val="404040"/>
                </a:solidFill>
                <a:latin typeface="Calibri"/>
              </a:rPr>
              <a:t>The Gerber file set is PCB jargon for the output files of the layout that are used by PCB manufacturers to create the PCB. A complete set of Gerber files includes output files generated from the board layout file:</a:t>
            </a:r>
            <a:endParaRPr b="0" lang="en-CA" sz="22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Silkscreen top and bottom</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Solder mask top and bottom</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All metal layers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Component map (X-Y coordinates)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Assembly drawing top and bottom</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Drill file</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Drill legend</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FAB outline (dimensions, special features)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tabLst>
                <a:tab algn="l" pos="0"/>
              </a:tabLst>
            </a:pPr>
            <a:r>
              <a:rPr b="0" lang="en-US" sz="2000" spc="-1" strike="noStrike">
                <a:solidFill>
                  <a:srgbClr val="404040"/>
                </a:solidFill>
                <a:latin typeface="Calibri"/>
              </a:rPr>
              <a:t>Netlist file</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PCB Design Top layer:</a:t>
            </a:r>
            <a:endParaRPr b="0" lang="en-US" sz="4800" spc="-1" strike="noStrike">
              <a:solidFill>
                <a:srgbClr val="000000"/>
              </a:solidFill>
              <a:latin typeface="Calibri"/>
            </a:endParaRPr>
          </a:p>
        </p:txBody>
      </p:sp>
      <p:pic>
        <p:nvPicPr>
          <p:cNvPr id="144" name="Picture 3" descr=""/>
          <p:cNvPicPr/>
          <p:nvPr/>
        </p:nvPicPr>
        <p:blipFill>
          <a:blip r:embed="rId1"/>
          <a:stretch/>
        </p:blipFill>
        <p:spPr>
          <a:xfrm>
            <a:off x="657360" y="1638360"/>
            <a:ext cx="8970480" cy="57654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PCB Design Bottom layer:</a:t>
            </a:r>
            <a:endParaRPr b="0" lang="en-US" sz="4800" spc="-1" strike="noStrike">
              <a:solidFill>
                <a:srgbClr val="000000"/>
              </a:solidFill>
              <a:latin typeface="Calibri"/>
            </a:endParaRPr>
          </a:p>
        </p:txBody>
      </p:sp>
      <p:pic>
        <p:nvPicPr>
          <p:cNvPr id="146" name="Picture 3" descr=""/>
          <p:cNvPicPr/>
          <p:nvPr/>
        </p:nvPicPr>
        <p:blipFill>
          <a:blip r:embed="rId1"/>
          <a:stretch/>
        </p:blipFill>
        <p:spPr>
          <a:xfrm>
            <a:off x="503280" y="1563840"/>
            <a:ext cx="9196200" cy="58924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What is PCB (Printed Circuit Board)</a:t>
            </a:r>
            <a:endParaRPr b="0" lang="en-US" sz="4800" spc="-1" strike="noStrike">
              <a:solidFill>
                <a:srgbClr val="000000"/>
              </a:solidFill>
              <a:latin typeface="Calibri"/>
            </a:endParaRPr>
          </a:p>
        </p:txBody>
      </p:sp>
      <p:sp>
        <p:nvSpPr>
          <p:cNvPr id="148"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000000"/>
              </a:buClr>
              <a:buSzPct val="45000"/>
              <a:buFont typeface="Wingdings" charset="2"/>
              <a:buChar char=""/>
            </a:pPr>
            <a:r>
              <a:rPr b="0" lang="en-US" sz="3200" spc="-1" strike="noStrike">
                <a:solidFill>
                  <a:srgbClr val="000000"/>
                </a:solidFill>
                <a:latin typeface="Calibri"/>
              </a:rPr>
              <a:t>PCB holds all the electrical components mechanically &amp; connects them using conductive pads, tracks &amp; other allied features.</a:t>
            </a:r>
            <a:endParaRPr b="0" lang="en-CA" sz="32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US" sz="3200" spc="-1" strike="noStrike">
                <a:solidFill>
                  <a:srgbClr val="000000"/>
                </a:solidFill>
                <a:latin typeface="Calibri"/>
              </a:rPr>
              <a:t>PCBs are primarily categorized based on the method of construction</a:t>
            </a:r>
            <a:r>
              <a:rPr b="0" lang="en-IN" sz="3200" spc="-1" strike="noStrike">
                <a:solidFill>
                  <a:srgbClr val="000000"/>
                </a:solidFill>
                <a:latin typeface="Calibri"/>
              </a:rPr>
              <a:t> for example:</a:t>
            </a:r>
            <a:endParaRPr b="0" lang="en-CA" sz="32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US" sz="3200" spc="-1" strike="noStrike">
                <a:solidFill>
                  <a:srgbClr val="000000"/>
                </a:solidFill>
                <a:latin typeface="Calibri"/>
              </a:rPr>
              <a:t>Single-Sided PCBs, Double-Sided PCBs, Multilayer PCBs&amp; more</a:t>
            </a: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Types of PCB:</a:t>
            </a:r>
            <a:endParaRPr b="0" lang="en-US" sz="4800" spc="-1" strike="noStrike">
              <a:solidFill>
                <a:srgbClr val="000000"/>
              </a:solidFill>
              <a:latin typeface="Calibri"/>
            </a:endParaRPr>
          </a:p>
        </p:txBody>
      </p:sp>
      <p:sp>
        <p:nvSpPr>
          <p:cNvPr id="150"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000000"/>
              </a:buClr>
              <a:buSzPct val="45000"/>
              <a:buFont typeface="Wingdings" charset="2"/>
              <a:buChar char=""/>
            </a:pPr>
            <a:r>
              <a:rPr b="0" lang="en-IN" sz="2800" spc="-1" strike="noStrike">
                <a:solidFill>
                  <a:srgbClr val="000000"/>
                </a:solidFill>
                <a:latin typeface="Calibri"/>
              </a:rPr>
              <a:t>Single-Sided PCBs</a:t>
            </a:r>
            <a:endParaRPr b="0" lang="en-CA" sz="28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IN" sz="2800" spc="-1" strike="noStrike">
                <a:solidFill>
                  <a:srgbClr val="000000"/>
                </a:solidFill>
                <a:latin typeface="Calibri"/>
              </a:rPr>
              <a:t>Double-Sided PCBs</a:t>
            </a:r>
            <a:endParaRPr b="0" lang="en-CA" sz="28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IN" sz="2800" spc="-1" strike="noStrike">
                <a:solidFill>
                  <a:srgbClr val="000000"/>
                </a:solidFill>
                <a:latin typeface="Calibri"/>
              </a:rPr>
              <a:t>Multilayer PCBs</a:t>
            </a:r>
            <a:endParaRPr b="0" lang="en-CA" sz="28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IN" sz="2800" spc="-1" strike="noStrike">
                <a:solidFill>
                  <a:srgbClr val="000000"/>
                </a:solidFill>
                <a:latin typeface="Calibri"/>
              </a:rPr>
              <a:t>Rigid PCBs</a:t>
            </a:r>
            <a:endParaRPr b="0" lang="en-CA" sz="28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IN" sz="2800" spc="-1" strike="noStrike">
                <a:solidFill>
                  <a:srgbClr val="000000"/>
                </a:solidFill>
                <a:latin typeface="Calibri"/>
              </a:rPr>
              <a:t>Flex PCBs</a:t>
            </a:r>
            <a:endParaRPr b="0" lang="en-CA" sz="28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IN" sz="2800" spc="-1" strike="noStrike">
                <a:solidFill>
                  <a:srgbClr val="000000"/>
                </a:solidFill>
                <a:latin typeface="Calibri"/>
              </a:rPr>
              <a:t>Rigid-Flex PCBs</a:t>
            </a:r>
            <a:endParaRPr b="0" lang="en-CA" sz="28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IN" sz="2800" spc="-1" strike="noStrike">
                <a:solidFill>
                  <a:srgbClr val="000000"/>
                </a:solidFill>
                <a:latin typeface="Calibri"/>
              </a:rPr>
              <a:t>Zero PCB(General purpose PCB)</a:t>
            </a:r>
            <a:endParaRPr b="0" lang="en-CA"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Table of Contents</a:t>
            </a:r>
            <a:endParaRPr b="0" lang="en-US" sz="4400" spc="-1" strike="noStrike">
              <a:solidFill>
                <a:srgbClr val="000000"/>
              </a:solidFill>
              <a:latin typeface="Calibri"/>
            </a:endParaRPr>
          </a:p>
        </p:txBody>
      </p:sp>
      <p:sp>
        <p:nvSpPr>
          <p:cNvPr id="96"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Block Diagram of receiver side</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Components and protocols used</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Interfacing Diagram and Pin Diagram</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Final Schematics Diagram</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PCB and PCB Implementation</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Soldering</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Testing of PCB after Soldering</a:t>
            </a: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03280" y="301680"/>
            <a:ext cx="9072360" cy="126216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Zero PCBs</a:t>
            </a:r>
            <a:endParaRPr b="0" lang="en-US" sz="4800" spc="-1" strike="noStrike">
              <a:solidFill>
                <a:srgbClr val="000000"/>
              </a:solidFill>
              <a:latin typeface="Calibri"/>
            </a:endParaRPr>
          </a:p>
        </p:txBody>
      </p:sp>
      <p:sp>
        <p:nvSpPr>
          <p:cNvPr id="152"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222222"/>
              </a:buClr>
              <a:buSzPct val="45000"/>
              <a:buFont typeface="Wingdings" charset="2"/>
              <a:buChar char=""/>
            </a:pPr>
            <a:r>
              <a:rPr b="0" lang="en-US" sz="2000" spc="-1" strike="noStrike">
                <a:solidFill>
                  <a:srgbClr val="222222"/>
                </a:solidFill>
                <a:latin typeface="Calibri"/>
              </a:rPr>
              <a:t>Zero PCB is basically a general-purpose printed circuit board (PCB), also known as perfboard or DOT PCB.</a:t>
            </a:r>
            <a:endParaRPr b="0" lang="en-CA" sz="2000" spc="-1" strike="noStrike">
              <a:solidFill>
                <a:srgbClr val="000000"/>
              </a:solidFill>
              <a:latin typeface="Arial"/>
            </a:endParaRPr>
          </a:p>
          <a:p>
            <a:pPr marL="432000" indent="-324000">
              <a:lnSpc>
                <a:spcPct val="90000"/>
              </a:lnSpc>
              <a:spcBef>
                <a:spcPts val="1199"/>
              </a:spcBef>
              <a:spcAft>
                <a:spcPts val="201"/>
              </a:spcAft>
              <a:buClr>
                <a:srgbClr val="222222"/>
              </a:buClr>
              <a:buSzPct val="45000"/>
              <a:buFont typeface="Wingdings" charset="2"/>
              <a:buChar char=""/>
            </a:pPr>
            <a:r>
              <a:rPr b="0" lang="en-US" sz="2000" spc="-1" strike="noStrike">
                <a:solidFill>
                  <a:srgbClr val="222222"/>
                </a:solidFill>
                <a:latin typeface="Calibri"/>
              </a:rPr>
              <a:t>It is a thin rigid copper sheet with holes pre-drilled at standard intervals across a grid with 2.54mm (0.1-inch) spacing between holes.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222222"/>
              </a:buClr>
              <a:buSzPct val="45000"/>
              <a:buFont typeface="Wingdings" charset="2"/>
              <a:buChar char=""/>
            </a:pPr>
            <a:r>
              <a:rPr b="0" lang="en-US" sz="2000" spc="-1" strike="noStrike">
                <a:solidFill>
                  <a:srgbClr val="222222"/>
                </a:solidFill>
                <a:latin typeface="Calibri"/>
              </a:rPr>
              <a:t>Each hole is encircled by a round or square copper pad so that component lead can be inserted into the hole and soldered around the pad without short-circuiting the nearby pads and other leads.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222222"/>
              </a:buClr>
              <a:buSzPct val="45000"/>
              <a:buFont typeface="Wingdings" charset="2"/>
              <a:buChar char=""/>
            </a:pPr>
            <a:r>
              <a:rPr b="0" lang="en-US" sz="2000" spc="-1" strike="noStrike">
                <a:solidFill>
                  <a:srgbClr val="222222"/>
                </a:solidFill>
                <a:latin typeface="Calibri"/>
              </a:rPr>
              <a:t> </a:t>
            </a:r>
            <a:r>
              <a:rPr b="0" lang="en-US" sz="2000" spc="-1" strike="noStrike">
                <a:solidFill>
                  <a:srgbClr val="222222"/>
                </a:solidFill>
                <a:latin typeface="Calibri"/>
              </a:rPr>
              <a:t>For connecting the lead of component with another lead, we solder these together or join these using a suitable conducting wire.</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Soldering:</a:t>
            </a:r>
            <a:endParaRPr b="0" lang="en-US" sz="4800" spc="-1" strike="noStrike">
              <a:solidFill>
                <a:srgbClr val="000000"/>
              </a:solidFill>
              <a:latin typeface="Calibri"/>
            </a:endParaRPr>
          </a:p>
        </p:txBody>
      </p:sp>
      <p:sp>
        <p:nvSpPr>
          <p:cNvPr id="154" name="TextShape 2"/>
          <p:cNvSpPr txBox="1"/>
          <p:nvPr/>
        </p:nvSpPr>
        <p:spPr>
          <a:xfrm>
            <a:off x="503280" y="1768320"/>
            <a:ext cx="9072360" cy="4384440"/>
          </a:xfrm>
          <a:prstGeom prst="rect">
            <a:avLst/>
          </a:prstGeom>
          <a:noFill/>
          <a:ln>
            <a:noFill/>
          </a:ln>
        </p:spPr>
        <p:txBody>
          <a:bodyPr lIns="0" rIns="0" tIns="0" bIns="0">
            <a:noAutofit/>
          </a:bodyPr>
          <a:p>
            <a:pPr marL="432000" indent="-324000" algn="just">
              <a:lnSpc>
                <a:spcPct val="90000"/>
              </a:lnSpc>
              <a:spcBef>
                <a:spcPts val="1199"/>
              </a:spcBef>
              <a:spcAft>
                <a:spcPts val="201"/>
              </a:spcAft>
              <a:buClr>
                <a:srgbClr val="000000"/>
              </a:buClr>
              <a:buSzPct val="45000"/>
              <a:buFont typeface="Wingdings" charset="2"/>
              <a:buChar char=""/>
              <a:tabLst>
                <a:tab algn="l" pos="0"/>
              </a:tabLst>
            </a:pPr>
            <a:r>
              <a:rPr b="0" lang="en-US" sz="3200" spc="-1" strike="noStrike">
                <a:solidFill>
                  <a:srgbClr val="000000"/>
                </a:solidFill>
                <a:latin typeface="Calibri"/>
              </a:rPr>
              <a:t>For soldering we require:</a:t>
            </a:r>
            <a:endParaRPr b="0" lang="en-CA" sz="32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tabLst>
                <a:tab algn="l" pos="0"/>
              </a:tabLst>
            </a:pPr>
            <a:r>
              <a:rPr b="0" lang="en-US" sz="3200" spc="-1" strike="noStrike">
                <a:solidFill>
                  <a:srgbClr val="000000"/>
                </a:solidFill>
                <a:latin typeface="Calibri"/>
              </a:rPr>
              <a:t>Soldering Lead</a:t>
            </a:r>
            <a:endParaRPr b="0" lang="en-CA" sz="32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tabLst>
                <a:tab algn="l" pos="0"/>
              </a:tabLst>
            </a:pPr>
            <a:r>
              <a:rPr b="0" lang="en-US" sz="3200" spc="-1" strike="noStrike">
                <a:solidFill>
                  <a:srgbClr val="000000"/>
                </a:solidFill>
                <a:latin typeface="Calibri"/>
              </a:rPr>
              <a:t>Soldering Iron</a:t>
            </a:r>
            <a:endParaRPr b="0" lang="en-CA" sz="32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Flux along with a printed circuit board and layout diagram of the circuit.</a:t>
            </a:r>
            <a:endParaRPr b="0" lang="en-CA" sz="3200" spc="-1" strike="noStrike">
              <a:solidFill>
                <a:srgbClr val="000000"/>
              </a:solidFill>
              <a:latin typeface="Arial"/>
            </a:endParaRPr>
          </a:p>
          <a:p>
            <a:pPr algn="just">
              <a:lnSpc>
                <a:spcPct val="90000"/>
              </a:lnSpc>
              <a:spcBef>
                <a:spcPts val="1199"/>
              </a:spcBef>
              <a:spcAft>
                <a:spcPts val="201"/>
              </a:spcAft>
              <a:tabLst>
                <a:tab algn="l" pos="0"/>
              </a:tabLst>
            </a:pP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Soldering</a:t>
            </a:r>
            <a:endParaRPr b="0" lang="en-US" sz="4400" spc="-1" strike="noStrike">
              <a:solidFill>
                <a:srgbClr val="000000"/>
              </a:solidFill>
              <a:latin typeface="Calibri"/>
            </a:endParaRPr>
          </a:p>
        </p:txBody>
      </p:sp>
      <p:pic>
        <p:nvPicPr>
          <p:cNvPr id="156" name="Picture 2" descr="Required Tools for Soldering"/>
          <p:cNvPicPr/>
          <p:nvPr/>
        </p:nvPicPr>
        <p:blipFill>
          <a:blip r:embed="rId1"/>
          <a:stretch/>
        </p:blipFill>
        <p:spPr>
          <a:xfrm>
            <a:off x="1117440" y="1914480"/>
            <a:ext cx="7254360" cy="416196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Types of soldering</a:t>
            </a:r>
            <a:endParaRPr b="0" lang="en-US" sz="4800" spc="-1" strike="noStrike">
              <a:solidFill>
                <a:srgbClr val="000000"/>
              </a:solidFill>
              <a:latin typeface="Calibri"/>
            </a:endParaRPr>
          </a:p>
        </p:txBody>
      </p:sp>
      <p:pic>
        <p:nvPicPr>
          <p:cNvPr id="158" name="Picture 2_0" descr="Different Methods of Soldering"/>
          <p:cNvPicPr/>
          <p:nvPr/>
        </p:nvPicPr>
        <p:blipFill>
          <a:blip r:embed="rId1"/>
          <a:stretch/>
        </p:blipFill>
        <p:spPr>
          <a:xfrm>
            <a:off x="1298520" y="1870200"/>
            <a:ext cx="7627680" cy="413028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Soldering iron:</a:t>
            </a:r>
            <a:endParaRPr b="0" lang="en-US" sz="4800" spc="-1" strike="noStrike">
              <a:solidFill>
                <a:srgbClr val="000000"/>
              </a:solidFill>
              <a:latin typeface="Calibri"/>
            </a:endParaRPr>
          </a:p>
        </p:txBody>
      </p:sp>
      <p:sp>
        <p:nvSpPr>
          <p:cNvPr id="160"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Arial"/>
              </a:rPr>
              <a:t> </a:t>
            </a:r>
            <a:r>
              <a:rPr b="0" lang="en-US" sz="2400" spc="-1" strike="noStrike">
                <a:solidFill>
                  <a:srgbClr val="000000"/>
                </a:solidFill>
                <a:latin typeface="Calibri"/>
              </a:rPr>
              <a:t>Soldering iron is the required primary thing, which is used as a heat source for liquefying solder.</a:t>
            </a:r>
            <a:endParaRPr b="0" lang="en-CA" sz="24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US" sz="2400" spc="-1" strike="noStrike">
                <a:solidFill>
                  <a:srgbClr val="000000"/>
                </a:solidFill>
                <a:latin typeface="Calibri"/>
              </a:rPr>
              <a:t>15W to 30W soldering guns are good for the majority of electronics or PCB (printed circuit board) jobs.</a:t>
            </a:r>
            <a:endParaRPr b="0" lang="en-CA" sz="24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pPr>
            <a:r>
              <a:rPr b="0" lang="en-US" sz="2400" spc="-1" strike="noStrike">
                <a:solidFill>
                  <a:srgbClr val="000000"/>
                </a:solidFill>
                <a:latin typeface="Calibri"/>
              </a:rPr>
              <a:t>The major difference between a gun and an iron is that iron seems like a pencil and comprises of a pin-point heat supply for the precise job, whereas a gun is like a gun in shape with a high wattage point excited by running electrical current simple through it.</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Soldering Process:</a:t>
            </a:r>
            <a:endParaRPr b="0" lang="en-US" sz="4800" spc="-1" strike="noStrike">
              <a:solidFill>
                <a:srgbClr val="000000"/>
              </a:solidFill>
              <a:latin typeface="Calibri"/>
            </a:endParaRPr>
          </a:p>
        </p:txBody>
      </p:sp>
      <p:sp>
        <p:nvSpPr>
          <p:cNvPr id="162" name="TextShape 2"/>
          <p:cNvSpPr txBox="1"/>
          <p:nvPr/>
        </p:nvSpPr>
        <p:spPr>
          <a:xfrm>
            <a:off x="503280" y="1768320"/>
            <a:ext cx="9072360" cy="4384440"/>
          </a:xfrm>
          <a:prstGeom prst="rect">
            <a:avLst/>
          </a:prstGeom>
          <a:noFill/>
          <a:ln>
            <a:noFill/>
          </a:ln>
        </p:spPr>
        <p:txBody>
          <a:bodyPr lIns="0" rIns="0" tIns="0" bIns="0">
            <a:noAutofit/>
          </a:bodyPr>
          <a:p>
            <a:pPr marL="432000" indent="-324000" algn="just">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Calibri"/>
              </a:rPr>
              <a:t>Start with the small components to the taller components and connecting wires</a:t>
            </a:r>
            <a:endParaRPr b="0" lang="en-CA" sz="20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Calibri"/>
              </a:rPr>
              <a:t>Place the element into the PCB, making sure it goes in the correct way around and twist the leads a little to secure the part.</a:t>
            </a:r>
            <a:endParaRPr b="0" lang="en-CA" sz="20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Calibri"/>
              </a:rPr>
              <a:t>Make sure the soldering iron has warmed up and if required, use the moist sponge to clean the tip.</a:t>
            </a:r>
            <a:endParaRPr b="0" lang="en-CA" sz="20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Calibri"/>
              </a:rPr>
              <a:t>Place the soldering iron on the component of the pad and feed the solder’s end onto the board</a:t>
            </a:r>
            <a:endParaRPr b="0" lang="en-CA" sz="20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Calibri"/>
              </a:rPr>
              <a:t>Take away the solder and the soldering iron from the board and leave the terminal to cool for a few seconds.</a:t>
            </a:r>
            <a:endParaRPr b="0" lang="en-CA" sz="20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Calibri"/>
              </a:rPr>
              <a:t>Using a couple of cutters neat the excess component terminal</a:t>
            </a:r>
            <a:endParaRPr b="0" lang="en-CA" sz="2000" spc="-1" strike="noStrike">
              <a:solidFill>
                <a:srgbClr val="000000"/>
              </a:solidFill>
              <a:latin typeface="Arial"/>
            </a:endParaRPr>
          </a:p>
          <a:p>
            <a:pPr marL="432000" indent="-324000" algn="just">
              <a:lnSpc>
                <a:spcPct val="90000"/>
              </a:lnSpc>
              <a:spcBef>
                <a:spcPts val="1199"/>
              </a:spcBef>
              <a:spcAft>
                <a:spcPts val="201"/>
              </a:spcAft>
              <a:buClr>
                <a:srgbClr val="000000"/>
              </a:buClr>
              <a:buSzPct val="45000"/>
              <a:buFont typeface="Wingdings" charset="2"/>
              <a:buChar char=""/>
            </a:pPr>
            <a:r>
              <a:rPr b="0" lang="en-US" sz="2000" spc="-1" strike="noStrike">
                <a:solidFill>
                  <a:srgbClr val="000000"/>
                </a:solidFill>
                <a:latin typeface="Calibri"/>
              </a:rPr>
              <a:t>If you make a mistake while heat up the joint with the iron, place the solder tip of your solder extractor and push the button</a:t>
            </a:r>
            <a:r>
              <a:rPr b="0" lang="en-US" sz="2000" spc="-1" strike="noStrike">
                <a:solidFill>
                  <a:srgbClr val="000000"/>
                </a:solidFill>
                <a:latin typeface="Arial"/>
              </a:rPr>
              <a:t>.</a:t>
            </a:r>
            <a:endParaRPr b="0" lang="en-CA" sz="2000" spc="-1" strike="noStrike">
              <a:solidFill>
                <a:srgbClr val="000000"/>
              </a:solidFill>
              <a:latin typeface="Arial"/>
            </a:endParaRPr>
          </a:p>
        </p:txBody>
      </p:sp>
      <p:sp>
        <p:nvSpPr>
          <p:cNvPr id="163" name="CustomShape 3"/>
          <p:cNvSpPr/>
          <p:nvPr/>
        </p:nvSpPr>
        <p:spPr>
          <a:xfrm>
            <a:off x="5775480" y="2814480"/>
            <a:ext cx="43308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CA" sz="1800" spc="-1" strike="noStrike">
                <a:solidFill>
                  <a:srgbClr val="000000"/>
                </a:solidFill>
                <a:latin typeface="Arial"/>
                <a:ea typeface="DejaVu Sans"/>
              </a:rPr>
              <a:t>aa</a:t>
            </a:r>
            <a:endParaRPr b="0" lang="en-CA"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PCB Testing</a:t>
            </a:r>
            <a:endParaRPr b="0" lang="en-US" sz="4800" spc="-1" strike="noStrike">
              <a:solidFill>
                <a:srgbClr val="000000"/>
              </a:solidFill>
              <a:latin typeface="Calibri"/>
            </a:endParaRPr>
          </a:p>
        </p:txBody>
      </p:sp>
      <p:sp>
        <p:nvSpPr>
          <p:cNvPr id="165"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A continuity test tells us whether two things are electrically connected,if something is </a:t>
            </a:r>
            <a:r>
              <a:rPr b="1" i="1" lang="en-US" sz="2000" spc="-1" strike="noStrike">
                <a:solidFill>
                  <a:srgbClr val="404040"/>
                </a:solidFill>
                <a:latin typeface="Calibri"/>
              </a:rPr>
              <a:t>continuous</a:t>
            </a:r>
            <a:r>
              <a:rPr b="0" lang="en-US" sz="2000" spc="-1" strike="noStrike">
                <a:solidFill>
                  <a:srgbClr val="404040"/>
                </a:solidFill>
                <a:latin typeface="Calibri"/>
              </a:rPr>
              <a:t>, an electric current can flow freely from one end to the other.</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To begin, make sure no current is running through the circuit or component we want to test. Switch it off, unplug it from the wall, and remove any batteries.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Plug the black probe into the </a:t>
            </a:r>
            <a:r>
              <a:rPr b="1" lang="en-US" sz="2000" spc="-1" strike="noStrike">
                <a:solidFill>
                  <a:srgbClr val="404040"/>
                </a:solidFill>
                <a:latin typeface="Calibri"/>
              </a:rPr>
              <a:t>COM</a:t>
            </a:r>
            <a:r>
              <a:rPr b="0" lang="en-US" sz="2000" spc="-1" strike="noStrike">
                <a:solidFill>
                  <a:srgbClr val="404040"/>
                </a:solidFill>
                <a:latin typeface="Calibri"/>
              </a:rPr>
              <a:t> port on your multimeter.</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Plug the red probe into the </a:t>
            </a:r>
            <a:r>
              <a:rPr b="1" lang="en-US" sz="2000" spc="-1" strike="noStrike">
                <a:solidFill>
                  <a:srgbClr val="404040"/>
                </a:solidFill>
                <a:latin typeface="Calibri"/>
              </a:rPr>
              <a:t>VΩmA</a:t>
            </a:r>
            <a:r>
              <a:rPr b="0" lang="en-US" sz="2000" spc="-1" strike="noStrike">
                <a:solidFill>
                  <a:srgbClr val="404040"/>
                </a:solidFill>
                <a:latin typeface="Calibri"/>
              </a:rPr>
              <a:t> port.</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Switch on the multimeter, and set the dial to continuity mode</a:t>
            </a:r>
            <a:br/>
            <a:r>
              <a:rPr b="1" lang="en-US" sz="2000" spc="-1" strike="noStrike">
                <a:solidFill>
                  <a:srgbClr val="404040"/>
                </a:solidFill>
                <a:latin typeface="Calibri"/>
              </a:rPr>
              <a:t> </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Testing Continuity:</a:t>
            </a:r>
            <a:endParaRPr b="0" lang="en-US" sz="4800" spc="-1" strike="noStrike">
              <a:solidFill>
                <a:srgbClr val="000000"/>
              </a:solidFill>
              <a:latin typeface="Calibri"/>
            </a:endParaRPr>
          </a:p>
        </p:txBody>
      </p:sp>
      <p:sp>
        <p:nvSpPr>
          <p:cNvPr id="167"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The multimeter tests continuity by sending a little current through one probe, and checking whether the other probe receives it.</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If the probes are connected—either by a continuous circuit, or by touching each other directly—the test current flows through. The screen displays a value of zero (or near zero), and the multimeter </a:t>
            </a:r>
            <a:r>
              <a:rPr b="1" lang="en-US" sz="2000" spc="-1" strike="noStrike">
                <a:solidFill>
                  <a:srgbClr val="404040"/>
                </a:solidFill>
                <a:latin typeface="Calibri"/>
              </a:rPr>
              <a:t>beeps.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If the test current isn't detected, it means there's no continuity. The screen will display 1 or OL (open loop).</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To complete continuity test, place one probe at each end of the circuit or component we want to test.</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Testing Continuity:</a:t>
            </a:r>
            <a:endParaRPr b="0" lang="en-US" sz="4800" spc="-1" strike="noStrike">
              <a:solidFill>
                <a:srgbClr val="000000"/>
              </a:solidFill>
              <a:latin typeface="Calibri"/>
            </a:endParaRPr>
          </a:p>
        </p:txBody>
      </p:sp>
      <p:sp>
        <p:nvSpPr>
          <p:cNvPr id="169"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If multimeter doesn't have a dedicated continuity test mode, we can still perform a continuity test.</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Turn the dial to the lowest setting in the resistance mode.</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If the probes are connected—either by a continuous circuit, or by touching each other directly—the test current flows through. The screen displays a value of zero (or near zero—in this case, 0.8). Very low resistance is another way of saying that we have continuity.</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If no current is detected, it means there's no continuity. The screen will display 1 or OL (open loop).</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Testing Continuity</a:t>
            </a:r>
            <a:endParaRPr b="0" lang="en-US" sz="4400" spc="-1" strike="noStrike">
              <a:solidFill>
                <a:srgbClr val="000000"/>
              </a:solidFill>
              <a:latin typeface="Calibri"/>
            </a:endParaRPr>
          </a:p>
        </p:txBody>
      </p:sp>
      <p:pic>
        <p:nvPicPr>
          <p:cNvPr id="171" name="Content Placeholder 4_1" descr=""/>
          <p:cNvPicPr/>
          <p:nvPr/>
        </p:nvPicPr>
        <p:blipFill>
          <a:blip r:embed="rId1"/>
          <a:stretch/>
        </p:blipFill>
        <p:spPr>
          <a:xfrm>
            <a:off x="2587680" y="2487600"/>
            <a:ext cx="6443280" cy="32605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Block Diagram of Receiver Side</a:t>
            </a:r>
            <a:endParaRPr b="0" lang="en-US" sz="4400" spc="-1" strike="noStrike">
              <a:solidFill>
                <a:srgbClr val="000000"/>
              </a:solidFill>
              <a:latin typeface="Calibri"/>
            </a:endParaRPr>
          </a:p>
        </p:txBody>
      </p:sp>
      <p:pic>
        <p:nvPicPr>
          <p:cNvPr id="98" name="Picture 3" descr=""/>
          <p:cNvPicPr/>
          <p:nvPr/>
        </p:nvPicPr>
        <p:blipFill>
          <a:blip r:embed="rId1"/>
          <a:stretch/>
        </p:blipFill>
        <p:spPr>
          <a:xfrm>
            <a:off x="1800360" y="1655640"/>
            <a:ext cx="6551280" cy="498456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03280" y="301680"/>
            <a:ext cx="9072360" cy="1261800"/>
          </a:xfrm>
          <a:prstGeom prst="rect">
            <a:avLst/>
          </a:prstGeom>
          <a:noFill/>
          <a:ln>
            <a:noFill/>
          </a:ln>
        </p:spPr>
        <p:txBody>
          <a:bodyPr lIns="0" rIns="0" tIns="0" bIns="0" anchor="ctr">
            <a:noAutofit/>
          </a:bodyPr>
          <a:p>
            <a:pPr>
              <a:lnSpc>
                <a:spcPct val="85000"/>
              </a:lnSpc>
            </a:pPr>
            <a:r>
              <a:rPr b="0" lang="en-US" sz="4800" spc="-52" strike="noStrike">
                <a:solidFill>
                  <a:srgbClr val="404040"/>
                </a:solidFill>
                <a:latin typeface="Calibri Light"/>
              </a:rPr>
              <a:t>Testing Voltage:</a:t>
            </a:r>
            <a:endParaRPr b="0" lang="en-US" sz="4800" spc="-1" strike="noStrike">
              <a:solidFill>
                <a:srgbClr val="000000"/>
              </a:solidFill>
              <a:latin typeface="Calibri"/>
            </a:endParaRPr>
          </a:p>
        </p:txBody>
      </p:sp>
      <p:sp>
        <p:nvSpPr>
          <p:cNvPr id="173"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Set the dial to DC voltage mode.</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Set the correct range for voltage.</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Place the red probe on the positive terminal, and the black probe on the negative terminal.</a:t>
            </a:r>
            <a:endParaRPr b="0" lang="en-CA" sz="2000" spc="-1" strike="noStrike">
              <a:solidFill>
                <a:srgbClr val="000000"/>
              </a:solidFill>
              <a:latin typeface="Arial"/>
            </a:endParaRPr>
          </a:p>
          <a:p>
            <a:pPr marL="432000" indent="-324000">
              <a:lnSpc>
                <a:spcPct val="90000"/>
              </a:lnSpc>
              <a:spcBef>
                <a:spcPts val="1199"/>
              </a:spcBef>
              <a:spcAft>
                <a:spcPts val="201"/>
              </a:spcAft>
              <a:buClr>
                <a:srgbClr val="404040"/>
              </a:buClr>
              <a:buSzPct val="45000"/>
              <a:buFont typeface="Wingdings" charset="2"/>
              <a:buChar char=""/>
            </a:pPr>
            <a:r>
              <a:rPr b="0" lang="en-US" sz="2000" spc="-1" strike="noStrike">
                <a:solidFill>
                  <a:srgbClr val="404040"/>
                </a:solidFill>
                <a:latin typeface="Calibri"/>
              </a:rPr>
              <a:t>With the range set correctly, we get an accurate reading.</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Refrences</a:t>
            </a:r>
            <a:endParaRPr b="0" lang="en-US" sz="4400" spc="-1" strike="noStrike">
              <a:solidFill>
                <a:srgbClr val="000000"/>
              </a:solidFill>
              <a:latin typeface="Calibri"/>
            </a:endParaRPr>
          </a:p>
        </p:txBody>
      </p:sp>
      <p:sp>
        <p:nvSpPr>
          <p:cNvPr id="175"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90000"/>
              </a:lnSpc>
              <a:spcBef>
                <a:spcPts val="1199"/>
              </a:spcBef>
              <a:spcAft>
                <a:spcPts val="201"/>
              </a:spcAft>
              <a:buClr>
                <a:srgbClr val="000000"/>
              </a:buClr>
              <a:buSzPct val="45000"/>
              <a:buFont typeface="Wingdings" charset="2"/>
              <a:buChar char=""/>
              <a:tabLst>
                <a:tab algn="l" pos="0"/>
              </a:tabLst>
            </a:pPr>
            <a:r>
              <a:rPr b="0" lang="en-US" sz="2000" spc="-1" strike="noStrike">
                <a:solidFill>
                  <a:srgbClr val="000000"/>
                </a:solidFill>
                <a:latin typeface="Calibri"/>
              </a:rPr>
              <a:t>Types of PCB’s –retrieved from:</a:t>
            </a:r>
            <a:endParaRPr b="0" lang="en-CA" sz="2000" spc="-1" strike="noStrike">
              <a:solidFill>
                <a:srgbClr val="000000"/>
              </a:solidFill>
              <a:latin typeface="Arial"/>
            </a:endParaRPr>
          </a:p>
          <a:p>
            <a:pPr marL="432000" indent="-324000">
              <a:lnSpc>
                <a:spcPct val="90000"/>
              </a:lnSpc>
              <a:spcBef>
                <a:spcPts val="1199"/>
              </a:spcBef>
              <a:spcAft>
                <a:spcPts val="201"/>
              </a:spcAft>
              <a:buClr>
                <a:srgbClr val="5eb2ea"/>
              </a:buClr>
              <a:buSzPct val="45000"/>
              <a:buFont typeface="Wingdings" charset="2"/>
              <a:buChar char=""/>
              <a:tabLst>
                <a:tab algn="l" pos="0"/>
              </a:tabLst>
            </a:pPr>
            <a:r>
              <a:rPr b="0" lang="en-US" sz="2000" spc="-1" strike="noStrike" u="sng">
                <a:solidFill>
                  <a:srgbClr val="0563c1"/>
                </a:solidFill>
                <a:uFillTx/>
                <a:latin typeface="Calibri"/>
                <a:hlinkClick r:id="rId1"/>
              </a:rPr>
              <a:t>https://www.crimpcircuits.com/blog/types-of-printed-circuit-boards/</a:t>
            </a:r>
            <a:r>
              <a:rPr b="0" lang="en-US" sz="2000" spc="-1" strike="noStrike">
                <a:solidFill>
                  <a:srgbClr val="404040"/>
                </a:solidFill>
                <a:latin typeface="Calibri"/>
              </a:rPr>
              <a:t> </a:t>
            </a:r>
            <a:endParaRPr b="0" lang="en-CA" sz="20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tabLst>
                <a:tab algn="l" pos="0"/>
              </a:tabLst>
            </a:pPr>
            <a:r>
              <a:rPr b="0" lang="en-US" sz="2000" spc="-1" strike="noStrike">
                <a:solidFill>
                  <a:srgbClr val="000000"/>
                </a:solidFill>
                <a:latin typeface="Calibri"/>
              </a:rPr>
              <a:t>Zero PCB –retrieved from:</a:t>
            </a:r>
            <a:endParaRPr b="0" lang="en-CA" sz="2000" spc="-1" strike="noStrike">
              <a:solidFill>
                <a:srgbClr val="000000"/>
              </a:solidFill>
              <a:latin typeface="Arial"/>
            </a:endParaRPr>
          </a:p>
          <a:p>
            <a:pPr marL="432000" indent="-324000">
              <a:lnSpc>
                <a:spcPct val="90000"/>
              </a:lnSpc>
              <a:spcBef>
                <a:spcPts val="1199"/>
              </a:spcBef>
              <a:spcAft>
                <a:spcPts val="201"/>
              </a:spcAft>
              <a:buClr>
                <a:srgbClr val="5eb2ea"/>
              </a:buClr>
              <a:buSzPct val="45000"/>
              <a:buFont typeface="Wingdings" charset="2"/>
              <a:buChar char=""/>
              <a:tabLst>
                <a:tab algn="l" pos="0"/>
              </a:tabLst>
            </a:pPr>
            <a:r>
              <a:rPr b="0" lang="en-IN" sz="2000" spc="-1" strike="noStrike" u="sng">
                <a:solidFill>
                  <a:srgbClr val="0563c1"/>
                </a:solidFill>
                <a:uFillTx/>
                <a:latin typeface="Calibri"/>
                <a:hlinkClick r:id="rId2"/>
              </a:rPr>
              <a:t>https://www.electronicsforu.com/technology-trends/learn-electronics/veroboard-zero-pcb-difference#:~:text=Zero%20PCB%20is%20basically%20a,%2Dinch)%20spacing%20between%20holes</a:t>
            </a:r>
            <a:r>
              <a:rPr b="0" lang="en-IN" sz="2000" spc="-1" strike="noStrike">
                <a:solidFill>
                  <a:srgbClr val="404040"/>
                </a:solidFill>
                <a:latin typeface="Calibri"/>
              </a:rPr>
              <a:t>.</a:t>
            </a:r>
            <a:endParaRPr b="0" lang="en-CA" sz="2000" spc="-1" strike="noStrike">
              <a:solidFill>
                <a:srgbClr val="000000"/>
              </a:solidFill>
              <a:latin typeface="Arial"/>
            </a:endParaRPr>
          </a:p>
          <a:p>
            <a:pPr marL="432000" indent="-324000">
              <a:lnSpc>
                <a:spcPct val="90000"/>
              </a:lnSpc>
              <a:spcBef>
                <a:spcPts val="1199"/>
              </a:spcBef>
              <a:spcAft>
                <a:spcPts val="201"/>
              </a:spcAft>
              <a:buClr>
                <a:srgbClr val="000000"/>
              </a:buClr>
              <a:buSzPct val="45000"/>
              <a:buFont typeface="Wingdings" charset="2"/>
              <a:buChar char=""/>
              <a:tabLst>
                <a:tab algn="l" pos="0"/>
              </a:tabLst>
            </a:pPr>
            <a:r>
              <a:rPr b="0" lang="en-IN" sz="2000" spc="-1" strike="noStrike">
                <a:solidFill>
                  <a:srgbClr val="000000"/>
                </a:solidFill>
                <a:latin typeface="Calibri"/>
              </a:rPr>
              <a:t>PCB design process:</a:t>
            </a:r>
            <a:endParaRPr b="0" lang="en-CA" sz="2000" spc="-1" strike="noStrike">
              <a:solidFill>
                <a:srgbClr val="000000"/>
              </a:solidFill>
              <a:latin typeface="Arial"/>
            </a:endParaRPr>
          </a:p>
          <a:p>
            <a:pPr marL="432000" indent="-324000">
              <a:lnSpc>
                <a:spcPct val="90000"/>
              </a:lnSpc>
              <a:spcBef>
                <a:spcPts val="1199"/>
              </a:spcBef>
              <a:spcAft>
                <a:spcPts val="201"/>
              </a:spcAft>
              <a:buClr>
                <a:srgbClr val="5eb2ea"/>
              </a:buClr>
              <a:buSzPct val="45000"/>
              <a:buFont typeface="Wingdings" charset="2"/>
              <a:buChar char=""/>
              <a:tabLst>
                <a:tab algn="l" pos="0"/>
              </a:tabLst>
            </a:pPr>
            <a:r>
              <a:rPr b="0" lang="en-US" sz="2000" spc="-1" strike="noStrike" u="sng">
                <a:solidFill>
                  <a:srgbClr val="0563c1"/>
                </a:solidFill>
                <a:uFillTx/>
                <a:latin typeface="Calibri"/>
                <a:hlinkClick r:id="rId3"/>
              </a:rPr>
              <a:t>https://www.electronicdesign.com/technologies/embedded-revolution/article/21798594/the-engineers-guide-to-highquality-pcb-design</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452520" y="223920"/>
            <a:ext cx="90705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Refrences</a:t>
            </a:r>
            <a:endParaRPr b="0" lang="en-US" sz="4400" spc="-1" strike="noStrike">
              <a:solidFill>
                <a:srgbClr val="000000"/>
              </a:solidFill>
              <a:latin typeface="Calibri"/>
            </a:endParaRPr>
          </a:p>
        </p:txBody>
      </p:sp>
      <p:sp>
        <p:nvSpPr>
          <p:cNvPr id="177" name="TextShape 2"/>
          <p:cNvSpPr txBox="1"/>
          <p:nvPr/>
        </p:nvSpPr>
        <p:spPr>
          <a:xfrm>
            <a:off x="503280" y="1768320"/>
            <a:ext cx="9072360" cy="4384440"/>
          </a:xfrm>
          <a:prstGeom prst="rect">
            <a:avLst/>
          </a:prstGeom>
          <a:noFill/>
          <a:ln>
            <a:noFill/>
          </a:ln>
        </p:spPr>
        <p:txBody>
          <a:bodyPr lIns="0" rIns="0" tIns="0" bIns="0">
            <a:noAutofit/>
          </a:bodyPr>
          <a:p>
            <a:pPr>
              <a:lnSpc>
                <a:spcPct val="100000"/>
              </a:lnSpc>
              <a:spcAft>
                <a:spcPts val="1412"/>
              </a:spcAft>
            </a:pPr>
            <a:r>
              <a:rPr b="0" lang="en-CA" sz="3200" spc="-1" strike="noStrike">
                <a:solidFill>
                  <a:srgbClr val="000000"/>
                </a:solidFill>
                <a:latin typeface="Arial"/>
              </a:rPr>
              <a:t>Refrence for the Interfacing of the components on the receiver side retrieved from</a:t>
            </a:r>
            <a:endParaRPr b="0" lang="en-CA" sz="3200" spc="-1" strike="noStrike">
              <a:solidFill>
                <a:srgbClr val="000000"/>
              </a:solidFill>
              <a:latin typeface="Arial"/>
            </a:endParaRPr>
          </a:p>
          <a:p>
            <a:pPr>
              <a:lnSpc>
                <a:spcPct val="100000"/>
              </a:lnSpc>
              <a:spcAft>
                <a:spcPts val="1412"/>
              </a:spcAft>
            </a:pPr>
            <a:r>
              <a:rPr b="0" lang="en-CA" sz="3200" spc="-1" strike="noStrike">
                <a:solidFill>
                  <a:srgbClr val="000000"/>
                </a:solidFill>
                <a:latin typeface="Arial"/>
              </a:rPr>
              <a:t>https://github.com/komalkaurr/Group_3_Winter-2021/tree/main/PCB%20designing%20of%20reciever%20side</a:t>
            </a: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Components and Communication Protocol Used</a:t>
            </a:r>
            <a:endParaRPr b="0" lang="en-US" sz="4400" spc="-1" strike="noStrike">
              <a:solidFill>
                <a:srgbClr val="000000"/>
              </a:solidFill>
              <a:latin typeface="Calibri"/>
            </a:endParaRPr>
          </a:p>
        </p:txBody>
      </p:sp>
      <p:sp>
        <p:nvSpPr>
          <p:cNvPr id="100"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Components used at Receiver Side :-</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Beaglebone Black Wireless, Xbee Module, GSM Module, Arduino, Fan, Optocoupler, Temperature Sensor, CO Sensorr, LPG Gas and Smoke Sensor, LCD Display, Buzzer</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Communication Protocol Used :- UART</a:t>
            </a: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Xbee S2C Module</a:t>
            </a:r>
            <a:endParaRPr b="0" lang="en-US" sz="4400" spc="-1" strike="noStrike">
              <a:solidFill>
                <a:srgbClr val="000000"/>
              </a:solidFill>
              <a:latin typeface="Calibri"/>
            </a:endParaRPr>
          </a:p>
        </p:txBody>
      </p:sp>
      <p:sp>
        <p:nvSpPr>
          <p:cNvPr id="102"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Xbee S2C module is a RF module rhat has been designed for the wireless communication or the data exchange and it works on the Zigbee mesh communication protocols.</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Basically this module provides the wireless connectivity to the end point devices in any Xbee mesh networks including devices from the other vendors.</a:t>
            </a: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Interfacing of Xbee module with Beaglebone</a:t>
            </a:r>
            <a:endParaRPr b="0" lang="en-US" sz="4400" spc="-1" strike="noStrike">
              <a:solidFill>
                <a:srgbClr val="000000"/>
              </a:solidFill>
              <a:latin typeface="Calibri"/>
            </a:endParaRPr>
          </a:p>
        </p:txBody>
      </p:sp>
      <p:pic>
        <p:nvPicPr>
          <p:cNvPr id="104" name="Picture 3" descr=""/>
          <p:cNvPicPr/>
          <p:nvPr/>
        </p:nvPicPr>
        <p:blipFill>
          <a:blip r:embed="rId1"/>
          <a:stretch/>
        </p:blipFill>
        <p:spPr>
          <a:xfrm>
            <a:off x="42840" y="1944720"/>
            <a:ext cx="9821520" cy="45208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Interfacing of Xbee module with Beaglebone</a:t>
            </a:r>
            <a:endParaRPr b="0" lang="en-US" sz="4400" spc="-1" strike="noStrike">
              <a:solidFill>
                <a:srgbClr val="000000"/>
              </a:solidFill>
              <a:latin typeface="Calibri"/>
            </a:endParaRPr>
          </a:p>
        </p:txBody>
      </p:sp>
      <p:sp>
        <p:nvSpPr>
          <p:cNvPr id="106" name="TextShape 2"/>
          <p:cNvSpPr txBox="1"/>
          <p:nvPr/>
        </p:nvSpPr>
        <p:spPr>
          <a:xfrm>
            <a:off x="503280" y="1768320"/>
            <a:ext cx="9072360" cy="4384440"/>
          </a:xfrm>
          <a:prstGeom prst="rect">
            <a:avLst/>
          </a:prstGeom>
          <a:noFill/>
          <a:ln>
            <a:noFill/>
          </a:ln>
        </p:spPr>
        <p:txBody>
          <a:bodyPr lIns="0" rIns="0" tIns="0" bIns="0">
            <a:noAutofit/>
          </a:bodyPr>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Connect pin1(Vcc) of Xbee to pin 4 (Vdd) of BBB wireless (P9 Header)</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Connect Pin 10(GND) of Xbee to pin 46 (GND) of BBB wireless (P9 Header)</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Connect Pin 2(Dout) of Xbee to pin 26 (UART1_Rx) of BBB wireless (P9) header</a:t>
            </a:r>
            <a:endParaRPr b="0" lang="en-CA" sz="3200" spc="-1" strike="noStrike">
              <a:solidFill>
                <a:srgbClr val="000000"/>
              </a:solidFill>
              <a:latin typeface="Arial"/>
            </a:endParaRPr>
          </a:p>
          <a:p>
            <a:pPr marL="432000" indent="-324000">
              <a:lnSpc>
                <a:spcPct val="100000"/>
              </a:lnSpc>
              <a:spcAft>
                <a:spcPts val="1412"/>
              </a:spcAft>
              <a:buClr>
                <a:srgbClr val="000000"/>
              </a:buClr>
              <a:buSzPct val="45000"/>
              <a:buFont typeface="Wingdings" charset="2"/>
              <a:buChar char=""/>
            </a:pPr>
            <a:r>
              <a:rPr b="0" lang="en-CA" sz="3200" spc="-1" strike="noStrike">
                <a:solidFill>
                  <a:srgbClr val="000000"/>
                </a:solidFill>
                <a:latin typeface="Arial"/>
              </a:rPr>
              <a:t>Connect pin 3 (Din) of Xbee to pin 24 (UART_1Tx) of BBB wireless (P9 header)</a:t>
            </a:r>
            <a:endParaRPr b="0" lang="en-CA"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503280" y="301680"/>
            <a:ext cx="9072360" cy="1261800"/>
          </a:xfrm>
          <a:prstGeom prst="rect">
            <a:avLst/>
          </a:prstGeom>
          <a:noFill/>
          <a:ln>
            <a:noFill/>
          </a:ln>
        </p:spPr>
        <p:txBody>
          <a:bodyPr lIns="0" rIns="0" tIns="0" bIns="0" anchor="ctr">
            <a:noAutofit/>
          </a:bodyPr>
          <a:p>
            <a:pPr algn="ctr">
              <a:lnSpc>
                <a:spcPct val="100000"/>
              </a:lnSpc>
            </a:pPr>
            <a:r>
              <a:rPr b="0" lang="en-CA" sz="4400" spc="-1" strike="noStrike">
                <a:solidFill>
                  <a:srgbClr val="000000"/>
                </a:solidFill>
                <a:latin typeface="Arial"/>
              </a:rPr>
              <a:t>Interfacing of Xbee Module with Beaglebone</a:t>
            </a:r>
            <a:endParaRPr b="0" lang="en-US" sz="4400" spc="-1" strike="noStrike">
              <a:solidFill>
                <a:srgbClr val="000000"/>
              </a:solidFill>
              <a:latin typeface="Calibri"/>
            </a:endParaRPr>
          </a:p>
        </p:txBody>
      </p:sp>
      <p:pic>
        <p:nvPicPr>
          <p:cNvPr id="108" name="Content Placeholder 4" descr=""/>
          <p:cNvPicPr/>
          <p:nvPr/>
        </p:nvPicPr>
        <p:blipFill>
          <a:blip r:embed="rId1"/>
          <a:stretch/>
        </p:blipFill>
        <p:spPr>
          <a:xfrm>
            <a:off x="863640" y="1871640"/>
            <a:ext cx="7992720" cy="34779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LibreOffice/6.4.6.2$Linux_X86_64 LibreOffice_project/40$Build-2</Application>
  <Words>1884</Words>
  <Paragraphs>213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2021-04-17T00:59:19Z</dcterms:created>
  <dc:creator/>
  <dc:description/>
  <dc:language>en-CA</dc:language>
  <cp:lastModifiedBy/>
  <dcterms:modified xsi:type="dcterms:W3CDTF">2021-04-18T23:35:04Z</dcterms:modified>
  <cp:revision>8</cp:revision>
  <dc:subject/>
  <dc:title>Beehive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42</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42</vt:i4>
  </property>
</Properties>
</file>