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8" r:id="rId16"/>
    <p:sldId id="275" r:id="rId17"/>
    <p:sldId id="276" r:id="rId18"/>
    <p:sldId id="271" r:id="rId19"/>
    <p:sldId id="270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5" r:id="rId28"/>
    <p:sldId id="26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products/embedded-systems/digi-xbee/digi-xbee-tools/xctu#productsupport-utilities" TargetMode="External"/><Relationship Id="rId2" Type="http://schemas.openxmlformats.org/officeDocument/2006/relationships/hyperlink" Target="https://components101.com/wireless/xbee-s2c-module-pinout-datasheet#:~:text=XBee%20S2C%20is%20a%20RF,including%20devices%20from%20other%20vendo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ng.david.mata/in-this-tutorial-i-am-going-to-show-you-how-you-can-send-data-wirelessly-between-an-arduino-to-a-cb18cac1c984" TargetMode="External"/><Relationship Id="rId2" Type="http://schemas.openxmlformats.org/officeDocument/2006/relationships/hyperlink" Target="https://stackoverflow.com/questions/tagged/beagleboneblack?sort=votes&amp;page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CCB4-76CF-48D1-B0D3-105577FB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294720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err="1"/>
              <a:t>Xbee</a:t>
            </a:r>
            <a:r>
              <a:rPr lang="en-IN" dirty="0"/>
              <a:t>(transmitter) Interfacing with BBB wireless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4996-F889-4A8A-ABC7-39EB12D8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4779974"/>
            <a:ext cx="5357600" cy="1160213"/>
          </a:xfrm>
        </p:spPr>
        <p:txBody>
          <a:bodyPr/>
          <a:lstStyle/>
          <a:p>
            <a:pPr algn="l"/>
            <a:r>
              <a:rPr lang="en-IN" dirty="0"/>
              <a:t>Submitted by </a:t>
            </a:r>
          </a:p>
          <a:p>
            <a:pPr algn="l"/>
            <a:r>
              <a:rPr lang="en-IN" dirty="0"/>
              <a:t>Ashok Kumar Saini(c0762216)</a:t>
            </a:r>
          </a:p>
        </p:txBody>
      </p:sp>
    </p:spTree>
    <p:extLst>
      <p:ext uri="{BB962C8B-B14F-4D97-AF65-F5344CB8AC3E}">
        <p14:creationId xmlns:p14="http://schemas.microsoft.com/office/powerpoint/2010/main" val="232723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4EDE-1F51-43BC-8F6A-3A3FF0D7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UART interfacing of </a:t>
            </a:r>
            <a:r>
              <a:rPr lang="en-IN" dirty="0" err="1"/>
              <a:t>Xbee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692AD-6891-4DA2-A30C-22E0AA1F5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298" y="2052638"/>
            <a:ext cx="73683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D942-21B5-48CC-901A-1A329AF2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UART interfacing of </a:t>
            </a:r>
            <a:r>
              <a:rPr lang="en-IN" dirty="0" err="1"/>
              <a:t>Xbee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8BCC6-5246-43A5-80D5-DF3EA2B63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242" y="2359742"/>
            <a:ext cx="7801897" cy="30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04F-FFA5-419F-867C-5B70F67F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Software used for </a:t>
            </a:r>
            <a:r>
              <a:rPr lang="en-IN" dirty="0" err="1"/>
              <a:t>Xbee</a:t>
            </a:r>
            <a:r>
              <a:rPr lang="en-IN" dirty="0"/>
              <a:t>- XCTU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561C-2C8E-40BC-8C29-A3B8C6E1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XCTU is a free, multi-platform application compatible with Windows, MacOS and Linux</a:t>
            </a:r>
          </a:p>
          <a:p>
            <a:r>
              <a:rPr lang="en-US" dirty="0"/>
              <a:t>Graphical Network View for simple wireless network configuration and architecture</a:t>
            </a:r>
          </a:p>
          <a:p>
            <a:r>
              <a:rPr lang="en-US" dirty="0"/>
              <a:t>API Frame Builder is a simple development tool for quickly building </a:t>
            </a:r>
            <a:r>
              <a:rPr lang="en-US" dirty="0" err="1"/>
              <a:t>XBee</a:t>
            </a:r>
            <a:r>
              <a:rPr lang="en-US" dirty="0"/>
              <a:t> API frames</a:t>
            </a:r>
          </a:p>
          <a:p>
            <a:r>
              <a:rPr lang="en-US" dirty="0"/>
              <a:t>Firmware Release Notes Viewer allows users to explore and read firmware release notes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94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76F5-2E4D-451A-888B-88BE9E42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XCTU software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6EF7C1-4F11-4CFD-B385-34EF1B834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50" y="1578078"/>
            <a:ext cx="8302089" cy="4837010"/>
          </a:xfrm>
        </p:spPr>
      </p:pic>
    </p:spTree>
    <p:extLst>
      <p:ext uri="{BB962C8B-B14F-4D97-AF65-F5344CB8AC3E}">
        <p14:creationId xmlns:p14="http://schemas.microsoft.com/office/powerpoint/2010/main" val="162858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50D5-ADC3-4D45-BF93-45941638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Configuring </a:t>
            </a:r>
            <a:r>
              <a:rPr lang="en-IN" dirty="0" err="1"/>
              <a:t>Xbee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FC08-1707-423B-BA49-1A594F17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IN" dirty="0"/>
              <a:t>PAN ID- Assign same for Both </a:t>
            </a:r>
            <a:r>
              <a:rPr lang="en-IN" dirty="0" err="1"/>
              <a:t>Xbees</a:t>
            </a:r>
            <a:r>
              <a:rPr lang="en-IN" dirty="0"/>
              <a:t> </a:t>
            </a:r>
          </a:p>
          <a:p>
            <a:r>
              <a:rPr lang="en-IN" dirty="0"/>
              <a:t>MAC address (16 bits) </a:t>
            </a:r>
          </a:p>
          <a:p>
            <a:pPr marL="0" indent="0">
              <a:buNone/>
            </a:pPr>
            <a:r>
              <a:rPr lang="en-IN" dirty="0"/>
              <a:t>Xbee1 -&gt; 0013A20041D157C6</a:t>
            </a:r>
          </a:p>
          <a:p>
            <a:pPr marL="0" indent="0">
              <a:buNone/>
            </a:pPr>
            <a:r>
              <a:rPr lang="en-IN" dirty="0"/>
              <a:t>Xbee2 -&gt; 0013A20041D18631</a:t>
            </a:r>
          </a:p>
          <a:p>
            <a:pPr marL="457200" indent="-457200">
              <a:buAutoNum type="arabicPeriod"/>
            </a:pPr>
            <a:r>
              <a:rPr lang="en-IN" dirty="0"/>
              <a:t>High </a:t>
            </a:r>
          </a:p>
          <a:p>
            <a:pPr marL="457200" indent="-457200">
              <a:buAutoNum type="arabicPeriod"/>
            </a:pPr>
            <a:r>
              <a:rPr lang="en-IN" dirty="0"/>
              <a:t>Low</a:t>
            </a:r>
          </a:p>
          <a:p>
            <a:r>
              <a:rPr lang="en-IN" dirty="0"/>
              <a:t>Node Identifier</a:t>
            </a:r>
          </a:p>
          <a:p>
            <a:r>
              <a:rPr lang="en-IN" dirty="0"/>
              <a:t>CE Coordinator Enable</a:t>
            </a:r>
          </a:p>
        </p:txBody>
      </p:sp>
    </p:spTree>
    <p:extLst>
      <p:ext uri="{BB962C8B-B14F-4D97-AF65-F5344CB8AC3E}">
        <p14:creationId xmlns:p14="http://schemas.microsoft.com/office/powerpoint/2010/main" val="31086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B7016-A3EE-4B72-8E29-9A05B028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7C9F-813F-4A47-B452-0E456D9B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77" y="136717"/>
            <a:ext cx="7958331" cy="761918"/>
          </a:xfrm>
        </p:spPr>
        <p:txBody>
          <a:bodyPr/>
          <a:lstStyle/>
          <a:p>
            <a:pPr algn="l"/>
            <a:r>
              <a:rPr lang="en-IN" dirty="0" err="1"/>
              <a:t>Xbee</a:t>
            </a:r>
            <a:r>
              <a:rPr lang="en-IN" dirty="0"/>
              <a:t> configuration as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FDC37-D660-4351-9717-6350DBCD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3945"/>
            <a:ext cx="12192000" cy="5644055"/>
          </a:xfrm>
        </p:spPr>
      </p:pic>
    </p:spTree>
    <p:extLst>
      <p:ext uri="{BB962C8B-B14F-4D97-AF65-F5344CB8AC3E}">
        <p14:creationId xmlns:p14="http://schemas.microsoft.com/office/powerpoint/2010/main" val="347686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5D90-CB67-489B-B821-E02041B7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0"/>
            <a:ext cx="7958331" cy="1077229"/>
          </a:xfrm>
        </p:spPr>
        <p:txBody>
          <a:bodyPr/>
          <a:lstStyle/>
          <a:p>
            <a:pPr algn="l"/>
            <a:r>
              <a:rPr lang="en-IN" dirty="0" err="1"/>
              <a:t>Xbee</a:t>
            </a:r>
            <a:r>
              <a:rPr lang="en-IN" dirty="0"/>
              <a:t> Configuration as Receiver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A6D562-1A1A-41E9-B89C-6EB872A4B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2922"/>
            <a:ext cx="12192000" cy="6145078"/>
          </a:xfrm>
        </p:spPr>
      </p:pic>
    </p:spTree>
    <p:extLst>
      <p:ext uri="{BB962C8B-B14F-4D97-AF65-F5344CB8AC3E}">
        <p14:creationId xmlns:p14="http://schemas.microsoft.com/office/powerpoint/2010/main" val="341320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ED1F-3321-4E67-A4BF-F6FC93D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Pin Diagram of BBB wireless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A85ED7-907B-4552-BCC5-A27E2AB4D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7" y="1565330"/>
            <a:ext cx="7958330" cy="4484614"/>
          </a:xfrm>
        </p:spPr>
      </p:pic>
    </p:spTree>
    <p:extLst>
      <p:ext uri="{BB962C8B-B14F-4D97-AF65-F5344CB8AC3E}">
        <p14:creationId xmlns:p14="http://schemas.microsoft.com/office/powerpoint/2010/main" val="300794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5A80-6C60-410C-8D4D-EC3B0172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Interfacing with BBB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095C-E852-46DC-AD0E-1D3069E8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Connect pin 1 of </a:t>
            </a:r>
            <a:r>
              <a:rPr lang="en-IN" dirty="0" err="1"/>
              <a:t>Xbee</a:t>
            </a:r>
            <a:r>
              <a:rPr lang="en-IN" dirty="0"/>
              <a:t> to pin4 0f BBB wireless (P9 Header)</a:t>
            </a:r>
          </a:p>
          <a:p>
            <a:r>
              <a:rPr lang="en-IN" dirty="0"/>
              <a:t>Connect pin 10 of </a:t>
            </a:r>
            <a:r>
              <a:rPr lang="en-IN" dirty="0" err="1"/>
              <a:t>Xbee</a:t>
            </a:r>
            <a:r>
              <a:rPr lang="en-IN" dirty="0"/>
              <a:t> to Pin 46 of BBB wireless (P9 header )</a:t>
            </a:r>
          </a:p>
          <a:p>
            <a:r>
              <a:rPr lang="en-IN" dirty="0"/>
              <a:t>Connect pin 2 of </a:t>
            </a:r>
            <a:r>
              <a:rPr lang="en-IN" dirty="0" err="1"/>
              <a:t>Xbee</a:t>
            </a:r>
            <a:r>
              <a:rPr lang="en-IN" dirty="0"/>
              <a:t> to pin26 0f BBB wireless (P9 Header)</a:t>
            </a:r>
          </a:p>
          <a:p>
            <a:r>
              <a:rPr lang="en-IN" dirty="0"/>
              <a:t>Connect pin 3 of </a:t>
            </a:r>
            <a:r>
              <a:rPr lang="en-IN" dirty="0" err="1"/>
              <a:t>Xbee</a:t>
            </a:r>
            <a:r>
              <a:rPr lang="en-IN" dirty="0"/>
              <a:t> to Pin 24 of BBB wireless (P9 header 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8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2B78-998D-4C5C-946C-C3F422C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is </a:t>
            </a:r>
            <a:r>
              <a:rPr lang="en-IN" dirty="0" err="1"/>
              <a:t>Xbee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8182-ECDA-4776-8AFE-58A8379D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XBee</a:t>
            </a:r>
            <a:r>
              <a:rPr lang="en-US" dirty="0"/>
              <a:t> S2C is a RF module designed for wireless communication or data exchange and it works on ZigBee mesh communication protocols that sit on top of IEEE 802.15. 4 PHY.</a:t>
            </a:r>
          </a:p>
          <a:p>
            <a:r>
              <a:rPr lang="en-US" dirty="0"/>
              <a:t>The module provides wireless connectivity to end-point devices in any ZigBee mesh networks including devices from other vendors.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01B9A55-E084-4FAC-B341-6D0F3B1D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4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75B8-350F-4167-A8F9-6D5A5E50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Interfacing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FE67-C4B4-41AD-BBAE-CA7282E2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Connect pin 1 of </a:t>
            </a:r>
            <a:r>
              <a:rPr lang="en-IN" dirty="0" err="1"/>
              <a:t>Xbee</a:t>
            </a:r>
            <a:r>
              <a:rPr lang="en-IN" dirty="0"/>
              <a:t> to 3.3V 0f Arduino uno wireless </a:t>
            </a:r>
          </a:p>
          <a:p>
            <a:r>
              <a:rPr lang="en-IN" dirty="0"/>
              <a:t>Connect pin 10 of </a:t>
            </a:r>
            <a:r>
              <a:rPr lang="en-IN" dirty="0" err="1"/>
              <a:t>Xbee</a:t>
            </a:r>
            <a:r>
              <a:rPr lang="en-IN" dirty="0"/>
              <a:t> to GND Arduino uno</a:t>
            </a:r>
          </a:p>
          <a:p>
            <a:r>
              <a:rPr lang="en-IN" dirty="0"/>
              <a:t>Connect pin 2 of </a:t>
            </a:r>
            <a:r>
              <a:rPr lang="en-IN" dirty="0" err="1"/>
              <a:t>Xbee</a:t>
            </a:r>
            <a:r>
              <a:rPr lang="en-IN" dirty="0"/>
              <a:t> to Tx of Arduino uno</a:t>
            </a:r>
          </a:p>
          <a:p>
            <a:r>
              <a:rPr lang="en-IN" dirty="0"/>
              <a:t>Connect pin 3 of </a:t>
            </a:r>
            <a:r>
              <a:rPr lang="en-IN" dirty="0" err="1"/>
              <a:t>Xbee</a:t>
            </a:r>
            <a:r>
              <a:rPr lang="en-IN" dirty="0"/>
              <a:t> to Rx of Arduino uno</a:t>
            </a:r>
          </a:p>
        </p:txBody>
      </p:sp>
    </p:spTree>
    <p:extLst>
      <p:ext uri="{BB962C8B-B14F-4D97-AF65-F5344CB8AC3E}">
        <p14:creationId xmlns:p14="http://schemas.microsoft.com/office/powerpoint/2010/main" val="335313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2EBBAEB0-282D-4023-90A6-66926FB7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58" y="0"/>
            <a:ext cx="5364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1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7B69-9D55-40DA-AC17-C52E621E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UART interfacing of </a:t>
            </a:r>
            <a:r>
              <a:rPr lang="en-IN" dirty="0" err="1"/>
              <a:t>Xbee</a:t>
            </a:r>
            <a:r>
              <a:rPr lang="en-IN" dirty="0"/>
              <a:t> using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BC61-92B1-4F5C-9DD1-C4CAAD6C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kernel Libraries </a:t>
            </a:r>
          </a:p>
          <a:p>
            <a:r>
              <a:rPr lang="en-IN" dirty="0"/>
              <a:t>Save USB locations of Devices</a:t>
            </a:r>
          </a:p>
          <a:p>
            <a:r>
              <a:rPr lang="en-IN" dirty="0"/>
              <a:t>Give Commands to Communicate with other </a:t>
            </a:r>
            <a:r>
              <a:rPr lang="en-IN" dirty="0" err="1"/>
              <a:t>Xbee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80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1E133-5F7D-4E8C-8810-BC227483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7" y="0"/>
            <a:ext cx="8860220" cy="66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0CC4-C945-45F6-B4FA-2D643E1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UART interfacing of </a:t>
            </a:r>
            <a:r>
              <a:rPr lang="en-US" dirty="0" err="1"/>
              <a:t>Xbee</a:t>
            </a:r>
            <a:r>
              <a:rPr lang="en-US" dirty="0"/>
              <a:t>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9FF2-0358-41D8-80EE-A73DB945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Adafruit_BBIO.UART</a:t>
            </a:r>
            <a:r>
              <a:rPr lang="en-IN" dirty="0"/>
              <a:t> as </a:t>
            </a:r>
            <a:r>
              <a:rPr lang="en-IN" dirty="0" err="1"/>
              <a:t>uart</a:t>
            </a:r>
            <a:endParaRPr lang="en-IN" dirty="0"/>
          </a:p>
          <a:p>
            <a:r>
              <a:rPr lang="en-IN" dirty="0" err="1"/>
              <a:t>uart.setup</a:t>
            </a:r>
            <a:r>
              <a:rPr lang="en-IN" dirty="0"/>
              <a:t>('UART1')</a:t>
            </a:r>
          </a:p>
          <a:p>
            <a:r>
              <a:rPr lang="en-IN" dirty="0"/>
              <a:t>import serial</a:t>
            </a:r>
          </a:p>
          <a:p>
            <a:r>
              <a:rPr lang="en-IN" dirty="0" err="1"/>
              <a:t>xbee</a:t>
            </a:r>
            <a:r>
              <a:rPr lang="en-IN" dirty="0"/>
              <a:t>=</a:t>
            </a:r>
            <a:r>
              <a:rPr lang="en-IN" dirty="0" err="1"/>
              <a:t>serial.Serial</a:t>
            </a:r>
            <a:r>
              <a:rPr lang="en-IN" dirty="0"/>
              <a:t>(port="/dev/ttyO1", 9600, timeout=1)</a:t>
            </a:r>
          </a:p>
          <a:p>
            <a:r>
              <a:rPr lang="en-IN" dirty="0"/>
              <a:t>while(1):</a:t>
            </a:r>
          </a:p>
          <a:p>
            <a:pPr marL="457200" lvl="1" indent="0">
              <a:buNone/>
            </a:pPr>
            <a:r>
              <a:rPr lang="en-IN" dirty="0"/>
              <a:t>	print(</a:t>
            </a:r>
            <a:r>
              <a:rPr lang="en-IN" dirty="0" err="1"/>
              <a:t>xbee.readline</a:t>
            </a:r>
            <a:r>
              <a:rPr lang="en-IN" dirty="0"/>
              <a:t>())</a:t>
            </a:r>
          </a:p>
          <a:p>
            <a:r>
              <a:rPr lang="en-IN" dirty="0"/>
              <a:t>	</a:t>
            </a:r>
            <a:r>
              <a:rPr lang="en-IN" dirty="0" err="1"/>
              <a:t>xbee.write</a:t>
            </a:r>
            <a:r>
              <a:rPr lang="en-IN" dirty="0"/>
              <a:t>('From </a:t>
            </a:r>
            <a:r>
              <a:rPr lang="en-IN" dirty="0" err="1"/>
              <a:t>Beaglebone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12438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38A4D-60AA-4D7B-9480-27EF9D88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7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3D7B47-B1A3-4CCA-8E8E-499D424B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13031" cy="66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D300-5C31-4EA2-B9E3-71C90D45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C540-DB6A-4ED2-94C5-922AF959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 err="1"/>
              <a:t>Xbee</a:t>
            </a:r>
            <a:r>
              <a:rPr lang="en-IN" dirty="0"/>
              <a:t> configuration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https://components101.com/wireless/xbee-s2c-module-pinout-datasheet#:~:text=XBee%20S2C%20is%20a%20RF,including%20devices%20from%20other%20vendors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XCTU software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https://www.digi.com/products/embedded-systems/digi-xbee/digi-xbee-tools/xctu#productsupport-utilities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700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5C4C-3EA7-4E7D-A62E-B4437CA9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A551-15A2-40DB-805B-C8BD5048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Interfacing of </a:t>
            </a:r>
            <a:r>
              <a:rPr lang="en-IN" b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xbee</a:t>
            </a:r>
            <a:endParaRPr lang="en-IN" b="1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https://stackoverflow.com/questions/tagged/beagleboneblack?sort=votes&amp;page=4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https://medium.com/@ing.david.mata/in-this-tutorial-i-am-going-to-show-you-how-you-can-send-data-wirelessly-between-an-arduino-to-a-cb18cac1c984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2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8D910-C9F6-43AC-92D6-72980D52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Pin Diagram of Xbee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AA280-B98C-4FBA-B089-D85EEDE15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55058"/>
            <a:ext cx="5297322" cy="394249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5E5F-ED1C-4BBF-B5D6-F9BC50CA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Questions?</a:t>
            </a:r>
            <a:br>
              <a:rPr lang="en-US" sz="8000"/>
            </a:br>
            <a:br>
              <a:rPr lang="en-US" sz="8000"/>
            </a:br>
            <a:r>
              <a:rPr lang="en-US" sz="800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8408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DBA-5220-4C5F-B80F-659450F8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Pin Configuration of </a:t>
            </a:r>
            <a:r>
              <a:rPr lang="en-IN" dirty="0" err="1"/>
              <a:t>Xbee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C99F77-DCDF-46AC-9234-1A2AB1534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23311"/>
              </p:ext>
            </p:extLst>
          </p:nvPr>
        </p:nvGraphicFramePr>
        <p:xfrm>
          <a:off x="2771335" y="2052637"/>
          <a:ext cx="7798239" cy="3549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2263">
                  <a:extLst>
                    <a:ext uri="{9D8B030D-6E8A-4147-A177-3AD203B41FA5}">
                      <a16:colId xmlns:a16="http://schemas.microsoft.com/office/drawing/2014/main" val="3249216793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448432866"/>
                    </a:ext>
                  </a:extLst>
                </a:gridCol>
                <a:gridCol w="4006043">
                  <a:extLst>
                    <a:ext uri="{9D8B030D-6E8A-4147-A177-3AD203B41FA5}">
                      <a16:colId xmlns:a16="http://schemas.microsoft.com/office/drawing/2014/main" val="25995280"/>
                    </a:ext>
                  </a:extLst>
                </a:gridCol>
              </a:tblGrid>
              <a:tr h="378225">
                <a:tc>
                  <a:txBody>
                    <a:bodyPr/>
                    <a:lstStyle/>
                    <a:p>
                      <a:r>
                        <a:rPr lang="en-IN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34017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9499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DOUT/DIO13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UART data out pin (TXD)/GPIO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29845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DIN/CONFIG / DIO14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UART data in pin (RXD)/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186286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DIO12/SPI_MISO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GPIO/ Master Input-Slave Output pin of SPI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8359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Module Reset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51668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RSS PWM /DIO10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RX Signal Strength Indicator pin /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52466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PWM1/DIO11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Pulse Width Modulator/GPIO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5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2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F7EB-CB01-4E8A-AA09-11562CDE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IN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Pin Configuration of </a:t>
            </a:r>
            <a:r>
              <a:rPr kumimoji="0" lang="en-IN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Xbee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6EDF1-2CA8-490C-89EF-3B0717001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660090"/>
              </p:ext>
            </p:extLst>
          </p:nvPr>
        </p:nvGraphicFramePr>
        <p:xfrm>
          <a:off x="2773363" y="2052638"/>
          <a:ext cx="7796211" cy="3875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147">
                  <a:extLst>
                    <a:ext uri="{9D8B030D-6E8A-4147-A177-3AD203B41FA5}">
                      <a16:colId xmlns:a16="http://schemas.microsoft.com/office/drawing/2014/main" val="1687841141"/>
                    </a:ext>
                  </a:extLst>
                </a:gridCol>
                <a:gridCol w="2565780">
                  <a:extLst>
                    <a:ext uri="{9D8B030D-6E8A-4147-A177-3AD203B41FA5}">
                      <a16:colId xmlns:a16="http://schemas.microsoft.com/office/drawing/2014/main" val="1698903034"/>
                    </a:ext>
                  </a:extLst>
                </a:gridCol>
                <a:gridCol w="3800284">
                  <a:extLst>
                    <a:ext uri="{9D8B030D-6E8A-4147-A177-3AD203B41FA5}">
                      <a16:colId xmlns:a16="http://schemas.microsoft.com/office/drawing/2014/main" val="1380560625"/>
                    </a:ext>
                  </a:extLst>
                </a:gridCol>
              </a:tblGrid>
              <a:tr h="432632">
                <a:tc>
                  <a:txBody>
                    <a:bodyPr/>
                    <a:lstStyle/>
                    <a:p>
                      <a:r>
                        <a:rPr lang="en-IN" dirty="0"/>
                        <a:t>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42633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Do not 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2326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DTR/SLEEP_RQ/ DIO8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Pin Sleep Control line 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37096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59068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DIO4/ SPI_MOSI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GPIO/Master Output-Slave Input pin of SPI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7169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CTS/DIO7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Clear-to-send flow control/GPIO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23506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ON_SLEEP/DIO9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Device status indicator/GPIO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90472"/>
                  </a:ext>
                </a:extLst>
              </a:tr>
              <a:tr h="432632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VREF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Voltage Reference for 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3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1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4CCC-098D-4C6B-951E-7DEF5DFB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Pin Configuration of </a:t>
            </a:r>
            <a:r>
              <a:rPr lang="en-IN" dirty="0" err="1"/>
              <a:t>Xbee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77FF8-B595-4EC3-B388-869CAD57A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523285"/>
              </p:ext>
            </p:extLst>
          </p:nvPr>
        </p:nvGraphicFramePr>
        <p:xfrm>
          <a:off x="2773363" y="2052637"/>
          <a:ext cx="7796211" cy="39032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4613">
                  <a:extLst>
                    <a:ext uri="{9D8B030D-6E8A-4147-A177-3AD203B41FA5}">
                      <a16:colId xmlns:a16="http://schemas.microsoft.com/office/drawing/2014/main" val="810820400"/>
                    </a:ext>
                  </a:extLst>
                </a:gridCol>
                <a:gridCol w="2033517">
                  <a:extLst>
                    <a:ext uri="{9D8B030D-6E8A-4147-A177-3AD203B41FA5}">
                      <a16:colId xmlns:a16="http://schemas.microsoft.com/office/drawing/2014/main" val="1002969657"/>
                    </a:ext>
                  </a:extLst>
                </a:gridCol>
                <a:gridCol w="4428081">
                  <a:extLst>
                    <a:ext uri="{9D8B030D-6E8A-4147-A177-3AD203B41FA5}">
                      <a16:colId xmlns:a16="http://schemas.microsoft.com/office/drawing/2014/main" val="828259319"/>
                    </a:ext>
                  </a:extLst>
                </a:gridCol>
              </a:tblGrid>
              <a:tr h="447644">
                <a:tc>
                  <a:txBody>
                    <a:bodyPr/>
                    <a:lstStyle/>
                    <a:p>
                      <a:r>
                        <a:rPr lang="en-IN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06509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ASC/DIO5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Associate Indicator/GPIO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78825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RTS/DIO6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Request to send flow control/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5830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AD3/DIO3/SPI_SSEL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Analog input/GPIO/SPI slave 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19105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AD2 /DIO2/SPI_CLK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Analog input/GPIO/SPI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15845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AD1/DIO1/SPI_ATTN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Analog input/GPIO/SPI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5086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AD0/DIO0/C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Analog input/GPIO/ Commissioning</a:t>
                      </a:r>
                    </a:p>
                    <a:p>
                      <a:pPr fontAlgn="t"/>
                      <a:r>
                        <a:rPr lang="en-IN" dirty="0">
                          <a:effectLst/>
                        </a:rPr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0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6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D11B-B99D-490B-B421-200B6F3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Features and Electrical Characteristic of </a:t>
            </a:r>
            <a:r>
              <a:rPr lang="en-IN" dirty="0" err="1"/>
              <a:t>Xbee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521-B09C-409E-B670-D0977F79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IN" dirty="0"/>
              <a:t>Transmission Frequency: 2.4GHz to 2.5GHz</a:t>
            </a:r>
          </a:p>
          <a:p>
            <a:r>
              <a:rPr lang="en-IN" dirty="0"/>
              <a:t>Number of Channels: 16 Direct Sequence Channels</a:t>
            </a:r>
          </a:p>
          <a:p>
            <a:r>
              <a:rPr lang="en-IN" dirty="0"/>
              <a:t>Featured with UART (250 </a:t>
            </a:r>
            <a:r>
              <a:rPr lang="en-IN" dirty="0" err="1"/>
              <a:t>Kb</a:t>
            </a:r>
            <a:r>
              <a:rPr lang="en-IN" dirty="0"/>
              <a:t>/s maximum) and SPI (5 Mb/s maximum) interface</a:t>
            </a:r>
          </a:p>
          <a:p>
            <a:r>
              <a:rPr lang="en-IN" dirty="0"/>
              <a:t>Featured with software adjustable transmitting power</a:t>
            </a:r>
          </a:p>
          <a:p>
            <a:r>
              <a:rPr lang="en-IN" dirty="0"/>
              <a:t>Indoor/Urban Range: 200ft</a:t>
            </a:r>
          </a:p>
          <a:p>
            <a:r>
              <a:rPr lang="en-IN" dirty="0"/>
              <a:t>Outdoor RF line-of-sight Range: up to 4000ft</a:t>
            </a:r>
          </a:p>
          <a:p>
            <a:r>
              <a:rPr lang="en-IN" dirty="0"/>
              <a:t>Transmit Power Output: 6.3mW (8dBm) in Boost mode,2mW (3dBm) in Normal mode</a:t>
            </a:r>
          </a:p>
        </p:txBody>
      </p:sp>
    </p:spTree>
    <p:extLst>
      <p:ext uri="{BB962C8B-B14F-4D97-AF65-F5344CB8AC3E}">
        <p14:creationId xmlns:p14="http://schemas.microsoft.com/office/powerpoint/2010/main" val="27549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4DC4-4C77-4AF9-B7D9-5D781E0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 and Electrical Characteristic of </a:t>
            </a:r>
            <a:r>
              <a:rPr lang="en-US" dirty="0" err="1"/>
              <a:t>Xbee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6B0D-5748-4739-BEFF-71DF2F4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IN" dirty="0"/>
              <a:t>Receiver Sensitivity: -102dBm in Boost mode, -100dBm in Normal mode</a:t>
            </a:r>
          </a:p>
          <a:p>
            <a:r>
              <a:rPr lang="en-IN" dirty="0"/>
              <a:t>Supply Voltage Range: +2.1V to +3.6V</a:t>
            </a:r>
          </a:p>
          <a:p>
            <a:r>
              <a:rPr lang="en-IN" dirty="0"/>
              <a:t>Operating Current: 33mA (at3.3V, for Normal mode) , 45mA (at 3.3V,for Boost mode)</a:t>
            </a:r>
          </a:p>
          <a:p>
            <a:r>
              <a:rPr lang="en-IN" dirty="0"/>
              <a:t>Idle Current: 9mA</a:t>
            </a:r>
          </a:p>
          <a:p>
            <a:r>
              <a:rPr lang="en-IN" dirty="0"/>
              <a:t>Maximum output current on all pins together: 40mA</a:t>
            </a:r>
          </a:p>
          <a:p>
            <a:r>
              <a:rPr lang="en-IN" dirty="0"/>
              <a:t>Power-down Current: &lt;1uA @25C</a:t>
            </a:r>
          </a:p>
          <a:p>
            <a:r>
              <a:rPr lang="en-IN" dirty="0"/>
              <a:t>ESD protection: 3000V</a:t>
            </a:r>
          </a:p>
          <a:p>
            <a:r>
              <a:rPr lang="en-IN" dirty="0"/>
              <a:t>Operating Temperature: -40ºC to 85° C</a:t>
            </a:r>
          </a:p>
        </p:txBody>
      </p:sp>
    </p:spTree>
    <p:extLst>
      <p:ext uri="{BB962C8B-B14F-4D97-AF65-F5344CB8AC3E}">
        <p14:creationId xmlns:p14="http://schemas.microsoft.com/office/powerpoint/2010/main" val="26540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BCF-2CA5-420F-B137-E9C1B9DE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Need of </a:t>
            </a:r>
            <a:r>
              <a:rPr lang="en-IN" dirty="0" err="1"/>
              <a:t>Xbee</a:t>
            </a:r>
            <a:r>
              <a:rPr lang="en-IN" dirty="0"/>
              <a:t> module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C679-D899-4663-B656-02D2EE19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As our project has two isolated part (transmitter/receiver ). We need to send Data from one part to other.</a:t>
            </a:r>
          </a:p>
          <a:p>
            <a:r>
              <a:rPr lang="en-IN" dirty="0" err="1"/>
              <a:t>Xbee</a:t>
            </a:r>
            <a:r>
              <a:rPr lang="en-IN" dirty="0"/>
              <a:t> provides sufficient data rate (250Kbps).</a:t>
            </a:r>
          </a:p>
          <a:p>
            <a:r>
              <a:rPr lang="en-IN" dirty="0"/>
              <a:t>Simplicity in configuration and interfacing with microcontrollers.</a:t>
            </a:r>
          </a:p>
          <a:p>
            <a:r>
              <a:rPr lang="en-US" dirty="0"/>
              <a:t>A single </a:t>
            </a:r>
            <a:r>
              <a:rPr lang="en-US" dirty="0" err="1"/>
              <a:t>XBee</a:t>
            </a:r>
            <a:r>
              <a:rPr lang="en-US" dirty="0"/>
              <a:t> module does not have much use unless you already have a ZigBee mesh network up and running. So if there is no mesh network working you need at least two modules for establishing wireless communication.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65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3247</TotalTime>
  <Words>945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MS Shell Dlg 2</vt:lpstr>
      <vt:lpstr>Wingdings</vt:lpstr>
      <vt:lpstr>Wingdings 3</vt:lpstr>
      <vt:lpstr>Madison</vt:lpstr>
      <vt:lpstr>Xbee(transmitter) Interfacing with BBB wireless</vt:lpstr>
      <vt:lpstr>What is Xbee?</vt:lpstr>
      <vt:lpstr>Pin Diagram of Xbee</vt:lpstr>
      <vt:lpstr>Pin Configuration of Xbee</vt:lpstr>
      <vt:lpstr>Pin Configuration of Xbee</vt:lpstr>
      <vt:lpstr>Pin Configuration of Xbee</vt:lpstr>
      <vt:lpstr>Features and Electrical Characteristic of Xbee</vt:lpstr>
      <vt:lpstr>Features and Electrical Characteristic of Xbee</vt:lpstr>
      <vt:lpstr>Need of Xbee module !</vt:lpstr>
      <vt:lpstr>UART interfacing of Xbee</vt:lpstr>
      <vt:lpstr>UART interfacing of Xbee</vt:lpstr>
      <vt:lpstr>Software used for Xbee- XCTU</vt:lpstr>
      <vt:lpstr>XCTU software</vt:lpstr>
      <vt:lpstr>Configuring Xbee</vt:lpstr>
      <vt:lpstr>PowerPoint Presentation</vt:lpstr>
      <vt:lpstr>Xbee configuration as transmitter</vt:lpstr>
      <vt:lpstr>Xbee Configuration as Receiver</vt:lpstr>
      <vt:lpstr>Pin Diagram of BBB wireless</vt:lpstr>
      <vt:lpstr>Interfacing with BBB wireless</vt:lpstr>
      <vt:lpstr>PowerPoint Presentation</vt:lpstr>
      <vt:lpstr>Interfacing with Arduino</vt:lpstr>
      <vt:lpstr>PowerPoint Presentation</vt:lpstr>
      <vt:lpstr>UART interfacing of Xbee using C</vt:lpstr>
      <vt:lpstr>PowerPoint Presentation</vt:lpstr>
      <vt:lpstr>UART interfacing of Xbee using python</vt:lpstr>
      <vt:lpstr>PowerPoint Presentation</vt:lpstr>
      <vt:lpstr>PowerPoint Presentation</vt:lpstr>
      <vt:lpstr>Reference</vt:lpstr>
      <vt:lpstr>Reference</vt:lpstr>
      <vt:lpstr>Questions? 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Xbee(transmitter) Interfacing with BBB wireless</dc:title>
  <dc:creator>Amit Kumar</dc:creator>
  <cp:lastModifiedBy>Amit Kumar</cp:lastModifiedBy>
  <cp:revision>28</cp:revision>
  <dcterms:created xsi:type="dcterms:W3CDTF">2021-03-06T02:33:06Z</dcterms:created>
  <dcterms:modified xsi:type="dcterms:W3CDTF">2021-03-08T08:40:32Z</dcterms:modified>
</cp:coreProperties>
</file>