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97" r:id="rId5"/>
    <p:sldId id="296" r:id="rId6"/>
    <p:sldId id="274" r:id="rId7"/>
    <p:sldId id="266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0698A-BD0F-4173-95B6-83B4771EF7E1}">
  <a:tblStyle styleId="{9920698A-BD0F-4173-95B6-83B4771EF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A2F80D-E54A-4D7F-8B6B-B24E76D750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32fcd6f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32fcd6f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44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24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10" name="Google Shape;10;p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26" name="Google Shape;26;p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13225" y="539492"/>
            <a:ext cx="49242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13225" y="2736852"/>
            <a:ext cx="25782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>
            <a:spLocks noGrp="1"/>
          </p:cNvSpPr>
          <p:nvPr>
            <p:ph type="title" hasCustomPrompt="1"/>
          </p:nvPr>
        </p:nvSpPr>
        <p:spPr>
          <a:xfrm>
            <a:off x="1085550" y="60837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1085550" y="1529675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5550" y="192555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 flipH="1">
            <a:off x="1085550" y="2852899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85550" y="324271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 flipH="1">
            <a:off x="1085550" y="4164024"/>
            <a:ext cx="3492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7" name="Google Shape;517;p20"/>
          <p:cNvGrpSpPr/>
          <p:nvPr/>
        </p:nvGrpSpPr>
        <p:grpSpPr>
          <a:xfrm>
            <a:off x="242321" y="150516"/>
            <a:ext cx="374394" cy="962866"/>
            <a:chOff x="-720900" y="1958300"/>
            <a:chExt cx="462900" cy="1190488"/>
          </a:xfrm>
        </p:grpSpPr>
        <p:sp>
          <p:nvSpPr>
            <p:cNvPr id="518" name="Google Shape;518;p2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33" name="Google Shape;533;p20"/>
          <p:cNvGrpSpPr/>
          <p:nvPr/>
        </p:nvGrpSpPr>
        <p:grpSpPr>
          <a:xfrm>
            <a:off x="8607396" y="3964741"/>
            <a:ext cx="374394" cy="962866"/>
            <a:chOff x="-720900" y="1958300"/>
            <a:chExt cx="462900" cy="1190488"/>
          </a:xfrm>
        </p:grpSpPr>
        <p:sp>
          <p:nvSpPr>
            <p:cNvPr id="534" name="Google Shape;534;p2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2"/>
          <p:cNvGrpSpPr/>
          <p:nvPr/>
        </p:nvGrpSpPr>
        <p:grpSpPr>
          <a:xfrm flipH="1">
            <a:off x="8617208" y="4028341"/>
            <a:ext cx="374394" cy="962866"/>
            <a:chOff x="-720900" y="1958300"/>
            <a:chExt cx="462900" cy="1190488"/>
          </a:xfrm>
        </p:grpSpPr>
        <p:sp>
          <p:nvSpPr>
            <p:cNvPr id="555" name="Google Shape;555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70" name="Google Shape;570;p22"/>
          <p:cNvGrpSpPr/>
          <p:nvPr/>
        </p:nvGrpSpPr>
        <p:grpSpPr>
          <a:xfrm rot="-5400000" flipH="1">
            <a:off x="446608" y="-141834"/>
            <a:ext cx="374394" cy="962866"/>
            <a:chOff x="-720900" y="1958300"/>
            <a:chExt cx="462900" cy="1190488"/>
          </a:xfrm>
        </p:grpSpPr>
        <p:sp>
          <p:nvSpPr>
            <p:cNvPr id="571" name="Google Shape;571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86" name="Google Shape;586;p22"/>
          <p:cNvGrpSpPr/>
          <p:nvPr/>
        </p:nvGrpSpPr>
        <p:grpSpPr>
          <a:xfrm flipH="1">
            <a:off x="8617208" y="152391"/>
            <a:ext cx="374394" cy="962866"/>
            <a:chOff x="-720900" y="1958300"/>
            <a:chExt cx="462900" cy="1190488"/>
          </a:xfrm>
        </p:grpSpPr>
        <p:sp>
          <p:nvSpPr>
            <p:cNvPr id="587" name="Google Shape;587;p22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23"/>
          <p:cNvGrpSpPr/>
          <p:nvPr/>
        </p:nvGrpSpPr>
        <p:grpSpPr>
          <a:xfrm rot="5400000" flipH="1">
            <a:off x="446646" y="4322466"/>
            <a:ext cx="374394" cy="962866"/>
            <a:chOff x="-720900" y="1958300"/>
            <a:chExt cx="462900" cy="1190488"/>
          </a:xfrm>
        </p:grpSpPr>
        <p:sp>
          <p:nvSpPr>
            <p:cNvPr id="604" name="Google Shape;604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620" name="Google Shape;620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35" name="Google Shape;635;p23"/>
          <p:cNvGrpSpPr/>
          <p:nvPr/>
        </p:nvGrpSpPr>
        <p:grpSpPr>
          <a:xfrm>
            <a:off x="152396" y="152391"/>
            <a:ext cx="374394" cy="962866"/>
            <a:chOff x="-720900" y="1958300"/>
            <a:chExt cx="462900" cy="1190488"/>
          </a:xfrm>
        </p:grpSpPr>
        <p:sp>
          <p:nvSpPr>
            <p:cNvPr id="636" name="Google Shape;636;p2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 rot="10800000" flipH="1">
            <a:off x="152371" y="152402"/>
            <a:ext cx="374394" cy="962866"/>
            <a:chOff x="-720900" y="1958300"/>
            <a:chExt cx="462900" cy="1190488"/>
          </a:xfrm>
        </p:grpSpPr>
        <p:sp>
          <p:nvSpPr>
            <p:cNvPr id="154" name="Google Shape;154;p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5400000" flipH="1">
            <a:off x="8322971" y="4322577"/>
            <a:ext cx="374394" cy="962866"/>
            <a:chOff x="-720900" y="1958300"/>
            <a:chExt cx="462900" cy="1190488"/>
          </a:xfrm>
        </p:grpSpPr>
        <p:sp>
          <p:nvSpPr>
            <p:cNvPr id="170" name="Google Shape;170;p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13225" y="1248000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713225" y="2040300"/>
            <a:ext cx="39717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7"/>
          <p:cNvSpPr>
            <a:spLocks noGrp="1"/>
          </p:cNvSpPr>
          <p:nvPr>
            <p:ph type="pic" idx="2"/>
          </p:nvPr>
        </p:nvSpPr>
        <p:spPr>
          <a:xfrm>
            <a:off x="5328075" y="998300"/>
            <a:ext cx="3102900" cy="41451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89" name="Google Shape;189;p7"/>
          <p:cNvGrpSpPr/>
          <p:nvPr/>
        </p:nvGrpSpPr>
        <p:grpSpPr>
          <a:xfrm rot="-5400000">
            <a:off x="446646" y="4322466"/>
            <a:ext cx="374394" cy="962866"/>
            <a:chOff x="-720900" y="1958300"/>
            <a:chExt cx="462900" cy="1190488"/>
          </a:xfrm>
        </p:grpSpPr>
        <p:sp>
          <p:nvSpPr>
            <p:cNvPr id="190" name="Google Shape;190;p7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 hasCustomPrompt="1"/>
          </p:nvPr>
        </p:nvSpPr>
        <p:spPr>
          <a:xfrm>
            <a:off x="87240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>
            <a:off x="87240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>
            <a:off x="5966100" y="1615276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7" hasCustomPrompt="1"/>
          </p:nvPr>
        </p:nvSpPr>
        <p:spPr>
          <a:xfrm>
            <a:off x="5966100" y="3201099"/>
            <a:ext cx="1074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8724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8"/>
          </p:nvPr>
        </p:nvSpPr>
        <p:spPr>
          <a:xfrm>
            <a:off x="341925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5966100" y="2187975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3"/>
          </p:nvPr>
        </p:nvSpPr>
        <p:spPr>
          <a:xfrm>
            <a:off x="8724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4"/>
          </p:nvPr>
        </p:nvSpPr>
        <p:spPr>
          <a:xfrm>
            <a:off x="341925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5"/>
          </p:nvPr>
        </p:nvSpPr>
        <p:spPr>
          <a:xfrm>
            <a:off x="5966100" y="3773850"/>
            <a:ext cx="2305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263" name="Google Shape;263;p1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78" name="Google Shape;278;p13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279" name="Google Shape;279;p13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720000" y="534737"/>
            <a:ext cx="32370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subTitle" idx="1"/>
          </p:nvPr>
        </p:nvSpPr>
        <p:spPr>
          <a:xfrm>
            <a:off x="713225" y="1686100"/>
            <a:ext cx="32370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6"/>
          <p:cNvGrpSpPr/>
          <p:nvPr/>
        </p:nvGrpSpPr>
        <p:grpSpPr>
          <a:xfrm>
            <a:off x="152371" y="4028341"/>
            <a:ext cx="374394" cy="962866"/>
            <a:chOff x="-720900" y="1958300"/>
            <a:chExt cx="462900" cy="1190488"/>
          </a:xfrm>
        </p:grpSpPr>
        <p:sp>
          <p:nvSpPr>
            <p:cNvPr id="351" name="Google Shape;351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6" name="Google Shape;366;p16"/>
          <p:cNvGrpSpPr/>
          <p:nvPr/>
        </p:nvGrpSpPr>
        <p:grpSpPr>
          <a:xfrm rot="5400000">
            <a:off x="8322971" y="-141834"/>
            <a:ext cx="374394" cy="962866"/>
            <a:chOff x="-720900" y="1958300"/>
            <a:chExt cx="462900" cy="1190488"/>
          </a:xfrm>
        </p:grpSpPr>
        <p:sp>
          <p:nvSpPr>
            <p:cNvPr id="367" name="Google Shape;367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6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27"/>
          <p:cNvCxnSpPr/>
          <p:nvPr/>
        </p:nvCxnSpPr>
        <p:spPr>
          <a:xfrm>
            <a:off x="3760975" y="4604000"/>
            <a:ext cx="466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27"/>
          <p:cNvSpPr txBox="1">
            <a:spLocks noGrp="1"/>
          </p:cNvSpPr>
          <p:nvPr>
            <p:ph type="ctrTitle"/>
          </p:nvPr>
        </p:nvSpPr>
        <p:spPr>
          <a:xfrm>
            <a:off x="540573" y="1283066"/>
            <a:ext cx="4924200" cy="19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/>
                </a:solidFill>
              </a:rPr>
              <a:t>KMPG         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Project-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dk2"/>
                </a:solidFill>
              </a:rPr>
              <a:t>Data Analytics &amp; Visualizations</a:t>
            </a:r>
            <a:endParaRPr sz="4400" dirty="0">
              <a:solidFill>
                <a:schemeClr val="dk2"/>
              </a:solidFill>
            </a:endParaRPr>
          </a:p>
        </p:txBody>
      </p:sp>
      <p:grpSp>
        <p:nvGrpSpPr>
          <p:cNvPr id="664" name="Google Shape;664;p27"/>
          <p:cNvGrpSpPr/>
          <p:nvPr/>
        </p:nvGrpSpPr>
        <p:grpSpPr>
          <a:xfrm>
            <a:off x="3832441" y="3736579"/>
            <a:ext cx="592215" cy="864508"/>
            <a:chOff x="4393218" y="3866890"/>
            <a:chExt cx="567799" cy="828867"/>
          </a:xfrm>
        </p:grpSpPr>
        <p:sp>
          <p:nvSpPr>
            <p:cNvPr id="665" name="Google Shape;665;p27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669373" y="4695723"/>
              <a:ext cx="262238" cy="34"/>
            </a:xfrm>
            <a:custGeom>
              <a:avLst/>
              <a:gdLst/>
              <a:ahLst/>
              <a:cxnLst/>
              <a:rect l="l" t="t" r="r" b="b"/>
              <a:pathLst>
                <a:path w="7821" h="1" extrusionOk="0">
                  <a:moveTo>
                    <a:pt x="1" y="1"/>
                  </a:moveTo>
                  <a:lnTo>
                    <a:pt x="782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27"/>
          <p:cNvGrpSpPr/>
          <p:nvPr/>
        </p:nvGrpSpPr>
        <p:grpSpPr>
          <a:xfrm>
            <a:off x="4838958" y="2841219"/>
            <a:ext cx="3470037" cy="1984543"/>
            <a:chOff x="5844986" y="3011106"/>
            <a:chExt cx="3032719" cy="1734437"/>
          </a:xfrm>
        </p:grpSpPr>
        <p:sp>
          <p:nvSpPr>
            <p:cNvPr id="672" name="Google Shape;672;p27"/>
            <p:cNvSpPr/>
            <p:nvPr/>
          </p:nvSpPr>
          <p:spPr>
            <a:xfrm>
              <a:off x="7480558" y="4511476"/>
              <a:ext cx="220882" cy="149225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7642688" y="4587855"/>
              <a:ext cx="225288" cy="151008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6681167" y="3439269"/>
              <a:ext cx="155450" cy="131774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6378799" y="3994344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235029" y="4378267"/>
              <a:ext cx="301562" cy="80680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387542" y="4380016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512008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362117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213137" y="4448386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095666" y="3494734"/>
              <a:ext cx="460194" cy="531221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919140" y="4339693"/>
              <a:ext cx="223540" cy="157163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6329733" y="3803187"/>
              <a:ext cx="489080" cy="223330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6165785" y="3720024"/>
              <a:ext cx="428649" cy="298030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157042" y="3819344"/>
              <a:ext cx="687196" cy="298274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619826" y="4365118"/>
              <a:ext cx="180594" cy="157583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6413841" y="3301059"/>
              <a:ext cx="346256" cy="43525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648317" y="3925485"/>
              <a:ext cx="362867" cy="489815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121090" y="3301933"/>
              <a:ext cx="368183" cy="525031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615455" y="3817036"/>
              <a:ext cx="232283" cy="600291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396320" y="3686800"/>
              <a:ext cx="158667" cy="79036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118467" y="3433393"/>
              <a:ext cx="322580" cy="319642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507636" y="3730516"/>
              <a:ext cx="433021" cy="15842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582126" y="3488614"/>
              <a:ext cx="511043" cy="241935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580378" y="3711246"/>
              <a:ext cx="434769" cy="35112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824937" y="3591152"/>
              <a:ext cx="33048" cy="23746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556702" y="3599930"/>
              <a:ext cx="14933" cy="23711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636473" y="4003122"/>
              <a:ext cx="16682" cy="145518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7897774" y="3377053"/>
              <a:ext cx="442638" cy="388676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8090575" y="4200854"/>
              <a:ext cx="174474" cy="264387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379828" y="3966297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8239590" y="4349345"/>
              <a:ext cx="300687" cy="8064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8388606" y="4351094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215040" y="4419464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364056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513072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220321" y="3465812"/>
              <a:ext cx="459319" cy="531187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7960863" y="4314233"/>
              <a:ext cx="218294" cy="202312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276416" y="3672672"/>
              <a:ext cx="35" cy="909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8341254" y="3357154"/>
              <a:ext cx="909" cy="6155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8276416" y="3668300"/>
              <a:ext cx="909" cy="4406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8210669" y="3340473"/>
              <a:ext cx="10561" cy="86835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8210669" y="3263045"/>
              <a:ext cx="142020" cy="183532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941594" y="3760172"/>
              <a:ext cx="550456" cy="219168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933690" y="3810252"/>
              <a:ext cx="269108" cy="496180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8241339" y="3680366"/>
              <a:ext cx="359405" cy="299114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8062527" y="3764963"/>
              <a:ext cx="550491" cy="370246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8270261" y="3258673"/>
              <a:ext cx="356782" cy="529753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8321984" y="3067026"/>
              <a:ext cx="149924" cy="261869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343003" y="3214748"/>
              <a:ext cx="47387" cy="23221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309709" y="3011106"/>
              <a:ext cx="170942" cy="192415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415779" y="3154316"/>
              <a:ext cx="29831" cy="27942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068682" y="3881140"/>
              <a:ext cx="204620" cy="522514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080957" y="3157219"/>
              <a:ext cx="452290" cy="352236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chemeClr val="accent1"/>
            </a:solidFill>
            <a:ln w="1065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607646" y="3338724"/>
              <a:ext cx="587281" cy="315585"/>
            </a:xfrm>
            <a:custGeom>
              <a:avLst/>
              <a:gdLst/>
              <a:ahLst/>
              <a:cxnLst/>
              <a:rect l="l" t="t" r="r" b="b"/>
              <a:pathLst>
                <a:path w="16793" h="9024" extrusionOk="0">
                  <a:moveTo>
                    <a:pt x="577" y="1"/>
                  </a:moveTo>
                  <a:cubicBezTo>
                    <a:pt x="251" y="1"/>
                    <a:pt x="0" y="302"/>
                    <a:pt x="75" y="602"/>
                  </a:cubicBezTo>
                  <a:lnTo>
                    <a:pt x="1805" y="8622"/>
                  </a:lnTo>
                  <a:cubicBezTo>
                    <a:pt x="1855" y="8848"/>
                    <a:pt x="2055" y="9023"/>
                    <a:pt x="2306" y="9023"/>
                  </a:cubicBezTo>
                  <a:lnTo>
                    <a:pt x="16241" y="9023"/>
                  </a:lnTo>
                  <a:cubicBezTo>
                    <a:pt x="16567" y="9023"/>
                    <a:pt x="16792" y="8723"/>
                    <a:pt x="16742" y="8397"/>
                  </a:cubicBezTo>
                  <a:lnTo>
                    <a:pt x="14988" y="402"/>
                  </a:lnTo>
                  <a:cubicBezTo>
                    <a:pt x="14938" y="151"/>
                    <a:pt x="14737" y="1"/>
                    <a:pt x="145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801356" y="3598181"/>
              <a:ext cx="180594" cy="148175"/>
            </a:xfrm>
            <a:custGeom>
              <a:avLst/>
              <a:gdLst/>
              <a:ahLst/>
              <a:cxnLst/>
              <a:rect l="l" t="t" r="r" b="b"/>
              <a:pathLst>
                <a:path w="5164" h="4237" extrusionOk="0">
                  <a:moveTo>
                    <a:pt x="2832" y="0"/>
                  </a:moveTo>
                  <a:cubicBezTo>
                    <a:pt x="2557" y="0"/>
                    <a:pt x="2306" y="226"/>
                    <a:pt x="2281" y="502"/>
                  </a:cubicBezTo>
                  <a:lnTo>
                    <a:pt x="2005" y="3885"/>
                  </a:lnTo>
                  <a:lnTo>
                    <a:pt x="0" y="3885"/>
                  </a:lnTo>
                  <a:lnTo>
                    <a:pt x="0" y="4236"/>
                  </a:lnTo>
                  <a:lnTo>
                    <a:pt x="5163" y="4236"/>
                  </a:lnTo>
                  <a:lnTo>
                    <a:pt x="5163" y="3885"/>
                  </a:lnTo>
                  <a:lnTo>
                    <a:pt x="3083" y="3885"/>
                  </a:lnTo>
                  <a:lnTo>
                    <a:pt x="3359" y="577"/>
                  </a:lnTo>
                  <a:cubicBezTo>
                    <a:pt x="3384" y="276"/>
                    <a:pt x="3133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806602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51" y="0"/>
                  </a:moveTo>
                  <a:cubicBezTo>
                    <a:pt x="120" y="0"/>
                    <a:pt x="0" y="88"/>
                    <a:pt x="26" y="263"/>
                  </a:cubicBezTo>
                  <a:cubicBezTo>
                    <a:pt x="51" y="614"/>
                    <a:pt x="101" y="990"/>
                    <a:pt x="151" y="1366"/>
                  </a:cubicBezTo>
                  <a:cubicBezTo>
                    <a:pt x="163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77" y="1366"/>
                  </a:cubicBezTo>
                  <a:cubicBezTo>
                    <a:pt x="627" y="990"/>
                    <a:pt x="602" y="614"/>
                    <a:pt x="552" y="263"/>
                  </a:cubicBezTo>
                  <a:cubicBezTo>
                    <a:pt x="527" y="88"/>
                    <a:pt x="383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8438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1" y="0"/>
                  </a:moveTo>
                  <a:cubicBezTo>
                    <a:pt x="126" y="0"/>
                    <a:pt x="1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4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40" y="990"/>
                    <a:pt x="615" y="614"/>
                    <a:pt x="565" y="263"/>
                  </a:cubicBezTo>
                  <a:cubicBezTo>
                    <a:pt x="540" y="88"/>
                    <a:pt x="39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78815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0" y="0"/>
                  </a:moveTo>
                  <a:cubicBezTo>
                    <a:pt x="126" y="0"/>
                    <a:pt x="0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7919247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5" y="0"/>
                    <a:pt x="0" y="88"/>
                    <a:pt x="13" y="263"/>
                  </a:cubicBezTo>
                  <a:cubicBezTo>
                    <a:pt x="63" y="614"/>
                    <a:pt x="88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6" y="1611"/>
                    <a:pt x="702" y="1529"/>
                    <a:pt x="689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7956492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6" y="0"/>
                    <a:pt x="0" y="88"/>
                    <a:pt x="25" y="263"/>
                  </a:cubicBezTo>
                  <a:cubicBezTo>
                    <a:pt x="75" y="614"/>
                    <a:pt x="100" y="990"/>
                    <a:pt x="151" y="1366"/>
                  </a:cubicBezTo>
                  <a:cubicBezTo>
                    <a:pt x="176" y="1529"/>
                    <a:pt x="320" y="1611"/>
                    <a:pt x="451" y="1611"/>
                  </a:cubicBezTo>
                  <a:cubicBezTo>
                    <a:pt x="583" y="1611"/>
                    <a:pt x="702" y="1529"/>
                    <a:pt x="677" y="1366"/>
                  </a:cubicBezTo>
                  <a:cubicBezTo>
                    <a:pt x="652" y="990"/>
                    <a:pt x="602" y="614"/>
                    <a:pt x="552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8271135" y="3656899"/>
              <a:ext cx="20214" cy="29831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8385074" y="3473716"/>
              <a:ext cx="29866" cy="13359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844986" y="3744539"/>
              <a:ext cx="3032719" cy="34237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8634879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1" y="0"/>
                  </a:moveTo>
                  <a:lnTo>
                    <a:pt x="5389" y="22582"/>
                  </a:lnTo>
                  <a:lnTo>
                    <a:pt x="6041" y="22582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425397" y="3754968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1" y="0"/>
                  </a:moveTo>
                  <a:lnTo>
                    <a:pt x="5414" y="22582"/>
                  </a:lnTo>
                  <a:lnTo>
                    <a:pt x="6066" y="22582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884435" y="3751569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093917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7314021" y="3998821"/>
              <a:ext cx="384795" cy="58221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329793" y="3880825"/>
              <a:ext cx="584658" cy="774975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263172" y="3227723"/>
              <a:ext cx="130620" cy="2794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505947" y="3153792"/>
              <a:ext cx="577664" cy="419766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127305" y="3426399"/>
              <a:ext cx="513666" cy="496320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379733" y="4009243"/>
              <a:ext cx="268269" cy="24721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303494" y="4243275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7159759" y="4627198"/>
              <a:ext cx="300652" cy="8064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312272" y="4628947"/>
              <a:ext cx="35" cy="93794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435828" y="4696443"/>
              <a:ext cx="50010" cy="49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286848" y="4696443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7137832" y="4696443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7067713" y="3665677"/>
              <a:ext cx="606551" cy="619700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986193" y="3152603"/>
              <a:ext cx="418997" cy="426061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7757501" y="3485117"/>
              <a:ext cx="36860" cy="11436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8432426" y="3162570"/>
              <a:ext cx="6155" cy="12310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8336883" y="3176594"/>
              <a:ext cx="28082" cy="1273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6371265" y="3312084"/>
              <a:ext cx="114417" cy="136976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9" name="Google Shape;759;p27"/>
            <p:cNvGrpSpPr/>
            <p:nvPr/>
          </p:nvGrpSpPr>
          <p:grpSpPr>
            <a:xfrm>
              <a:off x="6285878" y="3051254"/>
              <a:ext cx="164818" cy="315544"/>
              <a:chOff x="5990537" y="2792332"/>
              <a:chExt cx="144842" cy="277301"/>
            </a:xfrm>
          </p:grpSpPr>
          <p:sp>
            <p:nvSpPr>
              <p:cNvPr id="760" name="Google Shape;760;p27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4" name="Google Shape;764;p27"/>
          <p:cNvGrpSpPr/>
          <p:nvPr/>
        </p:nvGrpSpPr>
        <p:grpSpPr>
          <a:xfrm>
            <a:off x="6171613" y="0"/>
            <a:ext cx="422503" cy="1832059"/>
            <a:chOff x="7093138" y="727500"/>
            <a:chExt cx="422503" cy="1832059"/>
          </a:xfrm>
        </p:grpSpPr>
        <p:sp>
          <p:nvSpPr>
            <p:cNvPr id="765" name="Google Shape;765;p27"/>
            <p:cNvSpPr/>
            <p:nvPr/>
          </p:nvSpPr>
          <p:spPr>
            <a:xfrm>
              <a:off x="7246525" y="2440303"/>
              <a:ext cx="119221" cy="11925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7093138" y="22649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7" name="Google Shape;767;p27"/>
            <p:cNvCxnSpPr/>
            <p:nvPr/>
          </p:nvCxnSpPr>
          <p:spPr>
            <a:xfrm rot="10800000">
              <a:off x="7304385" y="727500"/>
              <a:ext cx="0" cy="153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8" name="Google Shape;768;p27"/>
          <p:cNvGrpSpPr/>
          <p:nvPr/>
        </p:nvGrpSpPr>
        <p:grpSpPr>
          <a:xfrm>
            <a:off x="7047923" y="0"/>
            <a:ext cx="422503" cy="1286059"/>
            <a:chOff x="7856998" y="456300"/>
            <a:chExt cx="422503" cy="1286059"/>
          </a:xfrm>
        </p:grpSpPr>
        <p:sp>
          <p:nvSpPr>
            <p:cNvPr id="769" name="Google Shape;769;p27"/>
            <p:cNvSpPr/>
            <p:nvPr/>
          </p:nvSpPr>
          <p:spPr>
            <a:xfrm>
              <a:off x="8011260" y="1623103"/>
              <a:ext cx="119256" cy="119256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7856998" y="14477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1" name="Google Shape;771;p27"/>
            <p:cNvCxnSpPr/>
            <p:nvPr/>
          </p:nvCxnSpPr>
          <p:spPr>
            <a:xfrm rot="10800000">
              <a:off x="8068260" y="456300"/>
              <a:ext cx="0" cy="99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72" name="Google Shape;772;p27"/>
          <p:cNvCxnSpPr/>
          <p:nvPr/>
        </p:nvCxnSpPr>
        <p:spPr>
          <a:xfrm>
            <a:off x="751444" y="3138537"/>
            <a:ext cx="173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164018-409A-3715-DEFE-939C250EBC15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 dirty="0">
                <a:solidFill>
                  <a:schemeClr val="bg2"/>
                </a:solidFill>
              </a:rPr>
              <a:t>Overview</a:t>
            </a:r>
            <a:endParaRPr sz="3700" u="sng" dirty="0">
              <a:solidFill>
                <a:schemeClr val="bg2"/>
              </a:solidFill>
            </a:endParaRPr>
          </a:p>
        </p:txBody>
      </p:sp>
      <p:sp>
        <p:nvSpPr>
          <p:cNvPr id="778" name="Google Shape;778;p28"/>
          <p:cNvSpPr txBox="1">
            <a:spLocks noGrp="1"/>
          </p:cNvSpPr>
          <p:nvPr>
            <p:ph type="body" idx="4294967295"/>
          </p:nvPr>
        </p:nvSpPr>
        <p:spPr>
          <a:xfrm>
            <a:off x="720000" y="1250289"/>
            <a:ext cx="7704000" cy="286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/>
              <a:t>KPMG</a:t>
            </a:r>
            <a:r>
              <a:rPr lang="en-US" sz="1400" dirty="0"/>
              <a:t> , a worldwide network of independent professional firms, offers diverse services to organizations in different sectors. Within </a:t>
            </a:r>
            <a:r>
              <a:rPr lang="en-US" sz="1400" b="1" dirty="0"/>
              <a:t>KPMG Digital Solutions</a:t>
            </a:r>
            <a:r>
              <a:rPr lang="en-US" sz="1400" dirty="0"/>
              <a:t>, our Data, Analytics &amp; Modeling team will analyze data sets to support Sprocket Central Pty Ltd, a company specializing in bicycles and bike accessories, in the development and enhancement of their marketing strategies, leveraging our expertise and insights.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The client provided KPMG with 3 datasets: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Customer demographics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Customer addresses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Transactions</a:t>
            </a:r>
            <a:r>
              <a:rPr lang="en" sz="1400" dirty="0"/>
              <a:t> this slide when you’re done editing the presentation</a:t>
            </a:r>
            <a:endParaRPr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066EC-E5F5-8090-9E2E-D81B3CB7E81A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Table </a:t>
            </a:r>
            <a:r>
              <a:rPr lang="en" dirty="0"/>
              <a:t>of contents</a:t>
            </a:r>
            <a:endParaRPr dirty="0"/>
          </a:p>
        </p:txBody>
      </p:sp>
      <p:sp>
        <p:nvSpPr>
          <p:cNvPr id="787" name="Google Shape;787;p29"/>
          <p:cNvSpPr txBox="1">
            <a:spLocks noGrp="1"/>
          </p:cNvSpPr>
          <p:nvPr>
            <p:ph type="title" idx="2"/>
          </p:nvPr>
        </p:nvSpPr>
        <p:spPr>
          <a:xfrm>
            <a:off x="872399" y="1615276"/>
            <a:ext cx="146272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Task1</a:t>
            </a:r>
            <a:endParaRPr dirty="0"/>
          </a:p>
        </p:txBody>
      </p:sp>
      <p:sp>
        <p:nvSpPr>
          <p:cNvPr id="789" name="Google Shape;789;p29"/>
          <p:cNvSpPr txBox="1">
            <a:spLocks noGrp="1"/>
          </p:cNvSpPr>
          <p:nvPr>
            <p:ph type="title" idx="4"/>
          </p:nvPr>
        </p:nvSpPr>
        <p:spPr>
          <a:xfrm>
            <a:off x="3419250" y="1615276"/>
            <a:ext cx="153815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Task2</a:t>
            </a:r>
            <a:endParaRPr dirty="0"/>
          </a:p>
        </p:txBody>
      </p:sp>
      <p:sp>
        <p:nvSpPr>
          <p:cNvPr id="791" name="Google Shape;791;p29"/>
          <p:cNvSpPr txBox="1">
            <a:spLocks noGrp="1"/>
          </p:cNvSpPr>
          <p:nvPr>
            <p:ph type="title" idx="6"/>
          </p:nvPr>
        </p:nvSpPr>
        <p:spPr>
          <a:xfrm>
            <a:off x="5966099" y="1615276"/>
            <a:ext cx="178740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Task3</a:t>
            </a:r>
            <a:endParaRPr dirty="0"/>
          </a:p>
        </p:txBody>
      </p:sp>
      <p:sp>
        <p:nvSpPr>
          <p:cNvPr id="793" name="Google Shape;793;p29"/>
          <p:cNvSpPr txBox="1">
            <a:spLocks noGrp="1"/>
          </p:cNvSpPr>
          <p:nvPr>
            <p:ph type="subTitle" idx="1"/>
          </p:nvPr>
        </p:nvSpPr>
        <p:spPr>
          <a:xfrm>
            <a:off x="872400" y="2187975"/>
            <a:ext cx="2305500" cy="222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Quality Assesment-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/>
              <a:t>Review and evaluate the data based on Standard Data Quality Dimensions.</a:t>
            </a:r>
            <a:endParaRPr sz="1700" b="0" dirty="0"/>
          </a:p>
        </p:txBody>
      </p:sp>
      <p:sp>
        <p:nvSpPr>
          <p:cNvPr id="794" name="Google Shape;794;p29"/>
          <p:cNvSpPr txBox="1">
            <a:spLocks noGrp="1"/>
          </p:cNvSpPr>
          <p:nvPr>
            <p:ph type="subTitle" idx="8"/>
          </p:nvPr>
        </p:nvSpPr>
        <p:spPr>
          <a:xfrm>
            <a:off x="3419250" y="2187975"/>
            <a:ext cx="2305500" cy="199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 Insights-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/>
              <a:t>Analyzing customer trends, </a:t>
            </a:r>
            <a:r>
              <a:rPr lang="en-US" sz="1700" b="0" dirty="0" err="1"/>
              <a:t>behaviour</a:t>
            </a:r>
            <a:r>
              <a:rPr lang="en-US" sz="1700" b="0" dirty="0"/>
              <a:t>, and demographic.</a:t>
            </a:r>
            <a:endParaRPr sz="1700" b="0" dirty="0"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9"/>
          </p:nvPr>
        </p:nvSpPr>
        <p:spPr>
          <a:xfrm>
            <a:off x="5966100" y="2187975"/>
            <a:ext cx="2369298" cy="199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Insights and Presentation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/>
              <a:t>Using visualizations to present insights.</a:t>
            </a:r>
            <a:endParaRPr sz="1700" b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216ED-6482-B95D-7043-AE6529F103F5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0"/>
          <p:cNvSpPr txBox="1">
            <a:spLocks noGrp="1"/>
          </p:cNvSpPr>
          <p:nvPr>
            <p:ph type="title"/>
          </p:nvPr>
        </p:nvSpPr>
        <p:spPr>
          <a:xfrm>
            <a:off x="279610" y="621010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Task1 -</a:t>
            </a:r>
            <a:endParaRPr lang="en-IN" dirty="0"/>
          </a:p>
        </p:txBody>
      </p:sp>
      <p:sp>
        <p:nvSpPr>
          <p:cNvPr id="804" name="Google Shape;804;p30"/>
          <p:cNvSpPr txBox="1">
            <a:spLocks noGrp="1"/>
          </p:cNvSpPr>
          <p:nvPr>
            <p:ph type="subTitle" idx="1"/>
          </p:nvPr>
        </p:nvSpPr>
        <p:spPr>
          <a:xfrm>
            <a:off x="249382" y="1494765"/>
            <a:ext cx="3476231" cy="294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To inspect the quality of the given data with respect to all qualities mentioned in the Data Quality Framework Table which includes various dimensions of data, such as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r>
              <a:rPr lang="en-US" sz="1400" dirty="0"/>
              <a:t>Accuracy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Completeness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Currency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Uniqueness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Validity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Consistency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 Relevancy</a:t>
            </a:r>
          </a:p>
        </p:txBody>
      </p:sp>
      <p:grpSp>
        <p:nvGrpSpPr>
          <p:cNvPr id="810" name="Google Shape;810;p30"/>
          <p:cNvGrpSpPr/>
          <p:nvPr/>
        </p:nvGrpSpPr>
        <p:grpSpPr>
          <a:xfrm rot="10800000">
            <a:off x="8625196" y="135041"/>
            <a:ext cx="374394" cy="962866"/>
            <a:chOff x="-720900" y="1958300"/>
            <a:chExt cx="462900" cy="1190488"/>
          </a:xfrm>
        </p:grpSpPr>
        <p:sp>
          <p:nvSpPr>
            <p:cNvPr id="811" name="Google Shape;811;p3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B82EA-2C07-EFB6-30FB-0BC838C25394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72FF4-FA92-E3A6-E22B-5DEDEE537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412"/>
          <a:stretch/>
        </p:blipFill>
        <p:spPr>
          <a:xfrm>
            <a:off x="3695385" y="329124"/>
            <a:ext cx="5304205" cy="44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0"/>
          <p:cNvSpPr txBox="1">
            <a:spLocks noGrp="1"/>
          </p:cNvSpPr>
          <p:nvPr>
            <p:ph type="title"/>
          </p:nvPr>
        </p:nvSpPr>
        <p:spPr>
          <a:xfrm>
            <a:off x="279609" y="817153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Task2 - </a:t>
            </a:r>
            <a:endParaRPr lang="en-IN" dirty="0"/>
          </a:p>
        </p:txBody>
      </p:sp>
      <p:sp>
        <p:nvSpPr>
          <p:cNvPr id="804" name="Google Shape;804;p30"/>
          <p:cNvSpPr txBox="1">
            <a:spLocks noGrp="1"/>
          </p:cNvSpPr>
          <p:nvPr>
            <p:ph type="subTitle" idx="1"/>
          </p:nvPr>
        </p:nvSpPr>
        <p:spPr>
          <a:xfrm>
            <a:off x="279610" y="1698806"/>
            <a:ext cx="3476231" cy="2434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Targeting high value customers based on customer demographics and attributes or qualities.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This task is divided into 3 phases as follows: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Data Exploration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Model Development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Interpretation.</a:t>
            </a:r>
            <a:endParaRPr sz="1400" dirty="0"/>
          </a:p>
        </p:txBody>
      </p:sp>
      <p:grpSp>
        <p:nvGrpSpPr>
          <p:cNvPr id="810" name="Google Shape;810;p30"/>
          <p:cNvGrpSpPr/>
          <p:nvPr/>
        </p:nvGrpSpPr>
        <p:grpSpPr>
          <a:xfrm rot="10800000">
            <a:off x="8625196" y="135041"/>
            <a:ext cx="374394" cy="962866"/>
            <a:chOff x="-720900" y="1958300"/>
            <a:chExt cx="462900" cy="1190488"/>
          </a:xfrm>
        </p:grpSpPr>
        <p:sp>
          <p:nvSpPr>
            <p:cNvPr id="811" name="Google Shape;811;p30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B82EA-2C07-EFB6-30FB-0BC838C25394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6C8EF-B8B6-458F-09C2-3B7D0381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71" y="415786"/>
            <a:ext cx="4404420" cy="2505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29468-B993-4B9C-C7F1-00DFDAA79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71" y="3095349"/>
            <a:ext cx="4379114" cy="18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8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5"/>
          <p:cNvSpPr txBox="1">
            <a:spLocks noGrp="1"/>
          </p:cNvSpPr>
          <p:nvPr>
            <p:ph type="title"/>
          </p:nvPr>
        </p:nvSpPr>
        <p:spPr>
          <a:xfrm>
            <a:off x="538629" y="0"/>
            <a:ext cx="8265303" cy="961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Task3- </a:t>
            </a:r>
            <a:r>
              <a:rPr lang="en-US" sz="3200" dirty="0"/>
              <a:t>Data Insights and Presentation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0918-4943-43A5-76B4-5CC4BAC54BD1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3DF28-D39F-781D-9B6A-2584AA58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6" y="1018055"/>
            <a:ext cx="7957547" cy="3966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7"/>
          <p:cNvCxnSpPr>
            <a:cxnSpLocks/>
          </p:cNvCxnSpPr>
          <p:nvPr/>
        </p:nvCxnSpPr>
        <p:spPr>
          <a:xfrm flipH="1">
            <a:off x="937695" y="2818153"/>
            <a:ext cx="154100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Google Shape;1066;p37"/>
          <p:cNvCxnSpPr/>
          <p:nvPr/>
        </p:nvCxnSpPr>
        <p:spPr>
          <a:xfrm>
            <a:off x="5183525" y="4604000"/>
            <a:ext cx="313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7" name="Google Shape;1067;p37"/>
          <p:cNvGrpSpPr/>
          <p:nvPr/>
        </p:nvGrpSpPr>
        <p:grpSpPr>
          <a:xfrm>
            <a:off x="5631779" y="1963685"/>
            <a:ext cx="2240585" cy="2650072"/>
            <a:chOff x="2912955" y="2493273"/>
            <a:chExt cx="1784473" cy="2110602"/>
          </a:xfrm>
        </p:grpSpPr>
        <p:sp>
          <p:nvSpPr>
            <p:cNvPr id="1068" name="Google Shape;1068;p37"/>
            <p:cNvSpPr/>
            <p:nvPr/>
          </p:nvSpPr>
          <p:spPr>
            <a:xfrm>
              <a:off x="4327395" y="3800190"/>
              <a:ext cx="208530" cy="744912"/>
            </a:xfrm>
            <a:custGeom>
              <a:avLst/>
              <a:gdLst/>
              <a:ahLst/>
              <a:cxnLst/>
              <a:rect l="l" t="t" r="r" b="b"/>
              <a:pathLst>
                <a:path w="6620" h="23648" extrusionOk="0">
                  <a:moveTo>
                    <a:pt x="1" y="1"/>
                  </a:moveTo>
                  <a:lnTo>
                    <a:pt x="5844" y="23648"/>
                  </a:lnTo>
                  <a:lnTo>
                    <a:pt x="6620" y="23648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3630670" y="3800190"/>
              <a:ext cx="175486" cy="744912"/>
            </a:xfrm>
            <a:custGeom>
              <a:avLst/>
              <a:gdLst/>
              <a:ahLst/>
              <a:cxnLst/>
              <a:rect l="l" t="t" r="r" b="b"/>
              <a:pathLst>
                <a:path w="5571" h="23648" extrusionOk="0">
                  <a:moveTo>
                    <a:pt x="3767" y="1"/>
                  </a:moveTo>
                  <a:lnTo>
                    <a:pt x="1" y="23648"/>
                  </a:lnTo>
                  <a:lnTo>
                    <a:pt x="777" y="23648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071423" y="3800190"/>
              <a:ext cx="56133" cy="744912"/>
            </a:xfrm>
            <a:custGeom>
              <a:avLst/>
              <a:gdLst/>
              <a:ahLst/>
              <a:cxnLst/>
              <a:rect l="l" t="t" r="r" b="b"/>
              <a:pathLst>
                <a:path w="1782" h="23648" extrusionOk="0">
                  <a:moveTo>
                    <a:pt x="1" y="1"/>
                  </a:moveTo>
                  <a:lnTo>
                    <a:pt x="1" y="23648"/>
                  </a:lnTo>
                  <a:lnTo>
                    <a:pt x="777" y="23648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3456694" y="2831681"/>
              <a:ext cx="1105114" cy="1024600"/>
            </a:xfrm>
            <a:custGeom>
              <a:avLst/>
              <a:gdLst/>
              <a:ahLst/>
              <a:cxnLst/>
              <a:rect l="l" t="t" r="r" b="b"/>
              <a:pathLst>
                <a:path w="35083" h="32527" extrusionOk="0">
                  <a:moveTo>
                    <a:pt x="20794" y="1"/>
                  </a:moveTo>
                  <a:cubicBezTo>
                    <a:pt x="13353" y="1"/>
                    <a:pt x="8377" y="7214"/>
                    <a:pt x="8377" y="20886"/>
                  </a:cubicBezTo>
                  <a:cubicBezTo>
                    <a:pt x="8377" y="22096"/>
                    <a:pt x="8423" y="25177"/>
                    <a:pt x="7236" y="26661"/>
                  </a:cubicBezTo>
                  <a:cubicBezTo>
                    <a:pt x="5935" y="28281"/>
                    <a:pt x="4383" y="27734"/>
                    <a:pt x="1758" y="28966"/>
                  </a:cubicBezTo>
                  <a:cubicBezTo>
                    <a:pt x="0" y="29765"/>
                    <a:pt x="274" y="32527"/>
                    <a:pt x="3356" y="32527"/>
                  </a:cubicBezTo>
                  <a:lnTo>
                    <a:pt x="25291" y="32527"/>
                  </a:lnTo>
                  <a:cubicBezTo>
                    <a:pt x="34512" y="32527"/>
                    <a:pt x="35083" y="22370"/>
                    <a:pt x="33097" y="11277"/>
                  </a:cubicBezTo>
                  <a:cubicBezTo>
                    <a:pt x="31636" y="2923"/>
                    <a:pt x="25838" y="1"/>
                    <a:pt x="207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3913260" y="2887058"/>
              <a:ext cx="579537" cy="935676"/>
            </a:xfrm>
            <a:custGeom>
              <a:avLst/>
              <a:gdLst/>
              <a:ahLst/>
              <a:cxnLst/>
              <a:rect l="l" t="t" r="r" b="b"/>
              <a:pathLst>
                <a:path w="18398" h="29704" extrusionOk="0">
                  <a:moveTo>
                    <a:pt x="10089" y="1"/>
                  </a:moveTo>
                  <a:lnTo>
                    <a:pt x="0" y="24036"/>
                  </a:lnTo>
                  <a:cubicBezTo>
                    <a:pt x="1324" y="26752"/>
                    <a:pt x="662" y="28669"/>
                    <a:pt x="3698" y="29377"/>
                  </a:cubicBezTo>
                  <a:cubicBezTo>
                    <a:pt x="4789" y="29629"/>
                    <a:pt x="5950" y="29704"/>
                    <a:pt x="7108" y="29704"/>
                  </a:cubicBezTo>
                  <a:cubicBezTo>
                    <a:pt x="7937" y="29704"/>
                    <a:pt x="8764" y="29666"/>
                    <a:pt x="9564" y="29628"/>
                  </a:cubicBezTo>
                  <a:cubicBezTo>
                    <a:pt x="16480" y="29308"/>
                    <a:pt x="18397" y="22552"/>
                    <a:pt x="18329" y="16709"/>
                  </a:cubicBezTo>
                  <a:cubicBezTo>
                    <a:pt x="18261" y="10888"/>
                    <a:pt x="17096" y="1324"/>
                    <a:pt x="1008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456694" y="4466706"/>
              <a:ext cx="168997" cy="78372"/>
            </a:xfrm>
            <a:custGeom>
              <a:avLst/>
              <a:gdLst/>
              <a:ahLst/>
              <a:cxnLst/>
              <a:rect l="l" t="t" r="r" b="b"/>
              <a:pathLst>
                <a:path w="5365" h="2488" extrusionOk="0">
                  <a:moveTo>
                    <a:pt x="4771" y="1"/>
                  </a:moveTo>
                  <a:lnTo>
                    <a:pt x="3561" y="229"/>
                  </a:lnTo>
                  <a:cubicBezTo>
                    <a:pt x="3561" y="229"/>
                    <a:pt x="0" y="982"/>
                    <a:pt x="320" y="2260"/>
                  </a:cubicBezTo>
                  <a:cubicBezTo>
                    <a:pt x="363" y="2433"/>
                    <a:pt x="749" y="2487"/>
                    <a:pt x="1404" y="2487"/>
                  </a:cubicBezTo>
                  <a:cubicBezTo>
                    <a:pt x="1791" y="2487"/>
                    <a:pt x="2271" y="2468"/>
                    <a:pt x="2831" y="2443"/>
                  </a:cubicBezTo>
                  <a:cubicBezTo>
                    <a:pt x="3013" y="2443"/>
                    <a:pt x="3219" y="2215"/>
                    <a:pt x="3401" y="2215"/>
                  </a:cubicBezTo>
                  <a:cubicBezTo>
                    <a:pt x="3561" y="2215"/>
                    <a:pt x="3698" y="2397"/>
                    <a:pt x="3835" y="2397"/>
                  </a:cubicBezTo>
                  <a:cubicBezTo>
                    <a:pt x="4542" y="2397"/>
                    <a:pt x="4862" y="2374"/>
                    <a:pt x="5090" y="2306"/>
                  </a:cubicBezTo>
                  <a:cubicBezTo>
                    <a:pt x="5273" y="2238"/>
                    <a:pt x="5364" y="822"/>
                    <a:pt x="47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531475" y="4284099"/>
              <a:ext cx="94217" cy="200624"/>
            </a:xfrm>
            <a:custGeom>
              <a:avLst/>
              <a:gdLst/>
              <a:ahLst/>
              <a:cxnLst/>
              <a:rect l="l" t="t" r="r" b="b"/>
              <a:pathLst>
                <a:path w="2991" h="6369" extrusionOk="0">
                  <a:moveTo>
                    <a:pt x="2990" y="0"/>
                  </a:moveTo>
                  <a:lnTo>
                    <a:pt x="0" y="753"/>
                  </a:lnTo>
                  <a:lnTo>
                    <a:pt x="593" y="6163"/>
                  </a:lnTo>
                  <a:cubicBezTo>
                    <a:pt x="593" y="6163"/>
                    <a:pt x="982" y="6368"/>
                    <a:pt x="1643" y="6368"/>
                  </a:cubicBezTo>
                  <a:cubicBezTo>
                    <a:pt x="2283" y="6368"/>
                    <a:pt x="2556" y="6049"/>
                    <a:pt x="2556" y="6049"/>
                  </a:cubicBez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514213" y="4490426"/>
              <a:ext cx="5764" cy="18018"/>
            </a:xfrm>
            <a:custGeom>
              <a:avLst/>
              <a:gdLst/>
              <a:ahLst/>
              <a:cxnLst/>
              <a:rect l="l" t="t" r="r" b="b"/>
              <a:pathLst>
                <a:path w="183" h="572" fill="none" extrusionOk="0">
                  <a:moveTo>
                    <a:pt x="0" y="1"/>
                  </a:moveTo>
                  <a:lnTo>
                    <a:pt x="183" y="571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528577" y="4485418"/>
              <a:ext cx="6521" cy="20160"/>
            </a:xfrm>
            <a:custGeom>
              <a:avLst/>
              <a:gdLst/>
              <a:ahLst/>
              <a:cxnLst/>
              <a:rect l="l" t="t" r="r" b="b"/>
              <a:pathLst>
                <a:path w="207" h="640" fill="none" extrusionOk="0">
                  <a:moveTo>
                    <a:pt x="1" y="0"/>
                  </a:moveTo>
                  <a:lnTo>
                    <a:pt x="206" y="639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543698" y="4480377"/>
              <a:ext cx="7214" cy="21609"/>
            </a:xfrm>
            <a:custGeom>
              <a:avLst/>
              <a:gdLst/>
              <a:ahLst/>
              <a:cxnLst/>
              <a:rect l="l" t="t" r="r" b="b"/>
              <a:pathLst>
                <a:path w="229" h="686" fill="none" extrusionOk="0">
                  <a:moveTo>
                    <a:pt x="0" y="0"/>
                  </a:moveTo>
                  <a:lnTo>
                    <a:pt x="228" y="685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366823" y="3434219"/>
              <a:ext cx="906664" cy="1021388"/>
            </a:xfrm>
            <a:custGeom>
              <a:avLst/>
              <a:gdLst/>
              <a:ahLst/>
              <a:cxnLst/>
              <a:rect l="l" t="t" r="r" b="b"/>
              <a:pathLst>
                <a:path w="28783" h="32425" extrusionOk="0">
                  <a:moveTo>
                    <a:pt x="26021" y="1"/>
                  </a:moveTo>
                  <a:lnTo>
                    <a:pt x="17986" y="1393"/>
                  </a:lnTo>
                  <a:cubicBezTo>
                    <a:pt x="17986" y="1393"/>
                    <a:pt x="17835" y="1390"/>
                    <a:pt x="17564" y="1390"/>
                  </a:cubicBezTo>
                  <a:cubicBezTo>
                    <a:pt x="15805" y="1390"/>
                    <a:pt x="9027" y="1510"/>
                    <a:pt x="6277" y="3310"/>
                  </a:cubicBezTo>
                  <a:cubicBezTo>
                    <a:pt x="0" y="7396"/>
                    <a:pt x="2579" y="31636"/>
                    <a:pt x="3424" y="32047"/>
                  </a:cubicBezTo>
                  <a:cubicBezTo>
                    <a:pt x="3926" y="32292"/>
                    <a:pt x="5400" y="32424"/>
                    <a:pt x="6789" y="32424"/>
                  </a:cubicBezTo>
                  <a:cubicBezTo>
                    <a:pt x="8116" y="32424"/>
                    <a:pt x="9364" y="32304"/>
                    <a:pt x="9609" y="32047"/>
                  </a:cubicBezTo>
                  <a:cubicBezTo>
                    <a:pt x="10112" y="31522"/>
                    <a:pt x="11047" y="14061"/>
                    <a:pt x="12896" y="12166"/>
                  </a:cubicBezTo>
                  <a:cubicBezTo>
                    <a:pt x="13558" y="11482"/>
                    <a:pt x="21205" y="11482"/>
                    <a:pt x="22666" y="11482"/>
                  </a:cubicBezTo>
                  <a:cubicBezTo>
                    <a:pt x="28623" y="11482"/>
                    <a:pt x="28783" y="5410"/>
                    <a:pt x="260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50830" y="3735489"/>
              <a:ext cx="400491" cy="715428"/>
            </a:xfrm>
            <a:custGeom>
              <a:avLst/>
              <a:gdLst/>
              <a:ahLst/>
              <a:cxnLst/>
              <a:rect l="l" t="t" r="r" b="b"/>
              <a:pathLst>
                <a:path w="12714" h="22712" fill="none" extrusionOk="0">
                  <a:moveTo>
                    <a:pt x="0" y="22711"/>
                  </a:moveTo>
                  <a:cubicBezTo>
                    <a:pt x="0" y="22711"/>
                    <a:pt x="593" y="3721"/>
                    <a:pt x="2944" y="1370"/>
                  </a:cubicBezTo>
                  <a:cubicBezTo>
                    <a:pt x="4314" y="0"/>
                    <a:pt x="11230" y="662"/>
                    <a:pt x="12714" y="662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793905" y="4466706"/>
              <a:ext cx="168997" cy="78372"/>
            </a:xfrm>
            <a:custGeom>
              <a:avLst/>
              <a:gdLst/>
              <a:ahLst/>
              <a:cxnLst/>
              <a:rect l="l" t="t" r="r" b="b"/>
              <a:pathLst>
                <a:path w="5365" h="2488" extrusionOk="0">
                  <a:moveTo>
                    <a:pt x="4771" y="1"/>
                  </a:moveTo>
                  <a:lnTo>
                    <a:pt x="3561" y="229"/>
                  </a:lnTo>
                  <a:cubicBezTo>
                    <a:pt x="3561" y="229"/>
                    <a:pt x="0" y="982"/>
                    <a:pt x="320" y="2260"/>
                  </a:cubicBezTo>
                  <a:cubicBezTo>
                    <a:pt x="363" y="2433"/>
                    <a:pt x="749" y="2487"/>
                    <a:pt x="1404" y="2487"/>
                  </a:cubicBezTo>
                  <a:cubicBezTo>
                    <a:pt x="1791" y="2487"/>
                    <a:pt x="2271" y="2468"/>
                    <a:pt x="2831" y="2443"/>
                  </a:cubicBezTo>
                  <a:cubicBezTo>
                    <a:pt x="3013" y="2443"/>
                    <a:pt x="3219" y="2215"/>
                    <a:pt x="3401" y="2215"/>
                  </a:cubicBezTo>
                  <a:cubicBezTo>
                    <a:pt x="3561" y="2215"/>
                    <a:pt x="3675" y="2397"/>
                    <a:pt x="3835" y="2397"/>
                  </a:cubicBezTo>
                  <a:cubicBezTo>
                    <a:pt x="4543" y="2397"/>
                    <a:pt x="4862" y="2374"/>
                    <a:pt x="5090" y="2306"/>
                  </a:cubicBezTo>
                  <a:cubicBezTo>
                    <a:pt x="5273" y="2238"/>
                    <a:pt x="5364" y="822"/>
                    <a:pt x="47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868687" y="4284099"/>
              <a:ext cx="94217" cy="200624"/>
            </a:xfrm>
            <a:custGeom>
              <a:avLst/>
              <a:gdLst/>
              <a:ahLst/>
              <a:cxnLst/>
              <a:rect l="l" t="t" r="r" b="b"/>
              <a:pathLst>
                <a:path w="2991" h="6369" extrusionOk="0">
                  <a:moveTo>
                    <a:pt x="2990" y="0"/>
                  </a:moveTo>
                  <a:lnTo>
                    <a:pt x="0" y="753"/>
                  </a:lnTo>
                  <a:lnTo>
                    <a:pt x="594" y="6163"/>
                  </a:lnTo>
                  <a:cubicBezTo>
                    <a:pt x="594" y="6163"/>
                    <a:pt x="982" y="6368"/>
                    <a:pt x="1644" y="6368"/>
                  </a:cubicBezTo>
                  <a:cubicBezTo>
                    <a:pt x="2283" y="6368"/>
                    <a:pt x="2557" y="6049"/>
                    <a:pt x="2557" y="6049"/>
                  </a:cubicBez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851424" y="4490426"/>
              <a:ext cx="5764" cy="18018"/>
            </a:xfrm>
            <a:custGeom>
              <a:avLst/>
              <a:gdLst/>
              <a:ahLst/>
              <a:cxnLst/>
              <a:rect l="l" t="t" r="r" b="b"/>
              <a:pathLst>
                <a:path w="183" h="572" fill="none" extrusionOk="0">
                  <a:moveTo>
                    <a:pt x="0" y="1"/>
                  </a:moveTo>
                  <a:lnTo>
                    <a:pt x="183" y="571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65789" y="4485418"/>
              <a:ext cx="6521" cy="20160"/>
            </a:xfrm>
            <a:custGeom>
              <a:avLst/>
              <a:gdLst/>
              <a:ahLst/>
              <a:cxnLst/>
              <a:rect l="l" t="t" r="r" b="b"/>
              <a:pathLst>
                <a:path w="207" h="640" fill="none" extrusionOk="0">
                  <a:moveTo>
                    <a:pt x="1" y="0"/>
                  </a:moveTo>
                  <a:lnTo>
                    <a:pt x="206" y="639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3880909" y="4480377"/>
              <a:ext cx="7214" cy="21609"/>
            </a:xfrm>
            <a:custGeom>
              <a:avLst/>
              <a:gdLst/>
              <a:ahLst/>
              <a:cxnLst/>
              <a:rect l="l" t="t" r="r" b="b"/>
              <a:pathLst>
                <a:path w="229" h="686" fill="none" extrusionOk="0">
                  <a:moveTo>
                    <a:pt x="0" y="0"/>
                  </a:moveTo>
                  <a:lnTo>
                    <a:pt x="228" y="685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3692505" y="3434219"/>
              <a:ext cx="735588" cy="1021388"/>
            </a:xfrm>
            <a:custGeom>
              <a:avLst/>
              <a:gdLst/>
              <a:ahLst/>
              <a:cxnLst/>
              <a:rect l="l" t="t" r="r" b="b"/>
              <a:pathLst>
                <a:path w="23352" h="32425" extrusionOk="0">
                  <a:moveTo>
                    <a:pt x="20156" y="1"/>
                  </a:moveTo>
                  <a:lnTo>
                    <a:pt x="18969" y="548"/>
                  </a:lnTo>
                  <a:cubicBezTo>
                    <a:pt x="18969" y="548"/>
                    <a:pt x="9519" y="1461"/>
                    <a:pt x="7259" y="2169"/>
                  </a:cubicBezTo>
                  <a:cubicBezTo>
                    <a:pt x="1" y="4497"/>
                    <a:pt x="3721" y="31636"/>
                    <a:pt x="4566" y="32047"/>
                  </a:cubicBezTo>
                  <a:cubicBezTo>
                    <a:pt x="5068" y="32292"/>
                    <a:pt x="6537" y="32424"/>
                    <a:pt x="7922" y="32424"/>
                  </a:cubicBezTo>
                  <a:cubicBezTo>
                    <a:pt x="9247" y="32424"/>
                    <a:pt x="10495" y="32304"/>
                    <a:pt x="10752" y="32047"/>
                  </a:cubicBezTo>
                  <a:cubicBezTo>
                    <a:pt x="11254" y="31522"/>
                    <a:pt x="11094" y="14061"/>
                    <a:pt x="12943" y="12166"/>
                  </a:cubicBezTo>
                  <a:cubicBezTo>
                    <a:pt x="13605" y="11482"/>
                    <a:pt x="15933" y="11482"/>
                    <a:pt x="17417" y="11482"/>
                  </a:cubicBezTo>
                  <a:cubicBezTo>
                    <a:pt x="23351" y="11482"/>
                    <a:pt x="22096" y="3904"/>
                    <a:pt x="201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003130" y="3434219"/>
              <a:ext cx="365999" cy="1018143"/>
            </a:xfrm>
            <a:custGeom>
              <a:avLst/>
              <a:gdLst/>
              <a:ahLst/>
              <a:cxnLst/>
              <a:rect l="l" t="t" r="r" b="b"/>
              <a:pathLst>
                <a:path w="11619" h="32322" fill="none" extrusionOk="0">
                  <a:moveTo>
                    <a:pt x="0" y="32321"/>
                  </a:moveTo>
                  <a:cubicBezTo>
                    <a:pt x="0" y="32321"/>
                    <a:pt x="0" y="13102"/>
                    <a:pt x="1872" y="11208"/>
                  </a:cubicBezTo>
                  <a:cubicBezTo>
                    <a:pt x="2968" y="10112"/>
                    <a:pt x="4565" y="10386"/>
                    <a:pt x="6026" y="10249"/>
                  </a:cubicBezTo>
                  <a:cubicBezTo>
                    <a:pt x="11619" y="9770"/>
                    <a:pt x="11504" y="4383"/>
                    <a:pt x="8857" y="1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264006" y="2857543"/>
              <a:ext cx="132300" cy="207144"/>
            </a:xfrm>
            <a:custGeom>
              <a:avLst/>
              <a:gdLst/>
              <a:ahLst/>
              <a:cxnLst/>
              <a:rect l="l" t="t" r="r" b="b"/>
              <a:pathLst>
                <a:path w="4200" h="6576" extrusionOk="0">
                  <a:moveTo>
                    <a:pt x="741" y="1"/>
                  </a:moveTo>
                  <a:cubicBezTo>
                    <a:pt x="737" y="1"/>
                    <a:pt x="734" y="1"/>
                    <a:pt x="730" y="2"/>
                  </a:cubicBezTo>
                  <a:cubicBezTo>
                    <a:pt x="525" y="47"/>
                    <a:pt x="1278" y="1440"/>
                    <a:pt x="1278" y="1440"/>
                  </a:cubicBezTo>
                  <a:cubicBezTo>
                    <a:pt x="1278" y="1440"/>
                    <a:pt x="609" y="268"/>
                    <a:pt x="412" y="268"/>
                  </a:cubicBezTo>
                  <a:cubicBezTo>
                    <a:pt x="403" y="268"/>
                    <a:pt x="395" y="271"/>
                    <a:pt x="388" y="276"/>
                  </a:cubicBezTo>
                  <a:cubicBezTo>
                    <a:pt x="251" y="367"/>
                    <a:pt x="890" y="1577"/>
                    <a:pt x="890" y="1577"/>
                  </a:cubicBezTo>
                  <a:cubicBezTo>
                    <a:pt x="890" y="1577"/>
                    <a:pt x="342" y="715"/>
                    <a:pt x="152" y="715"/>
                  </a:cubicBezTo>
                  <a:cubicBezTo>
                    <a:pt x="137" y="715"/>
                    <a:pt x="124" y="720"/>
                    <a:pt x="114" y="732"/>
                  </a:cubicBezTo>
                  <a:cubicBezTo>
                    <a:pt x="0" y="846"/>
                    <a:pt x="548" y="1691"/>
                    <a:pt x="730" y="2079"/>
                  </a:cubicBezTo>
                  <a:cubicBezTo>
                    <a:pt x="936" y="2490"/>
                    <a:pt x="753" y="3289"/>
                    <a:pt x="1552" y="3699"/>
                  </a:cubicBezTo>
                  <a:cubicBezTo>
                    <a:pt x="1598" y="3768"/>
                    <a:pt x="2648" y="6575"/>
                    <a:pt x="2648" y="6575"/>
                  </a:cubicBezTo>
                  <a:lnTo>
                    <a:pt x="4200" y="5434"/>
                  </a:lnTo>
                  <a:cubicBezTo>
                    <a:pt x="4200" y="5434"/>
                    <a:pt x="2511" y="3311"/>
                    <a:pt x="2511" y="3311"/>
                  </a:cubicBezTo>
                  <a:cubicBezTo>
                    <a:pt x="2739" y="3083"/>
                    <a:pt x="2785" y="2444"/>
                    <a:pt x="2671" y="1645"/>
                  </a:cubicBezTo>
                  <a:cubicBezTo>
                    <a:pt x="2648" y="1417"/>
                    <a:pt x="2602" y="709"/>
                    <a:pt x="2351" y="709"/>
                  </a:cubicBezTo>
                  <a:cubicBezTo>
                    <a:pt x="2191" y="732"/>
                    <a:pt x="2305" y="1371"/>
                    <a:pt x="2146" y="1394"/>
                  </a:cubicBezTo>
                  <a:cubicBezTo>
                    <a:pt x="1963" y="1394"/>
                    <a:pt x="1506" y="2"/>
                    <a:pt x="1255" y="2"/>
                  </a:cubicBezTo>
                  <a:cubicBezTo>
                    <a:pt x="1253" y="2"/>
                    <a:pt x="1252" y="1"/>
                    <a:pt x="1250" y="1"/>
                  </a:cubicBezTo>
                  <a:cubicBezTo>
                    <a:pt x="1037" y="1"/>
                    <a:pt x="1643" y="1326"/>
                    <a:pt x="1643" y="1326"/>
                  </a:cubicBezTo>
                  <a:cubicBezTo>
                    <a:pt x="1643" y="1326"/>
                    <a:pt x="95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4195818" y="3484557"/>
              <a:ext cx="131607" cy="56826"/>
            </a:xfrm>
            <a:custGeom>
              <a:avLst/>
              <a:gdLst/>
              <a:ahLst/>
              <a:cxnLst/>
              <a:rect l="l" t="t" r="r" b="b"/>
              <a:pathLst>
                <a:path w="4178" h="1804" fill="none" extrusionOk="0">
                  <a:moveTo>
                    <a:pt x="1" y="0"/>
                  </a:moveTo>
                  <a:cubicBezTo>
                    <a:pt x="1" y="0"/>
                    <a:pt x="229" y="1073"/>
                    <a:pt x="1439" y="1438"/>
                  </a:cubicBezTo>
                  <a:cubicBezTo>
                    <a:pt x="2626" y="1804"/>
                    <a:pt x="4178" y="1689"/>
                    <a:pt x="4178" y="1689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312894" y="2954658"/>
              <a:ext cx="484628" cy="371448"/>
            </a:xfrm>
            <a:custGeom>
              <a:avLst/>
              <a:gdLst/>
              <a:ahLst/>
              <a:cxnLst/>
              <a:rect l="l" t="t" r="r" b="b"/>
              <a:pathLst>
                <a:path w="15385" h="11792" extrusionOk="0">
                  <a:moveTo>
                    <a:pt x="1004" y="0"/>
                  </a:moveTo>
                  <a:lnTo>
                    <a:pt x="0" y="616"/>
                  </a:lnTo>
                  <a:cubicBezTo>
                    <a:pt x="0" y="616"/>
                    <a:pt x="2525" y="11791"/>
                    <a:pt x="8823" y="11791"/>
                  </a:cubicBezTo>
                  <a:cubicBezTo>
                    <a:pt x="8947" y="11791"/>
                    <a:pt x="9072" y="11787"/>
                    <a:pt x="9199" y="11778"/>
                  </a:cubicBezTo>
                  <a:cubicBezTo>
                    <a:pt x="13695" y="11481"/>
                    <a:pt x="15384" y="2077"/>
                    <a:pt x="15384" y="2077"/>
                  </a:cubicBezTo>
                  <a:lnTo>
                    <a:pt x="15384" y="2077"/>
                  </a:lnTo>
                  <a:lnTo>
                    <a:pt x="7943" y="2716"/>
                  </a:lnTo>
                  <a:cubicBezTo>
                    <a:pt x="7943" y="2716"/>
                    <a:pt x="7510" y="4953"/>
                    <a:pt x="6893" y="5159"/>
                  </a:cubicBezTo>
                  <a:cubicBezTo>
                    <a:pt x="6861" y="5169"/>
                    <a:pt x="6825" y="5174"/>
                    <a:pt x="6786" y="5174"/>
                  </a:cubicBezTo>
                  <a:cubicBezTo>
                    <a:pt x="5534" y="5174"/>
                    <a:pt x="1004" y="0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548706" y="2790006"/>
              <a:ext cx="352359" cy="331349"/>
            </a:xfrm>
            <a:custGeom>
              <a:avLst/>
              <a:gdLst/>
              <a:ahLst/>
              <a:cxnLst/>
              <a:rect l="l" t="t" r="r" b="b"/>
              <a:pathLst>
                <a:path w="11186" h="10519" extrusionOk="0">
                  <a:moveTo>
                    <a:pt x="11166" y="0"/>
                  </a:moveTo>
                  <a:cubicBezTo>
                    <a:pt x="10830" y="0"/>
                    <a:pt x="6249" y="42"/>
                    <a:pt x="3721" y="2328"/>
                  </a:cubicBezTo>
                  <a:cubicBezTo>
                    <a:pt x="503" y="5250"/>
                    <a:pt x="1" y="9541"/>
                    <a:pt x="1" y="9541"/>
                  </a:cubicBezTo>
                  <a:cubicBezTo>
                    <a:pt x="1" y="9541"/>
                    <a:pt x="3287" y="10519"/>
                    <a:pt x="6022" y="10519"/>
                  </a:cubicBezTo>
                  <a:cubicBezTo>
                    <a:pt x="6470" y="10519"/>
                    <a:pt x="6903" y="10492"/>
                    <a:pt x="7305" y="10431"/>
                  </a:cubicBezTo>
                  <a:cubicBezTo>
                    <a:pt x="9268" y="8514"/>
                    <a:pt x="8583" y="3926"/>
                    <a:pt x="8583" y="3926"/>
                  </a:cubicBezTo>
                  <a:lnTo>
                    <a:pt x="11185" y="0"/>
                  </a:lnTo>
                  <a:cubicBezTo>
                    <a:pt x="11185" y="0"/>
                    <a:pt x="11179" y="0"/>
                    <a:pt x="11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722714" y="2788210"/>
              <a:ext cx="664398" cy="726296"/>
            </a:xfrm>
            <a:custGeom>
              <a:avLst/>
              <a:gdLst/>
              <a:ahLst/>
              <a:cxnLst/>
              <a:rect l="l" t="t" r="r" b="b"/>
              <a:pathLst>
                <a:path w="21092" h="23057" extrusionOk="0">
                  <a:moveTo>
                    <a:pt x="7634" y="1"/>
                  </a:moveTo>
                  <a:cubicBezTo>
                    <a:pt x="7445" y="1"/>
                    <a:pt x="7259" y="11"/>
                    <a:pt x="7076" y="34"/>
                  </a:cubicBezTo>
                  <a:cubicBezTo>
                    <a:pt x="3219" y="536"/>
                    <a:pt x="1" y="4348"/>
                    <a:pt x="1" y="4348"/>
                  </a:cubicBezTo>
                  <a:cubicBezTo>
                    <a:pt x="1" y="4348"/>
                    <a:pt x="1439" y="16902"/>
                    <a:pt x="1210" y="19755"/>
                  </a:cubicBezTo>
                  <a:cubicBezTo>
                    <a:pt x="1142" y="20668"/>
                    <a:pt x="343" y="21307"/>
                    <a:pt x="1370" y="22106"/>
                  </a:cubicBezTo>
                  <a:cubicBezTo>
                    <a:pt x="1992" y="22594"/>
                    <a:pt x="7044" y="23056"/>
                    <a:pt x="11772" y="23056"/>
                  </a:cubicBezTo>
                  <a:cubicBezTo>
                    <a:pt x="15888" y="23056"/>
                    <a:pt x="19758" y="22706"/>
                    <a:pt x="20247" y="21718"/>
                  </a:cubicBezTo>
                  <a:cubicBezTo>
                    <a:pt x="21091" y="20075"/>
                    <a:pt x="20224" y="11995"/>
                    <a:pt x="16229" y="4348"/>
                  </a:cubicBezTo>
                  <a:cubicBezTo>
                    <a:pt x="16229" y="4348"/>
                    <a:pt x="11406" y="1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728479" y="2956076"/>
              <a:ext cx="33107" cy="417060"/>
            </a:xfrm>
            <a:custGeom>
              <a:avLst/>
              <a:gdLst/>
              <a:ahLst/>
              <a:cxnLst/>
              <a:rect l="l" t="t" r="r" b="b"/>
              <a:pathLst>
                <a:path w="1051" h="13240" fill="none" extrusionOk="0">
                  <a:moveTo>
                    <a:pt x="0" y="1"/>
                  </a:moveTo>
                  <a:cubicBezTo>
                    <a:pt x="959" y="4771"/>
                    <a:pt x="1050" y="13239"/>
                    <a:pt x="1050" y="13239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684189" y="3033031"/>
              <a:ext cx="798525" cy="362439"/>
            </a:xfrm>
            <a:custGeom>
              <a:avLst/>
              <a:gdLst/>
              <a:ahLst/>
              <a:cxnLst/>
              <a:rect l="l" t="t" r="r" b="b"/>
              <a:pathLst>
                <a:path w="25350" h="11506" extrusionOk="0">
                  <a:moveTo>
                    <a:pt x="22063" y="0"/>
                  </a:moveTo>
                  <a:lnTo>
                    <a:pt x="14987" y="2556"/>
                  </a:lnTo>
                  <a:cubicBezTo>
                    <a:pt x="14987" y="2556"/>
                    <a:pt x="15877" y="5957"/>
                    <a:pt x="15444" y="6962"/>
                  </a:cubicBezTo>
                  <a:cubicBezTo>
                    <a:pt x="14873" y="8286"/>
                    <a:pt x="6359" y="10363"/>
                    <a:pt x="6359" y="10363"/>
                  </a:cubicBezTo>
                  <a:cubicBezTo>
                    <a:pt x="6359" y="10363"/>
                    <a:pt x="4807" y="9404"/>
                    <a:pt x="3871" y="9358"/>
                  </a:cubicBezTo>
                  <a:cubicBezTo>
                    <a:pt x="3862" y="9358"/>
                    <a:pt x="3853" y="9358"/>
                    <a:pt x="3844" y="9358"/>
                  </a:cubicBezTo>
                  <a:cubicBezTo>
                    <a:pt x="2919" y="9358"/>
                    <a:pt x="0" y="11496"/>
                    <a:pt x="1620" y="11496"/>
                  </a:cubicBezTo>
                  <a:cubicBezTo>
                    <a:pt x="1697" y="11496"/>
                    <a:pt x="1786" y="11492"/>
                    <a:pt x="1885" y="11481"/>
                  </a:cubicBezTo>
                  <a:cubicBezTo>
                    <a:pt x="2545" y="11413"/>
                    <a:pt x="4239" y="11390"/>
                    <a:pt x="6371" y="11390"/>
                  </a:cubicBezTo>
                  <a:cubicBezTo>
                    <a:pt x="11105" y="11390"/>
                    <a:pt x="17998" y="11505"/>
                    <a:pt x="20510" y="11505"/>
                  </a:cubicBezTo>
                  <a:cubicBezTo>
                    <a:pt x="20664" y="11505"/>
                    <a:pt x="20802" y="11505"/>
                    <a:pt x="20922" y="11504"/>
                  </a:cubicBezTo>
                  <a:cubicBezTo>
                    <a:pt x="23866" y="11481"/>
                    <a:pt x="25350" y="7647"/>
                    <a:pt x="220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884500" y="3113546"/>
              <a:ext cx="300573" cy="245921"/>
            </a:xfrm>
            <a:custGeom>
              <a:avLst/>
              <a:gdLst/>
              <a:ahLst/>
              <a:cxnLst/>
              <a:rect l="l" t="t" r="r" b="b"/>
              <a:pathLst>
                <a:path w="9542" h="7807" fill="none" extrusionOk="0">
                  <a:moveTo>
                    <a:pt x="8628" y="0"/>
                  </a:moveTo>
                  <a:cubicBezTo>
                    <a:pt x="8628" y="0"/>
                    <a:pt x="9541" y="3447"/>
                    <a:pt x="9085" y="4406"/>
                  </a:cubicBezTo>
                  <a:cubicBezTo>
                    <a:pt x="8423" y="5752"/>
                    <a:pt x="0" y="7807"/>
                    <a:pt x="0" y="7807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991632" y="2783989"/>
              <a:ext cx="403389" cy="364801"/>
            </a:xfrm>
            <a:custGeom>
              <a:avLst/>
              <a:gdLst/>
              <a:ahLst/>
              <a:cxnLst/>
              <a:rect l="l" t="t" r="r" b="b"/>
              <a:pathLst>
                <a:path w="12806" h="11581" extrusionOk="0">
                  <a:moveTo>
                    <a:pt x="1163" y="0"/>
                  </a:moveTo>
                  <a:cubicBezTo>
                    <a:pt x="446" y="0"/>
                    <a:pt x="0" y="54"/>
                    <a:pt x="0" y="54"/>
                  </a:cubicBezTo>
                  <a:lnTo>
                    <a:pt x="3972" y="5715"/>
                  </a:lnTo>
                  <a:lnTo>
                    <a:pt x="5524" y="11581"/>
                  </a:lnTo>
                  <a:cubicBezTo>
                    <a:pt x="8902" y="11581"/>
                    <a:pt x="12805" y="9184"/>
                    <a:pt x="12805" y="9184"/>
                  </a:cubicBezTo>
                  <a:cubicBezTo>
                    <a:pt x="12805" y="9184"/>
                    <a:pt x="12143" y="6194"/>
                    <a:pt x="9290" y="3067"/>
                  </a:cubicBezTo>
                  <a:cubicBezTo>
                    <a:pt x="6810" y="372"/>
                    <a:pt x="304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4116720" y="2963982"/>
              <a:ext cx="48919" cy="184810"/>
            </a:xfrm>
            <a:custGeom>
              <a:avLst/>
              <a:gdLst/>
              <a:ahLst/>
              <a:cxnLst/>
              <a:rect l="l" t="t" r="r" b="b"/>
              <a:pathLst>
                <a:path w="1553" h="5867" fill="none" extrusionOk="0">
                  <a:moveTo>
                    <a:pt x="1" y="1"/>
                  </a:moveTo>
                  <a:lnTo>
                    <a:pt x="1553" y="5867"/>
                  </a:ln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829847" y="2616722"/>
              <a:ext cx="24475" cy="48163"/>
            </a:xfrm>
            <a:custGeom>
              <a:avLst/>
              <a:gdLst/>
              <a:ahLst/>
              <a:cxnLst/>
              <a:rect l="l" t="t" r="r" b="b"/>
              <a:pathLst>
                <a:path w="777" h="1529" extrusionOk="0">
                  <a:moveTo>
                    <a:pt x="480" y="0"/>
                  </a:moveTo>
                  <a:cubicBezTo>
                    <a:pt x="320" y="23"/>
                    <a:pt x="183" y="160"/>
                    <a:pt x="92" y="297"/>
                  </a:cubicBezTo>
                  <a:cubicBezTo>
                    <a:pt x="23" y="457"/>
                    <a:pt x="1" y="617"/>
                    <a:pt x="1" y="799"/>
                  </a:cubicBezTo>
                  <a:cubicBezTo>
                    <a:pt x="1" y="936"/>
                    <a:pt x="1" y="1096"/>
                    <a:pt x="69" y="1233"/>
                  </a:cubicBezTo>
                  <a:cubicBezTo>
                    <a:pt x="170" y="1418"/>
                    <a:pt x="370" y="1528"/>
                    <a:pt x="568" y="1528"/>
                  </a:cubicBezTo>
                  <a:cubicBezTo>
                    <a:pt x="639" y="1528"/>
                    <a:pt x="710" y="1514"/>
                    <a:pt x="777" y="1484"/>
                  </a:cubicBezTo>
                  <a:lnTo>
                    <a:pt x="731" y="183"/>
                  </a:lnTo>
                  <a:cubicBezTo>
                    <a:pt x="731" y="46"/>
                    <a:pt x="594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870829" y="2641167"/>
              <a:ext cx="152460" cy="190544"/>
            </a:xfrm>
            <a:custGeom>
              <a:avLst/>
              <a:gdLst/>
              <a:ahLst/>
              <a:cxnLst/>
              <a:rect l="l" t="t" r="r" b="b"/>
              <a:pathLst>
                <a:path w="4840" h="6049" extrusionOk="0">
                  <a:moveTo>
                    <a:pt x="3949" y="0"/>
                  </a:moveTo>
                  <a:lnTo>
                    <a:pt x="343" y="2055"/>
                  </a:lnTo>
                  <a:lnTo>
                    <a:pt x="1" y="4839"/>
                  </a:lnTo>
                  <a:cubicBezTo>
                    <a:pt x="1" y="4839"/>
                    <a:pt x="1" y="6049"/>
                    <a:pt x="1804" y="6049"/>
                  </a:cubicBezTo>
                  <a:cubicBezTo>
                    <a:pt x="3630" y="6049"/>
                    <a:pt x="4840" y="4748"/>
                    <a:pt x="4840" y="4748"/>
                  </a:cubicBezTo>
                  <a:lnTo>
                    <a:pt x="394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827705" y="2543043"/>
              <a:ext cx="163957" cy="181188"/>
            </a:xfrm>
            <a:custGeom>
              <a:avLst/>
              <a:gdLst/>
              <a:ahLst/>
              <a:cxnLst/>
              <a:rect l="l" t="t" r="r" b="b"/>
              <a:pathLst>
                <a:path w="5205" h="5752" extrusionOk="0">
                  <a:moveTo>
                    <a:pt x="2045" y="1"/>
                  </a:moveTo>
                  <a:cubicBezTo>
                    <a:pt x="1582" y="1"/>
                    <a:pt x="1185" y="104"/>
                    <a:pt x="959" y="331"/>
                  </a:cubicBezTo>
                  <a:cubicBezTo>
                    <a:pt x="959" y="331"/>
                    <a:pt x="0" y="3983"/>
                    <a:pt x="525" y="4736"/>
                  </a:cubicBezTo>
                  <a:cubicBezTo>
                    <a:pt x="1009" y="5448"/>
                    <a:pt x="1929" y="5751"/>
                    <a:pt x="2746" y="5751"/>
                  </a:cubicBezTo>
                  <a:cubicBezTo>
                    <a:pt x="3238" y="5751"/>
                    <a:pt x="3694" y="5641"/>
                    <a:pt x="3994" y="5443"/>
                  </a:cubicBezTo>
                  <a:cubicBezTo>
                    <a:pt x="4656" y="5010"/>
                    <a:pt x="5204" y="2659"/>
                    <a:pt x="5204" y="2065"/>
                  </a:cubicBezTo>
                  <a:cubicBezTo>
                    <a:pt x="5204" y="834"/>
                    <a:pt x="3358" y="1"/>
                    <a:pt x="20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3834162" y="2493273"/>
              <a:ext cx="206388" cy="198954"/>
            </a:xfrm>
            <a:custGeom>
              <a:avLst/>
              <a:gdLst/>
              <a:ahLst/>
              <a:cxnLst/>
              <a:rect l="l" t="t" r="r" b="b"/>
              <a:pathLst>
                <a:path w="6552" h="6316" extrusionOk="0">
                  <a:moveTo>
                    <a:pt x="3258" y="0"/>
                  </a:moveTo>
                  <a:cubicBezTo>
                    <a:pt x="3145" y="0"/>
                    <a:pt x="3032" y="6"/>
                    <a:pt x="2922" y="16"/>
                  </a:cubicBezTo>
                  <a:cubicBezTo>
                    <a:pt x="1827" y="130"/>
                    <a:pt x="777" y="678"/>
                    <a:pt x="69" y="1500"/>
                  </a:cubicBezTo>
                  <a:cubicBezTo>
                    <a:pt x="46" y="1523"/>
                    <a:pt x="23" y="1545"/>
                    <a:pt x="23" y="1568"/>
                  </a:cubicBezTo>
                  <a:cubicBezTo>
                    <a:pt x="0" y="1614"/>
                    <a:pt x="0" y="1660"/>
                    <a:pt x="0" y="1728"/>
                  </a:cubicBezTo>
                  <a:cubicBezTo>
                    <a:pt x="46" y="1979"/>
                    <a:pt x="206" y="2230"/>
                    <a:pt x="434" y="2367"/>
                  </a:cubicBezTo>
                  <a:cubicBezTo>
                    <a:pt x="662" y="2527"/>
                    <a:pt x="982" y="2550"/>
                    <a:pt x="1279" y="2573"/>
                  </a:cubicBezTo>
                  <a:cubicBezTo>
                    <a:pt x="1512" y="2590"/>
                    <a:pt x="1745" y="2599"/>
                    <a:pt x="1978" y="2599"/>
                  </a:cubicBezTo>
                  <a:cubicBezTo>
                    <a:pt x="2658" y="2599"/>
                    <a:pt x="3338" y="2526"/>
                    <a:pt x="4018" y="2390"/>
                  </a:cubicBezTo>
                  <a:lnTo>
                    <a:pt x="4018" y="2390"/>
                  </a:lnTo>
                  <a:cubicBezTo>
                    <a:pt x="3972" y="2413"/>
                    <a:pt x="3949" y="2846"/>
                    <a:pt x="3949" y="2892"/>
                  </a:cubicBezTo>
                  <a:cubicBezTo>
                    <a:pt x="3949" y="3120"/>
                    <a:pt x="3926" y="3326"/>
                    <a:pt x="3926" y="3531"/>
                  </a:cubicBezTo>
                  <a:cubicBezTo>
                    <a:pt x="3926" y="3988"/>
                    <a:pt x="4018" y="4558"/>
                    <a:pt x="4292" y="4946"/>
                  </a:cubicBezTo>
                  <a:cubicBezTo>
                    <a:pt x="4406" y="5129"/>
                    <a:pt x="4702" y="6019"/>
                    <a:pt x="5410" y="6316"/>
                  </a:cubicBezTo>
                  <a:cubicBezTo>
                    <a:pt x="5981" y="6019"/>
                    <a:pt x="6186" y="4855"/>
                    <a:pt x="6323" y="4262"/>
                  </a:cubicBezTo>
                  <a:cubicBezTo>
                    <a:pt x="6506" y="3623"/>
                    <a:pt x="6551" y="2961"/>
                    <a:pt x="6255" y="2344"/>
                  </a:cubicBezTo>
                  <a:cubicBezTo>
                    <a:pt x="6140" y="2116"/>
                    <a:pt x="6004" y="1865"/>
                    <a:pt x="5798" y="1682"/>
                  </a:cubicBezTo>
                  <a:cubicBezTo>
                    <a:pt x="5779" y="1663"/>
                    <a:pt x="5390" y="1451"/>
                    <a:pt x="5265" y="1451"/>
                  </a:cubicBezTo>
                  <a:cubicBezTo>
                    <a:pt x="5242" y="1451"/>
                    <a:pt x="5227" y="1459"/>
                    <a:pt x="5227" y="1477"/>
                  </a:cubicBezTo>
                  <a:cubicBezTo>
                    <a:pt x="5227" y="952"/>
                    <a:pt x="4862" y="495"/>
                    <a:pt x="4406" y="267"/>
                  </a:cubicBezTo>
                  <a:cubicBezTo>
                    <a:pt x="4067" y="71"/>
                    <a:pt x="3660" y="0"/>
                    <a:pt x="3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3957108" y="2628157"/>
              <a:ext cx="47439" cy="53581"/>
            </a:xfrm>
            <a:custGeom>
              <a:avLst/>
              <a:gdLst/>
              <a:ahLst/>
              <a:cxnLst/>
              <a:rect l="l" t="t" r="r" b="b"/>
              <a:pathLst>
                <a:path w="1506" h="1701" extrusionOk="0">
                  <a:moveTo>
                    <a:pt x="638" y="0"/>
                  </a:moveTo>
                  <a:cubicBezTo>
                    <a:pt x="495" y="0"/>
                    <a:pt x="248" y="170"/>
                    <a:pt x="183" y="299"/>
                  </a:cubicBezTo>
                  <a:lnTo>
                    <a:pt x="69" y="1281"/>
                  </a:lnTo>
                  <a:cubicBezTo>
                    <a:pt x="69" y="1281"/>
                    <a:pt x="1" y="1646"/>
                    <a:pt x="275" y="1692"/>
                  </a:cubicBezTo>
                  <a:cubicBezTo>
                    <a:pt x="312" y="1697"/>
                    <a:pt x="348" y="1700"/>
                    <a:pt x="384" y="1700"/>
                  </a:cubicBezTo>
                  <a:cubicBezTo>
                    <a:pt x="1056" y="1700"/>
                    <a:pt x="1506" y="729"/>
                    <a:pt x="1051" y="231"/>
                  </a:cubicBezTo>
                  <a:cubicBezTo>
                    <a:pt x="959" y="117"/>
                    <a:pt x="822" y="25"/>
                    <a:pt x="663" y="2"/>
                  </a:cubicBezTo>
                  <a:cubicBezTo>
                    <a:pt x="655" y="1"/>
                    <a:pt x="646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3867238" y="2673518"/>
              <a:ext cx="38839" cy="29831"/>
            </a:xfrm>
            <a:custGeom>
              <a:avLst/>
              <a:gdLst/>
              <a:ahLst/>
              <a:cxnLst/>
              <a:rect l="l" t="t" r="r" b="b"/>
              <a:pathLst>
                <a:path w="1233" h="947" extrusionOk="0">
                  <a:moveTo>
                    <a:pt x="23" y="0"/>
                  </a:moveTo>
                  <a:cubicBezTo>
                    <a:pt x="23" y="0"/>
                    <a:pt x="0" y="868"/>
                    <a:pt x="548" y="936"/>
                  </a:cubicBezTo>
                  <a:cubicBezTo>
                    <a:pt x="589" y="943"/>
                    <a:pt x="626" y="946"/>
                    <a:pt x="662" y="946"/>
                  </a:cubicBezTo>
                  <a:cubicBezTo>
                    <a:pt x="1233" y="946"/>
                    <a:pt x="1233" y="137"/>
                    <a:pt x="1233" y="13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3868687" y="2784241"/>
              <a:ext cx="154602" cy="51786"/>
            </a:xfrm>
            <a:custGeom>
              <a:avLst/>
              <a:gdLst/>
              <a:ahLst/>
              <a:cxnLst/>
              <a:rect l="l" t="t" r="r" b="b"/>
              <a:pathLst>
                <a:path w="4908" h="1644" fill="none" extrusionOk="0">
                  <a:moveTo>
                    <a:pt x="69" y="297"/>
                  </a:moveTo>
                  <a:cubicBezTo>
                    <a:pt x="69" y="297"/>
                    <a:pt x="0" y="1416"/>
                    <a:pt x="1621" y="1507"/>
                  </a:cubicBezTo>
                  <a:cubicBezTo>
                    <a:pt x="3903" y="1644"/>
                    <a:pt x="4908" y="1"/>
                    <a:pt x="4908" y="1"/>
                  </a:cubicBezTo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37"/>
            <p:cNvGrpSpPr/>
            <p:nvPr/>
          </p:nvGrpSpPr>
          <p:grpSpPr>
            <a:xfrm>
              <a:off x="2912955" y="3170173"/>
              <a:ext cx="1784473" cy="1433702"/>
              <a:chOff x="846925" y="3108175"/>
              <a:chExt cx="1948115" cy="1565177"/>
            </a:xfrm>
          </p:grpSpPr>
          <p:sp>
            <p:nvSpPr>
              <p:cNvPr id="1105" name="Google Shape;1105;p37"/>
              <p:cNvSpPr/>
              <p:nvPr/>
            </p:nvSpPr>
            <p:spPr>
              <a:xfrm>
                <a:off x="910378" y="3472587"/>
                <a:ext cx="256111" cy="1200764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5426" fill="none" extrusionOk="0">
                    <a:moveTo>
                      <a:pt x="0" y="35425"/>
                    </a:moveTo>
                    <a:lnTo>
                      <a:pt x="0" y="2078"/>
                    </a:lnTo>
                    <a:cubicBezTo>
                      <a:pt x="0" y="936"/>
                      <a:pt x="936" y="1"/>
                      <a:pt x="2077" y="1"/>
                    </a:cubicBezTo>
                    <a:lnTo>
                      <a:pt x="7555" y="1"/>
                    </a:lnTo>
                  </a:path>
                </a:pathLst>
              </a:custGeom>
              <a:solidFill>
                <a:schemeClr val="accent1"/>
              </a:solidFill>
              <a:ln w="188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2475507" y="3472587"/>
                <a:ext cx="256111" cy="1200764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35426" fill="none" extrusionOk="0">
                    <a:moveTo>
                      <a:pt x="7556" y="35425"/>
                    </a:moveTo>
                    <a:lnTo>
                      <a:pt x="7556" y="2078"/>
                    </a:lnTo>
                    <a:cubicBezTo>
                      <a:pt x="7556" y="936"/>
                      <a:pt x="6620" y="1"/>
                      <a:pt x="5479" y="1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88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846925" y="3436217"/>
                <a:ext cx="1948115" cy="46470"/>
              </a:xfrm>
              <a:custGeom>
                <a:avLst/>
                <a:gdLst/>
                <a:ahLst/>
                <a:cxnLst/>
                <a:rect l="l" t="t" r="r" b="b"/>
                <a:pathLst>
                  <a:path w="57475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57475" y="1370"/>
                    </a:lnTo>
                    <a:lnTo>
                      <a:pt x="5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1468198" y="3108175"/>
                <a:ext cx="559369" cy="328070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9679" extrusionOk="0">
                    <a:moveTo>
                      <a:pt x="365" y="1"/>
                    </a:moveTo>
                    <a:cubicBezTo>
                      <a:pt x="160" y="1"/>
                      <a:pt x="0" y="161"/>
                      <a:pt x="23" y="366"/>
                    </a:cubicBezTo>
                    <a:lnTo>
                      <a:pt x="1324" y="9679"/>
                    </a:lnTo>
                    <a:lnTo>
                      <a:pt x="16503" y="9679"/>
                    </a:lnTo>
                    <a:lnTo>
                      <a:pt x="15225" y="480"/>
                    </a:lnTo>
                    <a:cubicBezTo>
                      <a:pt x="15202" y="206"/>
                      <a:pt x="14951" y="1"/>
                      <a:pt x="14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1845727" y="3411473"/>
                <a:ext cx="399249" cy="24777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731" extrusionOk="0">
                    <a:moveTo>
                      <a:pt x="1" y="0"/>
                    </a:moveTo>
                    <a:lnTo>
                      <a:pt x="1" y="731"/>
                    </a:lnTo>
                    <a:lnTo>
                      <a:pt x="11779" y="731"/>
                    </a:lnTo>
                    <a:cubicBezTo>
                      <a:pt x="11779" y="320"/>
                      <a:pt x="11459" y="0"/>
                      <a:pt x="1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1692553" y="3239724"/>
                <a:ext cx="79721" cy="73518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169" extrusionOk="0">
                    <a:moveTo>
                      <a:pt x="1028" y="0"/>
                    </a:moveTo>
                    <a:cubicBezTo>
                      <a:pt x="434" y="0"/>
                      <a:pt x="1" y="479"/>
                      <a:pt x="92" y="1073"/>
                    </a:cubicBezTo>
                    <a:cubicBezTo>
                      <a:pt x="183" y="1689"/>
                      <a:pt x="731" y="2169"/>
                      <a:pt x="1324" y="2169"/>
                    </a:cubicBezTo>
                    <a:cubicBezTo>
                      <a:pt x="1941" y="2169"/>
                      <a:pt x="2352" y="1689"/>
                      <a:pt x="2260" y="1073"/>
                    </a:cubicBezTo>
                    <a:cubicBezTo>
                      <a:pt x="2192" y="479"/>
                      <a:pt x="1621" y="0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7"/>
          <p:cNvGrpSpPr/>
          <p:nvPr/>
        </p:nvGrpSpPr>
        <p:grpSpPr>
          <a:xfrm>
            <a:off x="5293688" y="0"/>
            <a:ext cx="422503" cy="1832059"/>
            <a:chOff x="7093138" y="727500"/>
            <a:chExt cx="422503" cy="1832059"/>
          </a:xfrm>
        </p:grpSpPr>
        <p:sp>
          <p:nvSpPr>
            <p:cNvPr id="1112" name="Google Shape;1112;p37"/>
            <p:cNvSpPr/>
            <p:nvPr/>
          </p:nvSpPr>
          <p:spPr>
            <a:xfrm>
              <a:off x="7246525" y="2440303"/>
              <a:ext cx="119221" cy="11925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093138" y="22649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4" name="Google Shape;1114;p37"/>
            <p:cNvCxnSpPr/>
            <p:nvPr/>
          </p:nvCxnSpPr>
          <p:spPr>
            <a:xfrm rot="10800000">
              <a:off x="7304385" y="727500"/>
              <a:ext cx="0" cy="153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5" name="Google Shape;1115;p37"/>
          <p:cNvGrpSpPr/>
          <p:nvPr/>
        </p:nvGrpSpPr>
        <p:grpSpPr>
          <a:xfrm>
            <a:off x="6169998" y="0"/>
            <a:ext cx="422503" cy="1286059"/>
            <a:chOff x="7856998" y="456300"/>
            <a:chExt cx="422503" cy="1286059"/>
          </a:xfrm>
        </p:grpSpPr>
        <p:sp>
          <p:nvSpPr>
            <p:cNvPr id="1116" name="Google Shape;1116;p37"/>
            <p:cNvSpPr/>
            <p:nvPr/>
          </p:nvSpPr>
          <p:spPr>
            <a:xfrm>
              <a:off x="8011260" y="1623103"/>
              <a:ext cx="119256" cy="119256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856998" y="1447789"/>
              <a:ext cx="422503" cy="213052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8" name="Google Shape;1118;p37"/>
            <p:cNvCxnSpPr/>
            <p:nvPr/>
          </p:nvCxnSpPr>
          <p:spPr>
            <a:xfrm rot="10800000">
              <a:off x="8068260" y="456300"/>
              <a:ext cx="0" cy="99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BF6D42A-580F-D037-C638-FE036BD0DEAD}"/>
              </a:ext>
            </a:extLst>
          </p:cNvPr>
          <p:cNvSpPr/>
          <p:nvPr/>
        </p:nvSpPr>
        <p:spPr>
          <a:xfrm>
            <a:off x="8784492" y="4825762"/>
            <a:ext cx="359508" cy="31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7</a:t>
            </a:r>
            <a:endParaRPr lang="en-IN" b="1" dirty="0"/>
          </a:p>
        </p:txBody>
      </p:sp>
      <p:sp>
        <p:nvSpPr>
          <p:cNvPr id="5" name="Google Shape;1301;p46">
            <a:extLst>
              <a:ext uri="{FF2B5EF4-FFF2-40B4-BE49-F238E27FC236}">
                <a16:creationId xmlns:a16="http://schemas.microsoft.com/office/drawing/2014/main" id="{50C7A311-02EB-8983-66A5-18D2B4650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951" y="1067246"/>
            <a:ext cx="3828000" cy="896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Thankyou</a:t>
            </a:r>
            <a:r>
              <a:rPr lang="en" sz="5500" dirty="0">
                <a:solidFill>
                  <a:schemeClr val="dk2"/>
                </a:solidFill>
              </a:rPr>
              <a:t>!</a:t>
            </a:r>
            <a:endParaRPr sz="5500" dirty="0">
              <a:solidFill>
                <a:schemeClr val="dk2"/>
              </a:solidFill>
            </a:endParaRPr>
          </a:p>
        </p:txBody>
      </p:sp>
      <p:sp>
        <p:nvSpPr>
          <p:cNvPr id="16" name="Google Shape;1302;p46">
            <a:extLst>
              <a:ext uri="{FF2B5EF4-FFF2-40B4-BE49-F238E27FC236}">
                <a16:creationId xmlns:a16="http://schemas.microsoft.com/office/drawing/2014/main" id="{16737D3A-52A7-29E5-8A59-07FF1C46DE39}"/>
              </a:ext>
            </a:extLst>
          </p:cNvPr>
          <p:cNvSpPr txBox="1">
            <a:spLocks/>
          </p:cNvSpPr>
          <p:nvPr/>
        </p:nvSpPr>
        <p:spPr>
          <a:xfrm>
            <a:off x="813258" y="1900873"/>
            <a:ext cx="38280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b="1" dirty="0">
                <a:solidFill>
                  <a:schemeClr val="dk2"/>
                </a:solidFill>
              </a:rPr>
              <a:t>For joining us , by:</a:t>
            </a:r>
          </a:p>
          <a:p>
            <a:pPr marL="0" indent="0"/>
            <a:r>
              <a:rPr lang="en-US" sz="1800" b="1" dirty="0" err="1">
                <a:solidFill>
                  <a:schemeClr val="tx1"/>
                </a:solidFill>
              </a:rPr>
              <a:t>Agniva</a:t>
            </a:r>
            <a:r>
              <a:rPr lang="en-US" sz="1800" b="1" dirty="0">
                <a:solidFill>
                  <a:schemeClr val="tx1"/>
                </a:solidFill>
              </a:rPr>
              <a:t> Das</a:t>
            </a:r>
          </a:p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Komal Khanna</a:t>
            </a:r>
          </a:p>
        </p:txBody>
      </p:sp>
      <p:grpSp>
        <p:nvGrpSpPr>
          <p:cNvPr id="17" name="Google Shape;1293;p46">
            <a:extLst>
              <a:ext uri="{FF2B5EF4-FFF2-40B4-BE49-F238E27FC236}">
                <a16:creationId xmlns:a16="http://schemas.microsoft.com/office/drawing/2014/main" id="{51C1242A-0F84-9A5F-A261-902991946B47}"/>
              </a:ext>
            </a:extLst>
          </p:cNvPr>
          <p:cNvGrpSpPr/>
          <p:nvPr/>
        </p:nvGrpSpPr>
        <p:grpSpPr>
          <a:xfrm>
            <a:off x="7643296" y="357395"/>
            <a:ext cx="965018" cy="965018"/>
            <a:chOff x="9606175" y="880525"/>
            <a:chExt cx="1667562" cy="1667562"/>
          </a:xfrm>
        </p:grpSpPr>
        <p:sp>
          <p:nvSpPr>
            <p:cNvPr id="18" name="Google Shape;1294;p46">
              <a:extLst>
                <a:ext uri="{FF2B5EF4-FFF2-40B4-BE49-F238E27FC236}">
                  <a16:creationId xmlns:a16="http://schemas.microsoft.com/office/drawing/2014/main" id="{99E56086-7009-C43A-393A-AF9651236ED8}"/>
                </a:ext>
              </a:extLst>
            </p:cNvPr>
            <p:cNvSpPr/>
            <p:nvPr/>
          </p:nvSpPr>
          <p:spPr>
            <a:xfrm>
              <a:off x="9606175" y="880525"/>
              <a:ext cx="1667562" cy="1667562"/>
            </a:xfrm>
            <a:custGeom>
              <a:avLst/>
              <a:gdLst/>
              <a:ahLst/>
              <a:cxnLst/>
              <a:rect l="l" t="t" r="r" b="b"/>
              <a:pathLst>
                <a:path w="80152" h="80152" extrusionOk="0">
                  <a:moveTo>
                    <a:pt x="40076" y="1"/>
                  </a:moveTo>
                  <a:cubicBezTo>
                    <a:pt x="17946" y="1"/>
                    <a:pt x="1" y="17946"/>
                    <a:pt x="1" y="40076"/>
                  </a:cubicBezTo>
                  <a:cubicBezTo>
                    <a:pt x="1" y="62207"/>
                    <a:pt x="17946" y="80152"/>
                    <a:pt x="40076" y="80152"/>
                  </a:cubicBezTo>
                  <a:cubicBezTo>
                    <a:pt x="62207" y="80152"/>
                    <a:pt x="80152" y="62207"/>
                    <a:pt x="80152" y="40076"/>
                  </a:cubicBezTo>
                  <a:cubicBezTo>
                    <a:pt x="80152" y="17946"/>
                    <a:pt x="62207" y="1"/>
                    <a:pt x="40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5;p46">
              <a:extLst>
                <a:ext uri="{FF2B5EF4-FFF2-40B4-BE49-F238E27FC236}">
                  <a16:creationId xmlns:a16="http://schemas.microsoft.com/office/drawing/2014/main" id="{3B280B36-918A-AC7D-F03E-36FFAF34225B}"/>
                </a:ext>
              </a:extLst>
            </p:cNvPr>
            <p:cNvSpPr/>
            <p:nvPr/>
          </p:nvSpPr>
          <p:spPr>
            <a:xfrm>
              <a:off x="9792860" y="1067210"/>
              <a:ext cx="1294217" cy="1294217"/>
            </a:xfrm>
            <a:custGeom>
              <a:avLst/>
              <a:gdLst/>
              <a:ahLst/>
              <a:cxnLst/>
              <a:rect l="l" t="t" r="r" b="b"/>
              <a:pathLst>
                <a:path w="62207" h="62207" extrusionOk="0">
                  <a:moveTo>
                    <a:pt x="31103" y="0"/>
                  </a:moveTo>
                  <a:cubicBezTo>
                    <a:pt x="13935" y="0"/>
                    <a:pt x="0" y="13935"/>
                    <a:pt x="0" y="31103"/>
                  </a:cubicBezTo>
                  <a:cubicBezTo>
                    <a:pt x="0" y="48296"/>
                    <a:pt x="13935" y="62206"/>
                    <a:pt x="31103" y="62206"/>
                  </a:cubicBezTo>
                  <a:cubicBezTo>
                    <a:pt x="48296" y="62206"/>
                    <a:pt x="62206" y="48296"/>
                    <a:pt x="62206" y="31103"/>
                  </a:cubicBezTo>
                  <a:cubicBezTo>
                    <a:pt x="62206" y="13935"/>
                    <a:pt x="48296" y="0"/>
                    <a:pt x="31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6;p46">
              <a:extLst>
                <a:ext uri="{FF2B5EF4-FFF2-40B4-BE49-F238E27FC236}">
                  <a16:creationId xmlns:a16="http://schemas.microsoft.com/office/drawing/2014/main" id="{D0E75CD7-F872-1950-8BB1-DD8237B2C66E}"/>
                </a:ext>
              </a:extLst>
            </p:cNvPr>
            <p:cNvSpPr/>
            <p:nvPr/>
          </p:nvSpPr>
          <p:spPr>
            <a:xfrm>
              <a:off x="11043250" y="1701268"/>
              <a:ext cx="123082" cy="26089"/>
            </a:xfrm>
            <a:custGeom>
              <a:avLst/>
              <a:gdLst/>
              <a:ahLst/>
              <a:cxnLst/>
              <a:rect l="l" t="t" r="r" b="b"/>
              <a:pathLst>
                <a:path w="5916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5916" y="1254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;p46">
              <a:extLst>
                <a:ext uri="{FF2B5EF4-FFF2-40B4-BE49-F238E27FC236}">
                  <a16:creationId xmlns:a16="http://schemas.microsoft.com/office/drawing/2014/main" id="{D4F8F0F0-8C62-E8A6-D04F-B0BFB82FD82B}"/>
                </a:ext>
              </a:extLst>
            </p:cNvPr>
            <p:cNvSpPr/>
            <p:nvPr/>
          </p:nvSpPr>
          <p:spPr>
            <a:xfrm>
              <a:off x="9705249" y="1701268"/>
              <a:ext cx="123082" cy="26089"/>
            </a:xfrm>
            <a:custGeom>
              <a:avLst/>
              <a:gdLst/>
              <a:ahLst/>
              <a:cxnLst/>
              <a:rect l="l" t="t" r="r" b="b"/>
              <a:pathLst>
                <a:path w="5916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5916" y="1254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;p46">
              <a:extLst>
                <a:ext uri="{FF2B5EF4-FFF2-40B4-BE49-F238E27FC236}">
                  <a16:creationId xmlns:a16="http://schemas.microsoft.com/office/drawing/2014/main" id="{172F8845-3F0B-900C-E0E8-D6B9A87D052D}"/>
                </a:ext>
              </a:extLst>
            </p:cNvPr>
            <p:cNvSpPr/>
            <p:nvPr/>
          </p:nvSpPr>
          <p:spPr>
            <a:xfrm>
              <a:off x="10422757" y="983781"/>
              <a:ext cx="26089" cy="123082"/>
            </a:xfrm>
            <a:custGeom>
              <a:avLst/>
              <a:gdLst/>
              <a:ahLst/>
              <a:cxnLst/>
              <a:rect l="l" t="t" r="r" b="b"/>
              <a:pathLst>
                <a:path w="1254" h="5916" extrusionOk="0">
                  <a:moveTo>
                    <a:pt x="0" y="0"/>
                  </a:moveTo>
                  <a:lnTo>
                    <a:pt x="0" y="5915"/>
                  </a:lnTo>
                  <a:lnTo>
                    <a:pt x="1253" y="5915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9;p46">
              <a:extLst>
                <a:ext uri="{FF2B5EF4-FFF2-40B4-BE49-F238E27FC236}">
                  <a16:creationId xmlns:a16="http://schemas.microsoft.com/office/drawing/2014/main" id="{99282BE1-8FA6-0A7B-1F0A-A1790970D82B}"/>
                </a:ext>
              </a:extLst>
            </p:cNvPr>
            <p:cNvSpPr/>
            <p:nvPr/>
          </p:nvSpPr>
          <p:spPr>
            <a:xfrm>
              <a:off x="10422757" y="2322302"/>
              <a:ext cx="26089" cy="122562"/>
            </a:xfrm>
            <a:custGeom>
              <a:avLst/>
              <a:gdLst/>
              <a:ahLst/>
              <a:cxnLst/>
              <a:rect l="l" t="t" r="r" b="b"/>
              <a:pathLst>
                <a:path w="1254" h="5891" extrusionOk="0">
                  <a:moveTo>
                    <a:pt x="0" y="1"/>
                  </a:moveTo>
                  <a:lnTo>
                    <a:pt x="0" y="5890"/>
                  </a:lnTo>
                  <a:lnTo>
                    <a:pt x="1253" y="5890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00;p46">
              <a:extLst>
                <a:ext uri="{FF2B5EF4-FFF2-40B4-BE49-F238E27FC236}">
                  <a16:creationId xmlns:a16="http://schemas.microsoft.com/office/drawing/2014/main" id="{8BBA0FF1-1702-E1B5-E0F7-9D608D672C5E}"/>
                </a:ext>
              </a:extLst>
            </p:cNvPr>
            <p:cNvSpPr/>
            <p:nvPr/>
          </p:nvSpPr>
          <p:spPr>
            <a:xfrm>
              <a:off x="10371638" y="1151158"/>
              <a:ext cx="396314" cy="631473"/>
            </a:xfrm>
            <a:custGeom>
              <a:avLst/>
              <a:gdLst/>
              <a:ahLst/>
              <a:cxnLst/>
              <a:rect l="l" t="t" r="r" b="b"/>
              <a:pathLst>
                <a:path w="19049" h="30352" extrusionOk="0">
                  <a:moveTo>
                    <a:pt x="10502" y="1"/>
                  </a:moveTo>
                  <a:lnTo>
                    <a:pt x="3510" y="23810"/>
                  </a:lnTo>
                  <a:cubicBezTo>
                    <a:pt x="3435" y="23810"/>
                    <a:pt x="3359" y="23785"/>
                    <a:pt x="3284" y="23785"/>
                  </a:cubicBezTo>
                  <a:cubicBezTo>
                    <a:pt x="1480" y="23785"/>
                    <a:pt x="1" y="25264"/>
                    <a:pt x="1" y="27068"/>
                  </a:cubicBezTo>
                  <a:cubicBezTo>
                    <a:pt x="1" y="28898"/>
                    <a:pt x="1480" y="30352"/>
                    <a:pt x="3284" y="30352"/>
                  </a:cubicBezTo>
                  <a:cubicBezTo>
                    <a:pt x="4838" y="30352"/>
                    <a:pt x="6141" y="29274"/>
                    <a:pt x="6492" y="27820"/>
                  </a:cubicBezTo>
                  <a:lnTo>
                    <a:pt x="19024" y="28071"/>
                  </a:lnTo>
                  <a:lnTo>
                    <a:pt x="19049" y="26818"/>
                  </a:lnTo>
                  <a:lnTo>
                    <a:pt x="6517" y="26567"/>
                  </a:lnTo>
                  <a:cubicBezTo>
                    <a:pt x="6367" y="25489"/>
                    <a:pt x="5665" y="24587"/>
                    <a:pt x="4713" y="24111"/>
                  </a:cubicBezTo>
                  <a:lnTo>
                    <a:pt x="11705" y="376"/>
                  </a:lnTo>
                  <a:lnTo>
                    <a:pt x="10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dministrative Process Review Meeting by Slidesgo">
  <a:themeElements>
    <a:clrScheme name="Simple Light">
      <a:dk1>
        <a:srgbClr val="000000"/>
      </a:dk1>
      <a:lt1>
        <a:srgbClr val="F7F7F7"/>
      </a:lt1>
      <a:dk2>
        <a:srgbClr val="5757FF"/>
      </a:dk2>
      <a:lt2>
        <a:srgbClr val="FF1D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235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Anaheim</vt:lpstr>
      <vt:lpstr>DM Sans</vt:lpstr>
      <vt:lpstr>Administrative Process Review Meeting by Slidesgo</vt:lpstr>
      <vt:lpstr>KMPG          Project- Data Analytics &amp; Visualizations</vt:lpstr>
      <vt:lpstr>Overview</vt:lpstr>
      <vt:lpstr>Table of contents</vt:lpstr>
      <vt:lpstr>Task1 -</vt:lpstr>
      <vt:lpstr>Task2 - </vt:lpstr>
      <vt:lpstr>Task3- Data Insights and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KMPG               Data Analytics - Virtual Internship</dc:title>
  <dc:creator>komal khanna</dc:creator>
  <cp:lastModifiedBy>komal</cp:lastModifiedBy>
  <cp:revision>3</cp:revision>
  <dcterms:modified xsi:type="dcterms:W3CDTF">2023-05-24T08:40:01Z</dcterms:modified>
</cp:coreProperties>
</file>