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9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4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8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F5C42-4FD9-4843-B1F0-0789533E3124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8B83-918E-4E0B-8A7F-39936BED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01438"/>
      </p:ext>
    </p:extLst>
  </p:cSld>
  <p:clrMapOvr>
    <a:masterClrMapping/>
  </p:clrMapOvr>
  <p:transition spd="med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1000">
        <p:wipe/>
      </p:transition>
    </mc:Choice>
    <mc:Fallback>
      <p:transition advClick="0" advTm="1000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4838"/>
      </p:ext>
    </p:extLst>
  </p:cSld>
  <p:clrMapOvr>
    <a:masterClrMapping/>
  </p:clrMapOvr>
  <p:transition spd="med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student</dc:creator>
  <cp:lastModifiedBy>student</cp:lastModifiedBy>
  <cp:revision>5</cp:revision>
  <dcterms:created xsi:type="dcterms:W3CDTF">2023-08-31T09:42:11Z</dcterms:created>
  <dcterms:modified xsi:type="dcterms:W3CDTF">2023-08-31T10:10:00Z</dcterms:modified>
</cp:coreProperties>
</file>