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7" r:id="rId15"/>
    <p:sldId id="274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PowerPoint]1!PivotTable13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Department wise Salary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>
        <c:manualLayout>
          <c:xMode val="edge"/>
          <c:yMode val="edge"/>
          <c:x val="0.176005253353371"/>
          <c:y val="0.12666229221347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4709644389182"/>
          <c:y val="0.332681539807524"/>
          <c:w val="0.470823354959316"/>
          <c:h val="0.39853528725576"/>
        </c:manualLayout>
      </c:layout>
      <c:pieChart>
        <c:varyColors val="1"/>
        <c:ser>
          <c:idx val="0"/>
          <c:order val="0"/>
          <c:tx>
            <c:strRef>
              <c:f>'1'!$B$3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dLbl>
              <c:idx val="0"/>
              <c:layout>
                <c:manualLayout>
                  <c:x val="-0.0704439614170687"/>
                  <c:y val="0.059831146106736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91798456999711"/>
                  <c:y val="-0.032489063867016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147567600561557"/>
                  <c:y val="-0.06894065325167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927739862540469"/>
                  <c:y val="-0.021077865266841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56059218813293"/>
                  <c:y val="0.07468868474773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'1'!$A$4:$A$9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'1'!$B$4:$B$9</c:f>
              <c:numCache>
                <c:formatCode>_ [$₹-439]* #,##0_ ;_ [$₹-439]* \-#,##0_ ;_ [$₹-439]* "-"??_ ;_ @_ </c:formatCode>
                <c:ptCount val="5"/>
                <c:pt idx="0">
                  <c:v>5260755</c:v>
                </c:pt>
                <c:pt idx="1">
                  <c:v>4761653</c:v>
                </c:pt>
                <c:pt idx="2">
                  <c:v>5946576</c:v>
                </c:pt>
                <c:pt idx="3">
                  <c:v>4921363</c:v>
                </c:pt>
                <c:pt idx="4">
                  <c:v>4317681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52187834945205"/>
          <c:y val="0.384222076407116"/>
          <c:w val="0.175417661920113"/>
          <c:h val="0.2782645086030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 New Dataset -Employee Satisfaction Index .xlsx]2!PivotTable19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Department wise UG &amp; PG Employees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>
        <c:manualLayout>
          <c:xMode val="edge"/>
          <c:yMode val="edge"/>
          <c:x val="0.166914747426872"/>
          <c:y val="0.10332006415864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610983153053"/>
          <c:y val="0.30278710994459"/>
          <c:w val="0.800459860335553"/>
          <c:h val="0.433882764654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'2'!$B$3:$B$4</c:f>
              <c:strCache>
                <c:ptCount val="1"/>
                <c:pt idx="0">
                  <c:v>PG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'2'!$B$5:$B$10</c:f>
              <c:numCache>
                <c:formatCode>General</c:formatCode>
                <c:ptCount val="5"/>
                <c:pt idx="0">
                  <c:v>52</c:v>
                </c:pt>
                <c:pt idx="1">
                  <c:v>47</c:v>
                </c:pt>
                <c:pt idx="2">
                  <c:v>58</c:v>
                </c:pt>
                <c:pt idx="3">
                  <c:v>54</c:v>
                </c:pt>
                <c:pt idx="4">
                  <c:v>43</c:v>
                </c:pt>
              </c:numCache>
            </c:numRef>
          </c:val>
        </c:ser>
        <c:ser>
          <c:idx val="1"/>
          <c:order val="1"/>
          <c:tx>
            <c:strRef>
              <c:f>'2'!$C$3:$C$4</c:f>
              <c:strCache>
                <c:ptCount val="1"/>
                <c:pt idx="0">
                  <c:v>UG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'2'!$C$5:$C$10</c:f>
              <c:numCache>
                <c:formatCode>General</c:formatCode>
                <c:ptCount val="5"/>
                <c:pt idx="0">
                  <c:v>54</c:v>
                </c:pt>
                <c:pt idx="1">
                  <c:v>48</c:v>
                </c:pt>
                <c:pt idx="2">
                  <c:v>51</c:v>
                </c:pt>
                <c:pt idx="3">
                  <c:v>38</c:v>
                </c:pt>
                <c:pt idx="4">
                  <c:v>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888064"/>
        <c:axId val="194889600"/>
      </c:barChart>
      <c:catAx>
        <c:axId val="19488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889600"/>
        <c:crosses val="autoZero"/>
        <c:auto val="1"/>
        <c:lblAlgn val="ctr"/>
        <c:lblOffset val="100"/>
        <c:noMultiLvlLbl val="0"/>
      </c:catAx>
      <c:valAx>
        <c:axId val="19488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88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0023078334094"/>
          <c:y val="0.843291484397784"/>
          <c:w val="0.256927808752703"/>
          <c:h val="0.1143522892971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 New Dataset -Employee Satisfaction Index .xlsx]3!PivotTable12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Employees Certification in each Department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c:rich>
      </c:tx>
      <c:layout>
        <c:manualLayout>
          <c:xMode val="edge"/>
          <c:yMode val="edge"/>
          <c:x val="0.142170411471837"/>
          <c:y val="0.12772267829143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3249476413851"/>
          <c:y val="0.342698941775874"/>
          <c:w val="0.821329469254535"/>
          <c:h val="0.38704802960747"/>
        </c:manualLayout>
      </c:layout>
      <c:lineChart>
        <c:grouping val="standard"/>
        <c:varyColors val="0"/>
        <c:ser>
          <c:idx val="0"/>
          <c:order val="0"/>
          <c:tx>
            <c:strRef>
              <c:f>'3'!$B$3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0.0271425144109504"/>
                  <c:y val="-0.05092593335169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340771070735916"/>
                  <c:y val="0.04120370971182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53689001947624"/>
                  <c:y val="-0.031481486071957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42853700912247"/>
                  <c:y val="0.037037042437597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363525202910208"/>
                  <c:y val="-0.03888889455947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'3'!$A$4:$A$9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'3'!$B$4:$B$9</c:f>
              <c:numCache>
                <c:formatCode>General</c:formatCode>
                <c:ptCount val="5"/>
                <c:pt idx="0">
                  <c:v>22</c:v>
                </c:pt>
                <c:pt idx="1">
                  <c:v>17</c:v>
                </c:pt>
                <c:pt idx="2">
                  <c:v>29</c:v>
                </c:pt>
                <c:pt idx="3">
                  <c:v>25</c:v>
                </c:pt>
                <c:pt idx="4">
                  <c:v>28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197937792"/>
        <c:axId val="197948928"/>
      </c:lineChart>
      <c:catAx>
        <c:axId val="19793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7948928"/>
        <c:crosses val="autoZero"/>
        <c:auto val="1"/>
        <c:lblAlgn val="ctr"/>
        <c:lblOffset val="100"/>
        <c:noMultiLvlLbl val="0"/>
      </c:catAx>
      <c:valAx>
        <c:axId val="19794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793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47529500173535"/>
          <c:y val="0.846906510193425"/>
          <c:w val="0.125559639032611"/>
          <c:h val="0.0365943477098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 New Dataset -Employee Satisfaction Index .xlsx]4!PivotTable9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Recruitment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wise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No of Employees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c:rich>
      </c:tx>
      <c:layout>
        <c:manualLayout>
          <c:xMode val="edge"/>
          <c:yMode val="edge"/>
          <c:x val="0.113052800848532"/>
          <c:y val="0.14757162563468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6457614179331"/>
          <c:y val="0.298610549962602"/>
          <c:w val="0.733185575091708"/>
          <c:h val="0.40922478304041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'4'!$B$3:$B$4</c:f>
              <c:strCache>
                <c:ptCount val="1"/>
                <c:pt idx="0">
                  <c:v>On-Campus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'4'!$B$5:$B$10</c:f>
              <c:numCache>
                <c:formatCode>General</c:formatCode>
                <c:ptCount val="5"/>
                <c:pt idx="0">
                  <c:v>27</c:v>
                </c:pt>
                <c:pt idx="1">
                  <c:v>24</c:v>
                </c:pt>
                <c:pt idx="2">
                  <c:v>31</c:v>
                </c:pt>
                <c:pt idx="3">
                  <c:v>31</c:v>
                </c:pt>
                <c:pt idx="4">
                  <c:v>20</c:v>
                </c:pt>
              </c:numCache>
            </c:numRef>
          </c:val>
        </c:ser>
        <c:ser>
          <c:idx val="1"/>
          <c:order val="1"/>
          <c:tx>
            <c:strRef>
              <c:f>'4'!$C$3:$C$4</c:f>
              <c:strCache>
                <c:ptCount val="1"/>
                <c:pt idx="0">
                  <c:v>Recruitment Agency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'4'!$C$5:$C$10</c:f>
              <c:numCache>
                <c:formatCode>General</c:formatCode>
                <c:ptCount val="5"/>
                <c:pt idx="0">
                  <c:v>22</c:v>
                </c:pt>
                <c:pt idx="1">
                  <c:v>19</c:v>
                </c:pt>
                <c:pt idx="2">
                  <c:v>23</c:v>
                </c:pt>
                <c:pt idx="3">
                  <c:v>20</c:v>
                </c:pt>
                <c:pt idx="4">
                  <c:v>24</c:v>
                </c:pt>
              </c:numCache>
            </c:numRef>
          </c:val>
        </c:ser>
        <c:ser>
          <c:idx val="2"/>
          <c:order val="2"/>
          <c:tx>
            <c:strRef>
              <c:f>'4'!$D$3:$D$4</c:f>
              <c:strCache>
                <c:ptCount val="1"/>
                <c:pt idx="0">
                  <c:v>Referral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'4'!$D$5:$D$10</c:f>
              <c:numCache>
                <c:formatCode>General</c:formatCode>
                <c:ptCount val="5"/>
                <c:pt idx="0">
                  <c:v>33</c:v>
                </c:pt>
                <c:pt idx="1">
                  <c:v>24</c:v>
                </c:pt>
                <c:pt idx="2">
                  <c:v>26</c:v>
                </c:pt>
                <c:pt idx="3">
                  <c:v>17</c:v>
                </c:pt>
                <c:pt idx="4">
                  <c:v>31</c:v>
                </c:pt>
              </c:numCache>
            </c:numRef>
          </c:val>
        </c:ser>
        <c:ser>
          <c:idx val="3"/>
          <c:order val="3"/>
          <c:tx>
            <c:strRef>
              <c:f>'4'!$E$3:$E$4</c:f>
              <c:strCache>
                <c:ptCount val="1"/>
                <c:pt idx="0">
                  <c:v>Walk-in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0000"/>
                  </a:schemeClr>
                </a:gs>
                <a:gs pos="78000">
                  <a:schemeClr val="accent1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'4'!$E$5:$E$10</c:f>
              <c:numCache>
                <c:formatCode>General</c:formatCode>
                <c:ptCount val="5"/>
                <c:pt idx="0">
                  <c:v>24</c:v>
                </c:pt>
                <c:pt idx="1">
                  <c:v>28</c:v>
                </c:pt>
                <c:pt idx="2">
                  <c:v>29</c:v>
                </c:pt>
                <c:pt idx="3">
                  <c:v>24</c:v>
                </c:pt>
                <c:pt idx="4">
                  <c:v>23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6339200"/>
        <c:axId val="196340736"/>
      </c:barChart>
      <c:catAx>
        <c:axId val="19633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6340736"/>
        <c:crosses val="autoZero"/>
        <c:auto val="1"/>
        <c:lblAlgn val="ctr"/>
        <c:lblOffset val="100"/>
        <c:noMultiLvlLbl val="0"/>
      </c:catAx>
      <c:valAx>
        <c:axId val="19634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633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31892608004062"/>
          <c:y val="0.808029409709472"/>
          <c:w val="0.288693815471224"/>
          <c:h val="0.1443362470240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 New Dataset -Employee Satisfaction Index .xlsx]5!PivotTable10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Employees Salary</a:t>
            </a:r>
            <a:r>
              <a:rPr lang="en-US" sz="2400" baseline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each Location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c:rich>
      </c:tx>
      <c:layout>
        <c:manualLayout>
          <c:xMode val="edge"/>
          <c:yMode val="edge"/>
          <c:x val="0.09820536700615"/>
          <c:y val="0.1203703703703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8145057891222"/>
          <c:y val="0.30262962962963"/>
          <c:w val="0.753216719330211"/>
          <c:h val="0.4197903178769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'5'!$B$4:$B$5</c:f>
              <c:strCache>
                <c:ptCount val="1"/>
                <c:pt idx="0">
                  <c:v>City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'5'!$A$6:$A$11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'5'!$B$6:$B$11</c:f>
              <c:numCache>
                <c:formatCode>_ [$₹-4009]\ * #,##0_ ;_ [$₹-4009]\ * \-#,##0_ ;_ [$₹-4009]\ * "-"??_ ;_ @_ </c:formatCode>
                <c:ptCount val="5"/>
                <c:pt idx="0">
                  <c:v>614434</c:v>
                </c:pt>
                <c:pt idx="1">
                  <c:v>584629</c:v>
                </c:pt>
                <c:pt idx="2">
                  <c:v>813922</c:v>
                </c:pt>
                <c:pt idx="3">
                  <c:v>1029061</c:v>
                </c:pt>
                <c:pt idx="4">
                  <c:v>610241</c:v>
                </c:pt>
              </c:numCache>
            </c:numRef>
          </c:val>
        </c:ser>
        <c:ser>
          <c:idx val="1"/>
          <c:order val="1"/>
          <c:tx>
            <c:strRef>
              <c:f>'5'!$C$4:$C$5</c:f>
              <c:strCache>
                <c:ptCount val="1"/>
                <c:pt idx="0">
                  <c:v>Suburb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'5'!$A$6:$A$11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'5'!$C$6:$C$11</c:f>
              <c:numCache>
                <c:formatCode>_ [$₹-4009]\ * #,##0_ ;_ [$₹-4009]\ * \-#,##0_ ;_ [$₹-4009]\ * "-"??_ ;_ @_ </c:formatCode>
                <c:ptCount val="5"/>
                <c:pt idx="0">
                  <c:v>1021071</c:v>
                </c:pt>
                <c:pt idx="1">
                  <c:v>619818</c:v>
                </c:pt>
                <c:pt idx="2">
                  <c:v>714578</c:v>
                </c:pt>
                <c:pt idx="3">
                  <c:v>497530</c:v>
                </c:pt>
                <c:pt idx="4">
                  <c:v>505171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95944832"/>
        <c:axId val="195946368"/>
      </c:barChart>
      <c:catAx>
        <c:axId val="195944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5946368"/>
        <c:crosses val="autoZero"/>
        <c:auto val="1"/>
        <c:lblAlgn val="ctr"/>
        <c:lblOffset val="100"/>
        <c:noMultiLvlLbl val="0"/>
      </c:catAx>
      <c:valAx>
        <c:axId val="19594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 [$₹-4009]\ * #,##0_ ;_ [$₹-4009]\ * \-#,##0_ ;_ [$₹-4009]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594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7327670082659"/>
          <c:y val="0.858238990959463"/>
          <c:w val="0.174090867052733"/>
          <c:h val="0.108373869932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 New Dataset -Employee Satisfaction Index .xlsx]6!PivotTable18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Recruitment type Satisfied 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Employees 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 each Location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c:rich>
      </c:tx>
      <c:layout>
        <c:manualLayout>
          <c:xMode val="edge"/>
          <c:yMode val="edge"/>
          <c:x val="0.152336653997612"/>
          <c:y val="0.12111227763196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7646463408932"/>
          <c:y val="0.302537037037037"/>
          <c:w val="0.696434452230315"/>
          <c:h val="0.4089569845435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'6'!$B$3:$B$4</c:f>
              <c:strCache>
                <c:ptCount val="1"/>
                <c:pt idx="0">
                  <c:v>City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'6'!$A$5:$A$9</c:f>
              <c:strCache>
                <c:ptCount val="4"/>
                <c:pt idx="0">
                  <c:v>On-Campus</c:v>
                </c:pt>
                <c:pt idx="1">
                  <c:v>Recruitment Agency</c:v>
                </c:pt>
                <c:pt idx="2">
                  <c:v>Referral</c:v>
                </c:pt>
                <c:pt idx="3">
                  <c:v>Walk-in</c:v>
                </c:pt>
              </c:strCache>
            </c:strRef>
          </c:cat>
          <c:val>
            <c:numRef>
              <c:f>'6'!$B$5:$B$9</c:f>
              <c:numCache>
                <c:formatCode>General</c:formatCode>
                <c:ptCount val="4"/>
                <c:pt idx="0">
                  <c:v>38</c:v>
                </c:pt>
                <c:pt idx="1">
                  <c:v>31</c:v>
                </c:pt>
                <c:pt idx="2">
                  <c:v>33</c:v>
                </c:pt>
                <c:pt idx="3">
                  <c:v>38</c:v>
                </c:pt>
              </c:numCache>
            </c:numRef>
          </c:val>
        </c:ser>
        <c:ser>
          <c:idx val="1"/>
          <c:order val="1"/>
          <c:tx>
            <c:strRef>
              <c:f>'6'!$C$3:$C$4</c:f>
              <c:strCache>
                <c:ptCount val="1"/>
                <c:pt idx="0">
                  <c:v>Suburb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'6'!$A$5:$A$9</c:f>
              <c:strCache>
                <c:ptCount val="4"/>
                <c:pt idx="0">
                  <c:v>On-Campus</c:v>
                </c:pt>
                <c:pt idx="1">
                  <c:v>Recruitment Agency</c:v>
                </c:pt>
                <c:pt idx="2">
                  <c:v>Referral</c:v>
                </c:pt>
                <c:pt idx="3">
                  <c:v>Walk-in</c:v>
                </c:pt>
              </c:strCache>
            </c:strRef>
          </c:cat>
          <c:val>
            <c:numRef>
              <c:f>'6'!$C$5:$C$9</c:f>
              <c:numCache>
                <c:formatCode>General</c:formatCode>
                <c:ptCount val="4"/>
                <c:pt idx="0">
                  <c:v>34</c:v>
                </c:pt>
                <c:pt idx="1">
                  <c:v>28</c:v>
                </c:pt>
                <c:pt idx="2">
                  <c:v>35</c:v>
                </c:pt>
                <c:pt idx="3">
                  <c:v>26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4661376"/>
        <c:axId val="194675456"/>
      </c:barChart>
      <c:catAx>
        <c:axId val="19466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675456"/>
        <c:crosses val="autoZero"/>
        <c:auto val="1"/>
        <c:lblAlgn val="ctr"/>
        <c:lblOffset val="100"/>
        <c:noMultiLvlLbl val="0"/>
      </c:catAx>
      <c:valAx>
        <c:axId val="19467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66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46988827183603"/>
          <c:y val="0.821201953922426"/>
          <c:w val="0.273775636578202"/>
          <c:h val="0.07874424030329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 New Dataset -Employee Satisfaction Index .xlsx]7!PivotTable17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Department wise Employees Rating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c:rich>
      </c:tx>
      <c:layout>
        <c:manualLayout>
          <c:xMode val="edge"/>
          <c:yMode val="edge"/>
          <c:x val="0.163617311500742"/>
          <c:y val="0.1296296296296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22958142976148"/>
          <c:y val="0.304388888888889"/>
          <c:w val="0.909998235637595"/>
          <c:h val="0.408771799358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'7'!$B$3:$B$4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'7'!$B$5:$B$10</c:f>
              <c:numCache>
                <c:formatCode>General</c:formatCode>
                <c:ptCount val="5"/>
                <c:pt idx="0">
                  <c:v>18</c:v>
                </c:pt>
                <c:pt idx="1">
                  <c:v>18</c:v>
                </c:pt>
                <c:pt idx="2">
                  <c:v>17</c:v>
                </c:pt>
                <c:pt idx="3">
                  <c:v>20</c:v>
                </c:pt>
                <c:pt idx="4">
                  <c:v>22</c:v>
                </c:pt>
              </c:numCache>
            </c:numRef>
          </c:val>
        </c:ser>
        <c:ser>
          <c:idx val="1"/>
          <c:order val="1"/>
          <c:tx>
            <c:strRef>
              <c:f>'7'!$C$3:$C$4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'7'!$C$5:$C$10</c:f>
              <c:numCache>
                <c:formatCode>General</c:formatCode>
                <c:ptCount val="5"/>
                <c:pt idx="0">
                  <c:v>26</c:v>
                </c:pt>
                <c:pt idx="1">
                  <c:v>19</c:v>
                </c:pt>
                <c:pt idx="2">
                  <c:v>26</c:v>
                </c:pt>
                <c:pt idx="3">
                  <c:v>11</c:v>
                </c:pt>
                <c:pt idx="4">
                  <c:v>17</c:v>
                </c:pt>
              </c:numCache>
            </c:numRef>
          </c:val>
        </c:ser>
        <c:ser>
          <c:idx val="2"/>
          <c:order val="2"/>
          <c:tx>
            <c:strRef>
              <c:f>'7'!$D$3:$D$4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'7'!$D$5:$D$10</c:f>
              <c:numCache>
                <c:formatCode>General</c:formatCode>
                <c:ptCount val="5"/>
                <c:pt idx="0">
                  <c:v>15</c:v>
                </c:pt>
                <c:pt idx="1">
                  <c:v>17</c:v>
                </c:pt>
                <c:pt idx="2">
                  <c:v>24</c:v>
                </c:pt>
                <c:pt idx="3">
                  <c:v>17</c:v>
                </c:pt>
                <c:pt idx="4">
                  <c:v>14</c:v>
                </c:pt>
              </c:numCache>
            </c:numRef>
          </c:val>
        </c:ser>
        <c:ser>
          <c:idx val="3"/>
          <c:order val="3"/>
          <c:tx>
            <c:strRef>
              <c:f>'7'!$E$3:$E$4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'7'!$E$5:$E$10</c:f>
              <c:numCache>
                <c:formatCode>General</c:formatCode>
                <c:ptCount val="5"/>
                <c:pt idx="0">
                  <c:v>23</c:v>
                </c:pt>
                <c:pt idx="1">
                  <c:v>23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</c:numCache>
            </c:numRef>
          </c:val>
        </c:ser>
        <c:ser>
          <c:idx val="4"/>
          <c:order val="4"/>
          <c:tx>
            <c:strRef>
              <c:f>'7'!$F$3:$F$4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'7'!$A$5:$A$10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'7'!$F$5:$F$10</c:f>
              <c:numCache>
                <c:formatCode>General</c:formatCode>
                <c:ptCount val="5"/>
                <c:pt idx="0">
                  <c:v>24</c:v>
                </c:pt>
                <c:pt idx="1">
                  <c:v>18</c:v>
                </c:pt>
                <c:pt idx="2">
                  <c:v>27</c:v>
                </c:pt>
                <c:pt idx="3">
                  <c:v>22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5150592"/>
        <c:axId val="195152128"/>
      </c:barChart>
      <c:catAx>
        <c:axId val="19515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5152128"/>
        <c:crosses val="autoZero"/>
        <c:auto val="1"/>
        <c:lblAlgn val="ctr"/>
        <c:lblOffset val="100"/>
        <c:noMultiLvlLbl val="0"/>
      </c:catAx>
      <c:valAx>
        <c:axId val="19515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515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13507746984288"/>
          <c:y val="0.90519932925051"/>
          <c:w val="0.370101462782703"/>
          <c:h val="0.06074948964712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 New Dataset -Employee Satisfaction Index .xlsx]8!PivotTable22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Department wise Salary for various job levels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c:rich>
      </c:tx>
      <c:layout>
        <c:manualLayout>
          <c:xMode val="edge"/>
          <c:yMode val="edge"/>
          <c:x val="0.179713961703439"/>
          <c:y val="0.12382393455972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7713270291789"/>
          <c:y val="0.276225746356078"/>
          <c:w val="0.809750201092949"/>
          <c:h val="0.5559651005390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'8'!$B$1:$B$2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'8'!$A$3:$A$8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'8'!$B$3:$B$8</c:f>
              <c:numCache>
                <c:formatCode>_ [$₹-4009]\ * #,##0_ ;_ [$₹-4009]\ * \-#,##0_ ;_ [$₹-4009]\ * "-"??_ ;_ @_ </c:formatCode>
                <c:ptCount val="5"/>
                <c:pt idx="0">
                  <c:v>529672</c:v>
                </c:pt>
                <c:pt idx="1">
                  <c:v>577824</c:v>
                </c:pt>
                <c:pt idx="2">
                  <c:v>312988</c:v>
                </c:pt>
                <c:pt idx="3">
                  <c:v>337064</c:v>
                </c:pt>
                <c:pt idx="4">
                  <c:v>529672</c:v>
                </c:pt>
              </c:numCache>
            </c:numRef>
          </c:val>
        </c:ser>
        <c:ser>
          <c:idx val="1"/>
          <c:order val="1"/>
          <c:tx>
            <c:strRef>
              <c:f>'8'!$C$1:$C$2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'8'!$A$3:$A$8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'8'!$C$3:$C$8</c:f>
              <c:numCache>
                <c:formatCode>_ [$₹-4009]\ * #,##0_ ;_ [$₹-4009]\ * \-#,##0_ ;_ [$₹-4009]\ * "-"??_ ;_ @_ </c:formatCode>
                <c:ptCount val="5"/>
                <c:pt idx="0">
                  <c:v>596100</c:v>
                </c:pt>
                <c:pt idx="1">
                  <c:v>536490</c:v>
                </c:pt>
                <c:pt idx="2">
                  <c:v>685515</c:v>
                </c:pt>
                <c:pt idx="3">
                  <c:v>506685</c:v>
                </c:pt>
                <c:pt idx="4">
                  <c:v>953760</c:v>
                </c:pt>
              </c:numCache>
            </c:numRef>
          </c:val>
        </c:ser>
        <c:ser>
          <c:idx val="2"/>
          <c:order val="2"/>
          <c:tx>
            <c:strRef>
              <c:f>'8'!$D$1:$D$2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'8'!$A$3:$A$8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'8'!$D$3:$D$8</c:f>
              <c:numCache>
                <c:formatCode>_ [$₹-4009]\ * #,##0_ ;_ [$₹-4009]\ * \-#,##0_ ;_ [$₹-4009]\ * "-"??_ ;_ @_ </c:formatCode>
                <c:ptCount val="5"/>
                <c:pt idx="0">
                  <c:v>933218</c:v>
                </c:pt>
                <c:pt idx="1">
                  <c:v>466609</c:v>
                </c:pt>
                <c:pt idx="2">
                  <c:v>721123</c:v>
                </c:pt>
                <c:pt idx="3">
                  <c:v>678704</c:v>
                </c:pt>
                <c:pt idx="4">
                  <c:v>678704</c:v>
                </c:pt>
              </c:numCache>
            </c:numRef>
          </c:val>
        </c:ser>
        <c:ser>
          <c:idx val="3"/>
          <c:order val="3"/>
          <c:tx>
            <c:strRef>
              <c:f>'8'!$E$1:$E$2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'8'!$A$3:$A$8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'8'!$E$3:$E$8</c:f>
              <c:numCache>
                <c:formatCode>_ [$₹-4009]\ * #,##0_ ;_ [$₹-4009]\ * \-#,##0_ ;_ [$₹-4009]\ * "-"??_ ;_ @_ </c:formatCode>
                <c:ptCount val="5"/>
                <c:pt idx="0">
                  <c:v>1380015</c:v>
                </c:pt>
                <c:pt idx="1">
                  <c:v>1445730</c:v>
                </c:pt>
                <c:pt idx="2">
                  <c:v>1971450</c:v>
                </c:pt>
                <c:pt idx="3">
                  <c:v>1577160</c:v>
                </c:pt>
                <c:pt idx="4">
                  <c:v>854295</c:v>
                </c:pt>
              </c:numCache>
            </c:numRef>
          </c:val>
        </c:ser>
        <c:ser>
          <c:idx val="4"/>
          <c:order val="4"/>
          <c:tx>
            <c:strRef>
              <c:f>'8'!$F$1:$F$2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'8'!$A$3:$A$8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'8'!$F$3:$F$8</c:f>
              <c:numCache>
                <c:formatCode>_ [$₹-4009]\ * #,##0_ ;_ [$₹-4009]\ * \-#,##0_ ;_ [$₹-4009]\ * "-"??_ ;_ @_ </c:formatCode>
                <c:ptCount val="5"/>
                <c:pt idx="0">
                  <c:v>1821750</c:v>
                </c:pt>
                <c:pt idx="1">
                  <c:v>1735000</c:v>
                </c:pt>
                <c:pt idx="2">
                  <c:v>2255500</c:v>
                </c:pt>
                <c:pt idx="3">
                  <c:v>1821750</c:v>
                </c:pt>
                <c:pt idx="4">
                  <c:v>1301250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5361408"/>
        <c:axId val="194986368"/>
      </c:barChart>
      <c:catAx>
        <c:axId val="19536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986368"/>
        <c:crosses val="autoZero"/>
        <c:auto val="1"/>
        <c:lblAlgn val="ctr"/>
        <c:lblOffset val="100"/>
        <c:noMultiLvlLbl val="0"/>
      </c:catAx>
      <c:valAx>
        <c:axId val="19498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 [$₹-4009]\ * #,##0_ ;_ [$₹-4009]\ * \-#,##0_ ;_ [$₹-4009]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536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5832422428629"/>
          <c:y val="0.908078664069405"/>
          <c:w val="0.467619172101096"/>
          <c:h val="0.0754119630597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 New Dataset -Employee Satisfaction Index .xlsx]9!PivotTable8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21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Awarded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Employees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 each Department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c:rich>
      </c:tx>
      <c:layout>
        <c:manualLayout>
          <c:xMode val="edge"/>
          <c:yMode val="edge"/>
          <c:x val="0.151357893576526"/>
          <c:y val="0.05555555555555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3620123559971"/>
          <c:y val="0.217797608632254"/>
          <c:w val="0.670084877093559"/>
          <c:h val="0.7392426363371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'9'!$B$4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elete val="1"/>
          </c:dLbls>
          <c:cat>
            <c:strRef>
              <c:f>'9'!$A$5:$A$504</c:f>
              <c:strCache>
                <c:ptCount val="499"/>
                <c:pt idx="0">
                  <c:v>HR1004</c:v>
                </c:pt>
                <c:pt idx="1">
                  <c:v>HR1098</c:v>
                </c:pt>
                <c:pt idx="2">
                  <c:v>HR1197</c:v>
                </c:pt>
                <c:pt idx="3">
                  <c:v>HR1635</c:v>
                </c:pt>
                <c:pt idx="4">
                  <c:v>HR1663</c:v>
                </c:pt>
                <c:pt idx="5">
                  <c:v>HR1863</c:v>
                </c:pt>
                <c:pt idx="6">
                  <c:v>HR1878</c:v>
                </c:pt>
                <c:pt idx="7">
                  <c:v>HR1956</c:v>
                </c:pt>
                <c:pt idx="8">
                  <c:v>HR1980</c:v>
                </c:pt>
                <c:pt idx="9">
                  <c:v>HR2059</c:v>
                </c:pt>
                <c:pt idx="10">
                  <c:v>HR2069</c:v>
                </c:pt>
                <c:pt idx="11">
                  <c:v>HR2148</c:v>
                </c:pt>
                <c:pt idx="12">
                  <c:v>HR2167</c:v>
                </c:pt>
                <c:pt idx="13">
                  <c:v>HR2218</c:v>
                </c:pt>
                <c:pt idx="14">
                  <c:v>HR2585</c:v>
                </c:pt>
                <c:pt idx="15">
                  <c:v>HR2648</c:v>
                </c:pt>
                <c:pt idx="16">
                  <c:v>HR2693</c:v>
                </c:pt>
                <c:pt idx="17">
                  <c:v>HR2757</c:v>
                </c:pt>
                <c:pt idx="18">
                  <c:v>HR2802</c:v>
                </c:pt>
                <c:pt idx="19">
                  <c:v>HR2931</c:v>
                </c:pt>
                <c:pt idx="20">
                  <c:v>HR2986</c:v>
                </c:pt>
                <c:pt idx="21">
                  <c:v>HR3156</c:v>
                </c:pt>
                <c:pt idx="22">
                  <c:v>HR3205</c:v>
                </c:pt>
                <c:pt idx="23">
                  <c:v>HR3327</c:v>
                </c:pt>
                <c:pt idx="24">
                  <c:v>HR3427</c:v>
                </c:pt>
                <c:pt idx="25">
                  <c:v>HR3454</c:v>
                </c:pt>
                <c:pt idx="26">
                  <c:v>HR3479</c:v>
                </c:pt>
                <c:pt idx="27">
                  <c:v>HR3782</c:v>
                </c:pt>
                <c:pt idx="28">
                  <c:v>HR3849</c:v>
                </c:pt>
                <c:pt idx="29">
                  <c:v>HR3914</c:v>
                </c:pt>
                <c:pt idx="30">
                  <c:v>HR3950</c:v>
                </c:pt>
                <c:pt idx="31">
                  <c:v>HR4009</c:v>
                </c:pt>
                <c:pt idx="32">
                  <c:v>HR4099</c:v>
                </c:pt>
                <c:pt idx="33">
                  <c:v>HR4104</c:v>
                </c:pt>
                <c:pt idx="34">
                  <c:v>HR4157</c:v>
                </c:pt>
                <c:pt idx="35">
                  <c:v>HR4170</c:v>
                </c:pt>
                <c:pt idx="36">
                  <c:v>HR4242</c:v>
                </c:pt>
                <c:pt idx="37">
                  <c:v>HR4343</c:v>
                </c:pt>
                <c:pt idx="38">
                  <c:v>HR4394</c:v>
                </c:pt>
                <c:pt idx="39">
                  <c:v>HR4420</c:v>
                </c:pt>
                <c:pt idx="40">
                  <c:v>HR4627</c:v>
                </c:pt>
                <c:pt idx="41">
                  <c:v>HR4748</c:v>
                </c:pt>
                <c:pt idx="42">
                  <c:v>HR4763</c:v>
                </c:pt>
                <c:pt idx="43">
                  <c:v>HR4769</c:v>
                </c:pt>
                <c:pt idx="44">
                  <c:v>HR4943</c:v>
                </c:pt>
                <c:pt idx="45">
                  <c:v>HR5199</c:v>
                </c:pt>
                <c:pt idx="46">
                  <c:v>HR5330</c:v>
                </c:pt>
                <c:pt idx="47">
                  <c:v>HR5360</c:v>
                </c:pt>
                <c:pt idx="48">
                  <c:v>HR5433</c:v>
                </c:pt>
                <c:pt idx="49">
                  <c:v>HR5488</c:v>
                </c:pt>
                <c:pt idx="50">
                  <c:v>HR5493</c:v>
                </c:pt>
                <c:pt idx="51">
                  <c:v>HR5555</c:v>
                </c:pt>
                <c:pt idx="52">
                  <c:v>HR5642</c:v>
                </c:pt>
                <c:pt idx="53">
                  <c:v>HR5737</c:v>
                </c:pt>
                <c:pt idx="54">
                  <c:v>HR5752</c:v>
                </c:pt>
                <c:pt idx="55">
                  <c:v>HR5859</c:v>
                </c:pt>
                <c:pt idx="56">
                  <c:v>HR5887</c:v>
                </c:pt>
                <c:pt idx="57">
                  <c:v>HR6177</c:v>
                </c:pt>
                <c:pt idx="58">
                  <c:v>HR6188</c:v>
                </c:pt>
                <c:pt idx="59">
                  <c:v>HR6232</c:v>
                </c:pt>
                <c:pt idx="60">
                  <c:v>HR6237</c:v>
                </c:pt>
                <c:pt idx="61">
                  <c:v>HR6305</c:v>
                </c:pt>
                <c:pt idx="62">
                  <c:v>HR6387</c:v>
                </c:pt>
                <c:pt idx="63">
                  <c:v>HR6486</c:v>
                </c:pt>
                <c:pt idx="64">
                  <c:v>HR6530</c:v>
                </c:pt>
                <c:pt idx="65">
                  <c:v>HR6534</c:v>
                </c:pt>
                <c:pt idx="66">
                  <c:v>HR6578</c:v>
                </c:pt>
                <c:pt idx="67">
                  <c:v>HR6588</c:v>
                </c:pt>
                <c:pt idx="68">
                  <c:v>HR6644</c:v>
                </c:pt>
                <c:pt idx="69">
                  <c:v>HR6734</c:v>
                </c:pt>
                <c:pt idx="70">
                  <c:v>HR6881</c:v>
                </c:pt>
                <c:pt idx="71">
                  <c:v>HR7015</c:v>
                </c:pt>
                <c:pt idx="72">
                  <c:v>HR7235</c:v>
                </c:pt>
                <c:pt idx="73">
                  <c:v>HR7396</c:v>
                </c:pt>
                <c:pt idx="74">
                  <c:v>HR7457</c:v>
                </c:pt>
                <c:pt idx="75">
                  <c:v>HR7528</c:v>
                </c:pt>
                <c:pt idx="76">
                  <c:v>HR7665</c:v>
                </c:pt>
                <c:pt idx="77">
                  <c:v>HR7709</c:v>
                </c:pt>
                <c:pt idx="78">
                  <c:v>HR7799</c:v>
                </c:pt>
                <c:pt idx="79">
                  <c:v>HR7892</c:v>
                </c:pt>
                <c:pt idx="80">
                  <c:v>HR7905</c:v>
                </c:pt>
                <c:pt idx="81">
                  <c:v>HR7971</c:v>
                </c:pt>
                <c:pt idx="82">
                  <c:v>HR8041</c:v>
                </c:pt>
                <c:pt idx="83">
                  <c:v>HR8098</c:v>
                </c:pt>
                <c:pt idx="84">
                  <c:v>HR8192</c:v>
                </c:pt>
                <c:pt idx="85">
                  <c:v>HR8215</c:v>
                </c:pt>
                <c:pt idx="86">
                  <c:v>HR8270</c:v>
                </c:pt>
                <c:pt idx="87">
                  <c:v>HR8330</c:v>
                </c:pt>
                <c:pt idx="88">
                  <c:v>HR8390</c:v>
                </c:pt>
                <c:pt idx="89">
                  <c:v>HR8392</c:v>
                </c:pt>
                <c:pt idx="90">
                  <c:v>HR8400</c:v>
                </c:pt>
                <c:pt idx="91">
                  <c:v>HR8408</c:v>
                </c:pt>
                <c:pt idx="92">
                  <c:v>HR8555</c:v>
                </c:pt>
                <c:pt idx="93">
                  <c:v>HR8560</c:v>
                </c:pt>
                <c:pt idx="94">
                  <c:v>HR8723</c:v>
                </c:pt>
                <c:pt idx="95">
                  <c:v>HR8777</c:v>
                </c:pt>
                <c:pt idx="96">
                  <c:v>HR8806</c:v>
                </c:pt>
                <c:pt idx="97">
                  <c:v>HR8858</c:v>
                </c:pt>
                <c:pt idx="98">
                  <c:v>HR8916</c:v>
                </c:pt>
                <c:pt idx="99">
                  <c:v>HR9002</c:v>
                </c:pt>
                <c:pt idx="100">
                  <c:v>HR9226</c:v>
                </c:pt>
                <c:pt idx="101">
                  <c:v>HR9352</c:v>
                </c:pt>
                <c:pt idx="102">
                  <c:v>HR9666</c:v>
                </c:pt>
                <c:pt idx="103">
                  <c:v>HR9684</c:v>
                </c:pt>
                <c:pt idx="104">
                  <c:v>HR9800</c:v>
                </c:pt>
                <c:pt idx="105">
                  <c:v>HR9967</c:v>
                </c:pt>
                <c:pt idx="106">
                  <c:v>MKT1189</c:v>
                </c:pt>
                <c:pt idx="107">
                  <c:v>MKT1190</c:v>
                </c:pt>
                <c:pt idx="108">
                  <c:v>MKT1262</c:v>
                </c:pt>
                <c:pt idx="109">
                  <c:v>MKT1512</c:v>
                </c:pt>
                <c:pt idx="110">
                  <c:v>MKT1728</c:v>
                </c:pt>
                <c:pt idx="111">
                  <c:v>MKT1830</c:v>
                </c:pt>
                <c:pt idx="112">
                  <c:v>MKT1853</c:v>
                </c:pt>
                <c:pt idx="113">
                  <c:v>MKT1995</c:v>
                </c:pt>
                <c:pt idx="114">
                  <c:v>MKT2028</c:v>
                </c:pt>
                <c:pt idx="115">
                  <c:v>MKT2066</c:v>
                </c:pt>
                <c:pt idx="116">
                  <c:v>MKT2267</c:v>
                </c:pt>
                <c:pt idx="117">
                  <c:v>MKT2528</c:v>
                </c:pt>
                <c:pt idx="118">
                  <c:v>MKT2571</c:v>
                </c:pt>
                <c:pt idx="119">
                  <c:v>MKT2636</c:v>
                </c:pt>
                <c:pt idx="120">
                  <c:v>MKT2679</c:v>
                </c:pt>
                <c:pt idx="121">
                  <c:v>MKT2685</c:v>
                </c:pt>
                <c:pt idx="122">
                  <c:v>MKT2816</c:v>
                </c:pt>
                <c:pt idx="123">
                  <c:v>MKT2841</c:v>
                </c:pt>
                <c:pt idx="124">
                  <c:v>MKT2998</c:v>
                </c:pt>
                <c:pt idx="125">
                  <c:v>MKT3143</c:v>
                </c:pt>
                <c:pt idx="126">
                  <c:v>MKT3327</c:v>
                </c:pt>
                <c:pt idx="127">
                  <c:v>MKT3385</c:v>
                </c:pt>
                <c:pt idx="128">
                  <c:v>MKT3502</c:v>
                </c:pt>
                <c:pt idx="129">
                  <c:v>MKT3786</c:v>
                </c:pt>
                <c:pt idx="130">
                  <c:v>MKT3839</c:v>
                </c:pt>
                <c:pt idx="131">
                  <c:v>MKT3967</c:v>
                </c:pt>
                <c:pt idx="132">
                  <c:v>MKT4051</c:v>
                </c:pt>
                <c:pt idx="133">
                  <c:v>MKT4108</c:v>
                </c:pt>
                <c:pt idx="134">
                  <c:v>MKT4354</c:v>
                </c:pt>
                <c:pt idx="135">
                  <c:v>MKT4436</c:v>
                </c:pt>
                <c:pt idx="136">
                  <c:v>MKT4506</c:v>
                </c:pt>
                <c:pt idx="137">
                  <c:v>MKT4854</c:v>
                </c:pt>
                <c:pt idx="138">
                  <c:v>MKT4863</c:v>
                </c:pt>
                <c:pt idx="139">
                  <c:v>MKT5061</c:v>
                </c:pt>
                <c:pt idx="140">
                  <c:v>MKT5389</c:v>
                </c:pt>
                <c:pt idx="141">
                  <c:v>MKT5496</c:v>
                </c:pt>
                <c:pt idx="142">
                  <c:v>MKT5658</c:v>
                </c:pt>
                <c:pt idx="143">
                  <c:v>MKT5736</c:v>
                </c:pt>
                <c:pt idx="144">
                  <c:v>MKT5780</c:v>
                </c:pt>
                <c:pt idx="145">
                  <c:v>MKT5946</c:v>
                </c:pt>
                <c:pt idx="146">
                  <c:v>MKT5973</c:v>
                </c:pt>
                <c:pt idx="147">
                  <c:v>MKT6052</c:v>
                </c:pt>
                <c:pt idx="148">
                  <c:v>MKT6334</c:v>
                </c:pt>
                <c:pt idx="149">
                  <c:v>MKT6486</c:v>
                </c:pt>
                <c:pt idx="150">
                  <c:v>MKT6535</c:v>
                </c:pt>
                <c:pt idx="151">
                  <c:v>MKT6575</c:v>
                </c:pt>
                <c:pt idx="152">
                  <c:v>MKT6592</c:v>
                </c:pt>
                <c:pt idx="153">
                  <c:v>MKT6625</c:v>
                </c:pt>
                <c:pt idx="154">
                  <c:v>MKT6691</c:v>
                </c:pt>
                <c:pt idx="155">
                  <c:v>MKT6699</c:v>
                </c:pt>
                <c:pt idx="156">
                  <c:v>MKT6759</c:v>
                </c:pt>
                <c:pt idx="157">
                  <c:v>MKT6791</c:v>
                </c:pt>
                <c:pt idx="158">
                  <c:v>MKT6855</c:v>
                </c:pt>
                <c:pt idx="159">
                  <c:v>MKT6878</c:v>
                </c:pt>
                <c:pt idx="160">
                  <c:v>MKT6895</c:v>
                </c:pt>
                <c:pt idx="161">
                  <c:v>MKT6917</c:v>
                </c:pt>
                <c:pt idx="162">
                  <c:v>MKT7287</c:v>
                </c:pt>
                <c:pt idx="163">
                  <c:v>MKT7303</c:v>
                </c:pt>
                <c:pt idx="164">
                  <c:v>MKT7374</c:v>
                </c:pt>
                <c:pt idx="165">
                  <c:v>MKT7420</c:v>
                </c:pt>
                <c:pt idx="166">
                  <c:v>MKT7439</c:v>
                </c:pt>
                <c:pt idx="167">
                  <c:v>MKT7655</c:v>
                </c:pt>
                <c:pt idx="168">
                  <c:v>MKT7668</c:v>
                </c:pt>
                <c:pt idx="169">
                  <c:v>MKT7694</c:v>
                </c:pt>
                <c:pt idx="170">
                  <c:v>MKT7801</c:v>
                </c:pt>
                <c:pt idx="171">
                  <c:v>MKT7910</c:v>
                </c:pt>
                <c:pt idx="172">
                  <c:v>MKT8004</c:v>
                </c:pt>
                <c:pt idx="173">
                  <c:v>MKT8158</c:v>
                </c:pt>
                <c:pt idx="174">
                  <c:v>MKT8164</c:v>
                </c:pt>
                <c:pt idx="175">
                  <c:v>MKT8206</c:v>
                </c:pt>
                <c:pt idx="176">
                  <c:v>MKT8208</c:v>
                </c:pt>
                <c:pt idx="177">
                  <c:v>MKT8280</c:v>
                </c:pt>
                <c:pt idx="178">
                  <c:v>MKT8343</c:v>
                </c:pt>
                <c:pt idx="179">
                  <c:v>MKT8404</c:v>
                </c:pt>
                <c:pt idx="180">
                  <c:v>MKT8421</c:v>
                </c:pt>
                <c:pt idx="181">
                  <c:v>MKT8455</c:v>
                </c:pt>
                <c:pt idx="182">
                  <c:v>MKT8560</c:v>
                </c:pt>
                <c:pt idx="183">
                  <c:v>MKT8574</c:v>
                </c:pt>
                <c:pt idx="184">
                  <c:v>MKT8587</c:v>
                </c:pt>
                <c:pt idx="185">
                  <c:v>MKT8651</c:v>
                </c:pt>
                <c:pt idx="186">
                  <c:v>MKT8683</c:v>
                </c:pt>
                <c:pt idx="187">
                  <c:v>MKT8721</c:v>
                </c:pt>
                <c:pt idx="188">
                  <c:v>MKT8805</c:v>
                </c:pt>
                <c:pt idx="189">
                  <c:v>MKT8892</c:v>
                </c:pt>
                <c:pt idx="190">
                  <c:v>MKT8996</c:v>
                </c:pt>
                <c:pt idx="191">
                  <c:v>MKT9096</c:v>
                </c:pt>
                <c:pt idx="192">
                  <c:v>MKT9155</c:v>
                </c:pt>
                <c:pt idx="193">
                  <c:v>MKT9311</c:v>
                </c:pt>
                <c:pt idx="194">
                  <c:v>MKT9392</c:v>
                </c:pt>
                <c:pt idx="195">
                  <c:v>MKT9527</c:v>
                </c:pt>
                <c:pt idx="196">
                  <c:v>MKT9571</c:v>
                </c:pt>
                <c:pt idx="197">
                  <c:v>MKT9754</c:v>
                </c:pt>
                <c:pt idx="198">
                  <c:v>MKT9755</c:v>
                </c:pt>
                <c:pt idx="199">
                  <c:v>MKT9945</c:v>
                </c:pt>
                <c:pt idx="200">
                  <c:v>PUR1154</c:v>
                </c:pt>
                <c:pt idx="201">
                  <c:v>PUR1161</c:v>
                </c:pt>
                <c:pt idx="202">
                  <c:v>PUR1301</c:v>
                </c:pt>
                <c:pt idx="203">
                  <c:v>PUR1412</c:v>
                </c:pt>
                <c:pt idx="204">
                  <c:v>PUR1466</c:v>
                </c:pt>
                <c:pt idx="205">
                  <c:v>PUR1569</c:v>
                </c:pt>
                <c:pt idx="206">
                  <c:v>PUR1698</c:v>
                </c:pt>
                <c:pt idx="207">
                  <c:v>PUR1717</c:v>
                </c:pt>
                <c:pt idx="208">
                  <c:v>PUR1825</c:v>
                </c:pt>
                <c:pt idx="209">
                  <c:v>PUR2016</c:v>
                </c:pt>
                <c:pt idx="210">
                  <c:v>PUR2062</c:v>
                </c:pt>
                <c:pt idx="211">
                  <c:v>PUR2122</c:v>
                </c:pt>
                <c:pt idx="212">
                  <c:v>PUR2150</c:v>
                </c:pt>
                <c:pt idx="213">
                  <c:v>PUR2184</c:v>
                </c:pt>
                <c:pt idx="214">
                  <c:v>PUR2306</c:v>
                </c:pt>
                <c:pt idx="215">
                  <c:v>PUR2409</c:v>
                </c:pt>
                <c:pt idx="216">
                  <c:v>PUR2484</c:v>
                </c:pt>
                <c:pt idx="217">
                  <c:v>PUR2495</c:v>
                </c:pt>
                <c:pt idx="218">
                  <c:v>PUR2663</c:v>
                </c:pt>
                <c:pt idx="219">
                  <c:v>PUR2678</c:v>
                </c:pt>
                <c:pt idx="220">
                  <c:v>PUR2686</c:v>
                </c:pt>
                <c:pt idx="221">
                  <c:v>PUR2734</c:v>
                </c:pt>
                <c:pt idx="222">
                  <c:v>PUR2959</c:v>
                </c:pt>
                <c:pt idx="223">
                  <c:v>PUR3141</c:v>
                </c:pt>
                <c:pt idx="224">
                  <c:v>PUR3433</c:v>
                </c:pt>
                <c:pt idx="225">
                  <c:v>PUR3511</c:v>
                </c:pt>
                <c:pt idx="226">
                  <c:v>PUR3558</c:v>
                </c:pt>
                <c:pt idx="227">
                  <c:v>PUR3568</c:v>
                </c:pt>
                <c:pt idx="228">
                  <c:v>PUR3612</c:v>
                </c:pt>
                <c:pt idx="229">
                  <c:v>PUR3734</c:v>
                </c:pt>
                <c:pt idx="230">
                  <c:v>PUR3961</c:v>
                </c:pt>
                <c:pt idx="231">
                  <c:v>PUR3975</c:v>
                </c:pt>
                <c:pt idx="232">
                  <c:v>PUR4073</c:v>
                </c:pt>
                <c:pt idx="233">
                  <c:v>PUR4124</c:v>
                </c:pt>
                <c:pt idx="234">
                  <c:v>PUR4147</c:v>
                </c:pt>
                <c:pt idx="235">
                  <c:v>PUR4170</c:v>
                </c:pt>
                <c:pt idx="236">
                  <c:v>PUR4267</c:v>
                </c:pt>
                <c:pt idx="237">
                  <c:v>PUR4373</c:v>
                </c:pt>
                <c:pt idx="238">
                  <c:v>PUR4440</c:v>
                </c:pt>
                <c:pt idx="239">
                  <c:v>PUR4556</c:v>
                </c:pt>
                <c:pt idx="240">
                  <c:v>PUR4636</c:v>
                </c:pt>
                <c:pt idx="241">
                  <c:v>PUR4672</c:v>
                </c:pt>
                <c:pt idx="242">
                  <c:v>PUR4840</c:v>
                </c:pt>
                <c:pt idx="243">
                  <c:v>PUR4890</c:v>
                </c:pt>
                <c:pt idx="244">
                  <c:v>PUR4913</c:v>
                </c:pt>
                <c:pt idx="245">
                  <c:v>PUR4974</c:v>
                </c:pt>
                <c:pt idx="246">
                  <c:v>PUR5014</c:v>
                </c:pt>
                <c:pt idx="247">
                  <c:v>PUR5070</c:v>
                </c:pt>
                <c:pt idx="248">
                  <c:v>PUR5249</c:v>
                </c:pt>
                <c:pt idx="249">
                  <c:v>PUR5282</c:v>
                </c:pt>
                <c:pt idx="250">
                  <c:v>PUR5297</c:v>
                </c:pt>
                <c:pt idx="251">
                  <c:v>PUR5413</c:v>
                </c:pt>
                <c:pt idx="252">
                  <c:v>PUR5452</c:v>
                </c:pt>
                <c:pt idx="253">
                  <c:v>PUR5465</c:v>
                </c:pt>
                <c:pt idx="254">
                  <c:v>PUR5611</c:v>
                </c:pt>
                <c:pt idx="255">
                  <c:v>PUR5735</c:v>
                </c:pt>
                <c:pt idx="256">
                  <c:v>PUR5777</c:v>
                </c:pt>
                <c:pt idx="257">
                  <c:v>PUR5869</c:v>
                </c:pt>
                <c:pt idx="258">
                  <c:v>PUR5893</c:v>
                </c:pt>
                <c:pt idx="259">
                  <c:v>PUR5980</c:v>
                </c:pt>
                <c:pt idx="260">
                  <c:v>PUR6051</c:v>
                </c:pt>
                <c:pt idx="261">
                  <c:v>PUR6116</c:v>
                </c:pt>
                <c:pt idx="262">
                  <c:v>PUR6172</c:v>
                </c:pt>
                <c:pt idx="263">
                  <c:v>PUR6249</c:v>
                </c:pt>
                <c:pt idx="264">
                  <c:v>PUR6311</c:v>
                </c:pt>
                <c:pt idx="265">
                  <c:v>PUR6423</c:v>
                </c:pt>
                <c:pt idx="266">
                  <c:v>PUR6450</c:v>
                </c:pt>
                <c:pt idx="267">
                  <c:v>PUR6536</c:v>
                </c:pt>
                <c:pt idx="268">
                  <c:v>PUR6539</c:v>
                </c:pt>
                <c:pt idx="269">
                  <c:v>PUR6596</c:v>
                </c:pt>
                <c:pt idx="270">
                  <c:v>PUR6675</c:v>
                </c:pt>
                <c:pt idx="271">
                  <c:v>PUR6732</c:v>
                </c:pt>
                <c:pt idx="272">
                  <c:v>PUR6864</c:v>
                </c:pt>
                <c:pt idx="273">
                  <c:v>PUR6915</c:v>
                </c:pt>
                <c:pt idx="274">
                  <c:v>PUR7002</c:v>
                </c:pt>
                <c:pt idx="275">
                  <c:v>PUR7184</c:v>
                </c:pt>
                <c:pt idx="276">
                  <c:v>PUR7197</c:v>
                </c:pt>
                <c:pt idx="277">
                  <c:v>PUR7265</c:v>
                </c:pt>
                <c:pt idx="278">
                  <c:v>PUR7295</c:v>
                </c:pt>
                <c:pt idx="279">
                  <c:v>PUR7331</c:v>
                </c:pt>
                <c:pt idx="280">
                  <c:v>PUR7541</c:v>
                </c:pt>
                <c:pt idx="281">
                  <c:v>PUR7748</c:v>
                </c:pt>
                <c:pt idx="282">
                  <c:v>PUR7776</c:v>
                </c:pt>
                <c:pt idx="283">
                  <c:v>PUR7833</c:v>
                </c:pt>
                <c:pt idx="284">
                  <c:v>PUR7873</c:v>
                </c:pt>
                <c:pt idx="285">
                  <c:v>PUR7893</c:v>
                </c:pt>
                <c:pt idx="286">
                  <c:v>PUR7938</c:v>
                </c:pt>
                <c:pt idx="287">
                  <c:v>PUR7944</c:v>
                </c:pt>
                <c:pt idx="288">
                  <c:v>PUR7966</c:v>
                </c:pt>
                <c:pt idx="289">
                  <c:v>PUR8035</c:v>
                </c:pt>
                <c:pt idx="290">
                  <c:v>PUR8099</c:v>
                </c:pt>
                <c:pt idx="291">
                  <c:v>PUR8186</c:v>
                </c:pt>
                <c:pt idx="292">
                  <c:v>PUR8385</c:v>
                </c:pt>
                <c:pt idx="293">
                  <c:v>PUR8392</c:v>
                </c:pt>
                <c:pt idx="294">
                  <c:v>PUR8400</c:v>
                </c:pt>
                <c:pt idx="295">
                  <c:v>PUR8679</c:v>
                </c:pt>
                <c:pt idx="296">
                  <c:v>PUR8989</c:v>
                </c:pt>
                <c:pt idx="297">
                  <c:v>PUR8994</c:v>
                </c:pt>
                <c:pt idx="298">
                  <c:v>PUR9110</c:v>
                </c:pt>
                <c:pt idx="299">
                  <c:v>PUR9130</c:v>
                </c:pt>
                <c:pt idx="300">
                  <c:v>PUR9154</c:v>
                </c:pt>
                <c:pt idx="301">
                  <c:v>PUR9164</c:v>
                </c:pt>
                <c:pt idx="302">
                  <c:v>PUR9173</c:v>
                </c:pt>
                <c:pt idx="303">
                  <c:v>PUR9306</c:v>
                </c:pt>
                <c:pt idx="304">
                  <c:v>PUR9335</c:v>
                </c:pt>
                <c:pt idx="305">
                  <c:v>PUR9680</c:v>
                </c:pt>
                <c:pt idx="306">
                  <c:v>PUR9815</c:v>
                </c:pt>
                <c:pt idx="307">
                  <c:v>PUR9932</c:v>
                </c:pt>
                <c:pt idx="308">
                  <c:v>PUR9996</c:v>
                </c:pt>
                <c:pt idx="309">
                  <c:v>SAL1064</c:v>
                </c:pt>
                <c:pt idx="310">
                  <c:v>SAL1225</c:v>
                </c:pt>
                <c:pt idx="311">
                  <c:v>SAL1417</c:v>
                </c:pt>
                <c:pt idx="312">
                  <c:v>SAL1537</c:v>
                </c:pt>
                <c:pt idx="313">
                  <c:v>SAL1559</c:v>
                </c:pt>
                <c:pt idx="314">
                  <c:v>SAL1574</c:v>
                </c:pt>
                <c:pt idx="315">
                  <c:v>SAL1580</c:v>
                </c:pt>
                <c:pt idx="316">
                  <c:v>SAL1606</c:v>
                </c:pt>
                <c:pt idx="317">
                  <c:v>SAL1659</c:v>
                </c:pt>
                <c:pt idx="318">
                  <c:v>SAL1698</c:v>
                </c:pt>
                <c:pt idx="319">
                  <c:v>SAL1699</c:v>
                </c:pt>
                <c:pt idx="320">
                  <c:v>SAL1728</c:v>
                </c:pt>
                <c:pt idx="321">
                  <c:v>SAL1775</c:v>
                </c:pt>
                <c:pt idx="322">
                  <c:v>SAL1784</c:v>
                </c:pt>
                <c:pt idx="323">
                  <c:v>SAL1854</c:v>
                </c:pt>
                <c:pt idx="324">
                  <c:v>SAL2060</c:v>
                </c:pt>
                <c:pt idx="325">
                  <c:v>SAL2081</c:v>
                </c:pt>
                <c:pt idx="326">
                  <c:v>SAL2154</c:v>
                </c:pt>
                <c:pt idx="327">
                  <c:v>SAL2184</c:v>
                </c:pt>
                <c:pt idx="328">
                  <c:v>SAL2365</c:v>
                </c:pt>
                <c:pt idx="329">
                  <c:v>SAL2687</c:v>
                </c:pt>
                <c:pt idx="330">
                  <c:v>SAL3027</c:v>
                </c:pt>
                <c:pt idx="331">
                  <c:v>SAL3047</c:v>
                </c:pt>
                <c:pt idx="332">
                  <c:v>SAL3491</c:v>
                </c:pt>
                <c:pt idx="333">
                  <c:v>SAL3693</c:v>
                </c:pt>
                <c:pt idx="334">
                  <c:v>SAL3695</c:v>
                </c:pt>
                <c:pt idx="335">
                  <c:v>SAL3731</c:v>
                </c:pt>
                <c:pt idx="336">
                  <c:v>SAL3738</c:v>
                </c:pt>
                <c:pt idx="337">
                  <c:v>SAL3744</c:v>
                </c:pt>
                <c:pt idx="338">
                  <c:v>SAL3747</c:v>
                </c:pt>
                <c:pt idx="339">
                  <c:v>SAL3911</c:v>
                </c:pt>
                <c:pt idx="340">
                  <c:v>SAL3931</c:v>
                </c:pt>
                <c:pt idx="341">
                  <c:v>SAL4005</c:v>
                </c:pt>
                <c:pt idx="342">
                  <c:v>SAL4152</c:v>
                </c:pt>
                <c:pt idx="343">
                  <c:v>SAL4304</c:v>
                </c:pt>
                <c:pt idx="344">
                  <c:v>SAL4385</c:v>
                </c:pt>
                <c:pt idx="345">
                  <c:v>SAL4446</c:v>
                </c:pt>
                <c:pt idx="346">
                  <c:v>SAL4561</c:v>
                </c:pt>
                <c:pt idx="347">
                  <c:v>SAL4843</c:v>
                </c:pt>
                <c:pt idx="348">
                  <c:v>SAL4987</c:v>
                </c:pt>
                <c:pt idx="349">
                  <c:v>SAL5000</c:v>
                </c:pt>
                <c:pt idx="350">
                  <c:v>SAL5079</c:v>
                </c:pt>
                <c:pt idx="351">
                  <c:v>SAL5146</c:v>
                </c:pt>
                <c:pt idx="352">
                  <c:v>SAL5380</c:v>
                </c:pt>
                <c:pt idx="353">
                  <c:v>SAL5491</c:v>
                </c:pt>
                <c:pt idx="354">
                  <c:v>SAL5492</c:v>
                </c:pt>
                <c:pt idx="355">
                  <c:v>SAL5495</c:v>
                </c:pt>
                <c:pt idx="356">
                  <c:v>SAL5555</c:v>
                </c:pt>
                <c:pt idx="357">
                  <c:v>SAL5931</c:v>
                </c:pt>
                <c:pt idx="358">
                  <c:v>SAL5968</c:v>
                </c:pt>
                <c:pt idx="359">
                  <c:v>SAL6056</c:v>
                </c:pt>
                <c:pt idx="360">
                  <c:v>SAL6161</c:v>
                </c:pt>
                <c:pt idx="361">
                  <c:v>SAL6191</c:v>
                </c:pt>
                <c:pt idx="362">
                  <c:v>SAL6276</c:v>
                </c:pt>
                <c:pt idx="363">
                  <c:v>SAL6393</c:v>
                </c:pt>
                <c:pt idx="364">
                  <c:v>SAL6442</c:v>
                </c:pt>
                <c:pt idx="365">
                  <c:v>SAL6745</c:v>
                </c:pt>
                <c:pt idx="366">
                  <c:v>SAL6801</c:v>
                </c:pt>
                <c:pt idx="367">
                  <c:v>SAL6892</c:v>
                </c:pt>
                <c:pt idx="368">
                  <c:v>SAL6919</c:v>
                </c:pt>
                <c:pt idx="369">
                  <c:v>SAL6949</c:v>
                </c:pt>
                <c:pt idx="370">
                  <c:v>SAL6986</c:v>
                </c:pt>
                <c:pt idx="371">
                  <c:v>SAL6988</c:v>
                </c:pt>
                <c:pt idx="372">
                  <c:v>SAL7278</c:v>
                </c:pt>
                <c:pt idx="373">
                  <c:v>SAL7293</c:v>
                </c:pt>
                <c:pt idx="374">
                  <c:v>SAL7585</c:v>
                </c:pt>
                <c:pt idx="375">
                  <c:v>SAL7616</c:v>
                </c:pt>
                <c:pt idx="376">
                  <c:v>SAL7736</c:v>
                </c:pt>
                <c:pt idx="377">
                  <c:v>SAL7806</c:v>
                </c:pt>
                <c:pt idx="378">
                  <c:v>SAL7863</c:v>
                </c:pt>
                <c:pt idx="379">
                  <c:v>SAL8027</c:v>
                </c:pt>
                <c:pt idx="380">
                  <c:v>SAL8125</c:v>
                </c:pt>
                <c:pt idx="381">
                  <c:v>SAL8513</c:v>
                </c:pt>
                <c:pt idx="382">
                  <c:v>SAL8629</c:v>
                </c:pt>
                <c:pt idx="383">
                  <c:v>SAL8668</c:v>
                </c:pt>
                <c:pt idx="384">
                  <c:v>SAL8849</c:v>
                </c:pt>
                <c:pt idx="385">
                  <c:v>SAL8869</c:v>
                </c:pt>
                <c:pt idx="386">
                  <c:v>SAL8987</c:v>
                </c:pt>
                <c:pt idx="387">
                  <c:v>SAL9006</c:v>
                </c:pt>
                <c:pt idx="388">
                  <c:v>SAL9082</c:v>
                </c:pt>
                <c:pt idx="389">
                  <c:v>SAL9120</c:v>
                </c:pt>
                <c:pt idx="390">
                  <c:v>SAL9208</c:v>
                </c:pt>
                <c:pt idx="391">
                  <c:v>SAL9308</c:v>
                </c:pt>
                <c:pt idx="392">
                  <c:v>SAL9319</c:v>
                </c:pt>
                <c:pt idx="393">
                  <c:v>SAL9338</c:v>
                </c:pt>
                <c:pt idx="394">
                  <c:v>SAL9433</c:v>
                </c:pt>
                <c:pt idx="395">
                  <c:v>SAL9445</c:v>
                </c:pt>
                <c:pt idx="396">
                  <c:v>SAL9716</c:v>
                </c:pt>
                <c:pt idx="397">
                  <c:v>SAL9787</c:v>
                </c:pt>
                <c:pt idx="398">
                  <c:v>SAL9808</c:v>
                </c:pt>
                <c:pt idx="399">
                  <c:v>SAL9867</c:v>
                </c:pt>
                <c:pt idx="400">
                  <c:v>SAL9924</c:v>
                </c:pt>
                <c:pt idx="401">
                  <c:v>TECH1202</c:v>
                </c:pt>
                <c:pt idx="402">
                  <c:v>TECH1206</c:v>
                </c:pt>
                <c:pt idx="403">
                  <c:v>TECH1391</c:v>
                </c:pt>
                <c:pt idx="404">
                  <c:v>TECH1395</c:v>
                </c:pt>
                <c:pt idx="405">
                  <c:v>TECH1502</c:v>
                </c:pt>
                <c:pt idx="406">
                  <c:v>TECH1769</c:v>
                </c:pt>
                <c:pt idx="407">
                  <c:v>TECH1851</c:v>
                </c:pt>
                <c:pt idx="408">
                  <c:v>TECH1860</c:v>
                </c:pt>
                <c:pt idx="409">
                  <c:v>TECH1876</c:v>
                </c:pt>
                <c:pt idx="410">
                  <c:v>TECH2021</c:v>
                </c:pt>
                <c:pt idx="411">
                  <c:v>TECH2045</c:v>
                </c:pt>
                <c:pt idx="412">
                  <c:v>TECH2291</c:v>
                </c:pt>
                <c:pt idx="413">
                  <c:v>TECH2664</c:v>
                </c:pt>
                <c:pt idx="414">
                  <c:v>TECH2693</c:v>
                </c:pt>
                <c:pt idx="415">
                  <c:v>TECH2707</c:v>
                </c:pt>
                <c:pt idx="416">
                  <c:v>TECH2843</c:v>
                </c:pt>
                <c:pt idx="417">
                  <c:v>TECH2853</c:v>
                </c:pt>
                <c:pt idx="418">
                  <c:v>TECH2895</c:v>
                </c:pt>
                <c:pt idx="419">
                  <c:v>TECH2899</c:v>
                </c:pt>
                <c:pt idx="420">
                  <c:v>TECH2930</c:v>
                </c:pt>
                <c:pt idx="421">
                  <c:v>TECH3049</c:v>
                </c:pt>
                <c:pt idx="422">
                  <c:v>TECH3062</c:v>
                </c:pt>
                <c:pt idx="423">
                  <c:v>TECH3082</c:v>
                </c:pt>
                <c:pt idx="424">
                  <c:v>TECH3200</c:v>
                </c:pt>
                <c:pt idx="425">
                  <c:v>TECH3255</c:v>
                </c:pt>
                <c:pt idx="426">
                  <c:v>TECH3368</c:v>
                </c:pt>
                <c:pt idx="427">
                  <c:v>TECH3489</c:v>
                </c:pt>
                <c:pt idx="428">
                  <c:v>TECH3504</c:v>
                </c:pt>
                <c:pt idx="429">
                  <c:v>TECH3557</c:v>
                </c:pt>
                <c:pt idx="430">
                  <c:v>TECH3733</c:v>
                </c:pt>
                <c:pt idx="431">
                  <c:v>TECH3790</c:v>
                </c:pt>
                <c:pt idx="432">
                  <c:v>TECH3806</c:v>
                </c:pt>
                <c:pt idx="433">
                  <c:v>TECH3811</c:v>
                </c:pt>
                <c:pt idx="434">
                  <c:v>TECH3838</c:v>
                </c:pt>
                <c:pt idx="435">
                  <c:v>TECH3869</c:v>
                </c:pt>
                <c:pt idx="436">
                  <c:v>TECH3976</c:v>
                </c:pt>
                <c:pt idx="437">
                  <c:v>TECH4327</c:v>
                </c:pt>
                <c:pt idx="438">
                  <c:v>TECH4444</c:v>
                </c:pt>
                <c:pt idx="439">
                  <c:v>TECH4510</c:v>
                </c:pt>
                <c:pt idx="440">
                  <c:v>TECH4581</c:v>
                </c:pt>
                <c:pt idx="441">
                  <c:v>TECH4696</c:v>
                </c:pt>
                <c:pt idx="442">
                  <c:v>TECH4766</c:v>
                </c:pt>
                <c:pt idx="443">
                  <c:v>TECH5107</c:v>
                </c:pt>
                <c:pt idx="444">
                  <c:v>TECH5142</c:v>
                </c:pt>
                <c:pt idx="445">
                  <c:v>TECH5171</c:v>
                </c:pt>
                <c:pt idx="446">
                  <c:v>TECH5218</c:v>
                </c:pt>
                <c:pt idx="447">
                  <c:v>TECH5426</c:v>
                </c:pt>
                <c:pt idx="448">
                  <c:v>TECH5499</c:v>
                </c:pt>
                <c:pt idx="449">
                  <c:v>TECH5548</c:v>
                </c:pt>
                <c:pt idx="450">
                  <c:v>TECH5636</c:v>
                </c:pt>
                <c:pt idx="451">
                  <c:v>TECH5729</c:v>
                </c:pt>
                <c:pt idx="452">
                  <c:v>TECH5846</c:v>
                </c:pt>
                <c:pt idx="453">
                  <c:v>TECH5911</c:v>
                </c:pt>
                <c:pt idx="454">
                  <c:v>TECH6073</c:v>
                </c:pt>
                <c:pt idx="455">
                  <c:v>TECH6088</c:v>
                </c:pt>
                <c:pt idx="456">
                  <c:v>TECH6104</c:v>
                </c:pt>
                <c:pt idx="457">
                  <c:v>TECH6134</c:v>
                </c:pt>
                <c:pt idx="458">
                  <c:v>TECH6222</c:v>
                </c:pt>
                <c:pt idx="459">
                  <c:v>TECH6258</c:v>
                </c:pt>
                <c:pt idx="460">
                  <c:v>TECH6315</c:v>
                </c:pt>
                <c:pt idx="461">
                  <c:v>TECH6390</c:v>
                </c:pt>
                <c:pt idx="462">
                  <c:v>TECH6463</c:v>
                </c:pt>
                <c:pt idx="463">
                  <c:v>TECH6592</c:v>
                </c:pt>
                <c:pt idx="464">
                  <c:v>TECH6600</c:v>
                </c:pt>
                <c:pt idx="465">
                  <c:v>TECH6618</c:v>
                </c:pt>
                <c:pt idx="466">
                  <c:v>TECH6726</c:v>
                </c:pt>
                <c:pt idx="467">
                  <c:v>TECH6854</c:v>
                </c:pt>
                <c:pt idx="468">
                  <c:v>TECH6977</c:v>
                </c:pt>
                <c:pt idx="469">
                  <c:v>TECH7019</c:v>
                </c:pt>
                <c:pt idx="470">
                  <c:v>TECH7102</c:v>
                </c:pt>
                <c:pt idx="471">
                  <c:v>TECH7484</c:v>
                </c:pt>
                <c:pt idx="472">
                  <c:v>TECH7546</c:v>
                </c:pt>
                <c:pt idx="473">
                  <c:v>TECH7614</c:v>
                </c:pt>
                <c:pt idx="474">
                  <c:v>TECH7617</c:v>
                </c:pt>
                <c:pt idx="475">
                  <c:v>TECH7731</c:v>
                </c:pt>
                <c:pt idx="476">
                  <c:v>TECH7949</c:v>
                </c:pt>
                <c:pt idx="477">
                  <c:v>TECH8022</c:v>
                </c:pt>
                <c:pt idx="478">
                  <c:v>TECH8079</c:v>
                </c:pt>
                <c:pt idx="479">
                  <c:v>TECH8253</c:v>
                </c:pt>
                <c:pt idx="480">
                  <c:v>TECH8266</c:v>
                </c:pt>
                <c:pt idx="481">
                  <c:v>TECH8339</c:v>
                </c:pt>
                <c:pt idx="482">
                  <c:v>TECH8357</c:v>
                </c:pt>
                <c:pt idx="483">
                  <c:v>TECH8509</c:v>
                </c:pt>
                <c:pt idx="484">
                  <c:v>TECH8526</c:v>
                </c:pt>
                <c:pt idx="485">
                  <c:v>TECH8543</c:v>
                </c:pt>
                <c:pt idx="486">
                  <c:v>TECH8554</c:v>
                </c:pt>
                <c:pt idx="487">
                  <c:v>TECH8734</c:v>
                </c:pt>
                <c:pt idx="488">
                  <c:v>TECH8860</c:v>
                </c:pt>
                <c:pt idx="489">
                  <c:v>TECH8992</c:v>
                </c:pt>
                <c:pt idx="490">
                  <c:v>TECH9004</c:v>
                </c:pt>
                <c:pt idx="491">
                  <c:v>TECH9010</c:v>
                </c:pt>
                <c:pt idx="492">
                  <c:v>TECH9050</c:v>
                </c:pt>
                <c:pt idx="493">
                  <c:v>TECH9322</c:v>
                </c:pt>
                <c:pt idx="494">
                  <c:v>TECH9529</c:v>
                </c:pt>
                <c:pt idx="495">
                  <c:v>TECH9792</c:v>
                </c:pt>
                <c:pt idx="496">
                  <c:v>TECH9838</c:v>
                </c:pt>
                <c:pt idx="497">
                  <c:v>TECH9901</c:v>
                </c:pt>
                <c:pt idx="498">
                  <c:v>TECH9958</c:v>
                </c:pt>
              </c:strCache>
            </c:strRef>
          </c:cat>
          <c:val>
            <c:numRef>
              <c:f>'9'!$B$5:$B$504</c:f>
              <c:numCache>
                <c:formatCode>General</c:formatCode>
                <c:ptCount val="499"/>
                <c:pt idx="0">
                  <c:v>1</c:v>
                </c:pt>
                <c:pt idx="1">
                  <c:v>3</c:v>
                </c:pt>
                <c:pt idx="2">
                  <c:v>8</c:v>
                </c:pt>
                <c:pt idx="3">
                  <c:v>3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8</c:v>
                </c:pt>
                <c:pt idx="12">
                  <c:v>7</c:v>
                </c:pt>
                <c:pt idx="13">
                  <c:v>9</c:v>
                </c:pt>
                <c:pt idx="14">
                  <c:v>8</c:v>
                </c:pt>
                <c:pt idx="15">
                  <c:v>1</c:v>
                </c:pt>
                <c:pt idx="16">
                  <c:v>6</c:v>
                </c:pt>
                <c:pt idx="17">
                  <c:v>6</c:v>
                </c:pt>
                <c:pt idx="18">
                  <c:v>3</c:v>
                </c:pt>
                <c:pt idx="19">
                  <c:v>7</c:v>
                </c:pt>
                <c:pt idx="20">
                  <c:v>5</c:v>
                </c:pt>
                <c:pt idx="21">
                  <c:v>2</c:v>
                </c:pt>
                <c:pt idx="22">
                  <c:v>0</c:v>
                </c:pt>
                <c:pt idx="23">
                  <c:v>4</c:v>
                </c:pt>
                <c:pt idx="24">
                  <c:v>0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7</c:v>
                </c:pt>
                <c:pt idx="30">
                  <c:v>9</c:v>
                </c:pt>
                <c:pt idx="31">
                  <c:v>0</c:v>
                </c:pt>
                <c:pt idx="32">
                  <c:v>8</c:v>
                </c:pt>
                <c:pt idx="33">
                  <c:v>0</c:v>
                </c:pt>
                <c:pt idx="34">
                  <c:v>7</c:v>
                </c:pt>
                <c:pt idx="35">
                  <c:v>6</c:v>
                </c:pt>
                <c:pt idx="36">
                  <c:v>6</c:v>
                </c:pt>
                <c:pt idx="37">
                  <c:v>3</c:v>
                </c:pt>
                <c:pt idx="38">
                  <c:v>0</c:v>
                </c:pt>
                <c:pt idx="39">
                  <c:v>2</c:v>
                </c:pt>
                <c:pt idx="40">
                  <c:v>8</c:v>
                </c:pt>
                <c:pt idx="41">
                  <c:v>9</c:v>
                </c:pt>
                <c:pt idx="42">
                  <c:v>3</c:v>
                </c:pt>
                <c:pt idx="43">
                  <c:v>2</c:v>
                </c:pt>
                <c:pt idx="44">
                  <c:v>5</c:v>
                </c:pt>
                <c:pt idx="45">
                  <c:v>6</c:v>
                </c:pt>
                <c:pt idx="46">
                  <c:v>6</c:v>
                </c:pt>
                <c:pt idx="47">
                  <c:v>2</c:v>
                </c:pt>
                <c:pt idx="48">
                  <c:v>3</c:v>
                </c:pt>
                <c:pt idx="49">
                  <c:v>9</c:v>
                </c:pt>
                <c:pt idx="50">
                  <c:v>4</c:v>
                </c:pt>
                <c:pt idx="51">
                  <c:v>4</c:v>
                </c:pt>
                <c:pt idx="52">
                  <c:v>2</c:v>
                </c:pt>
                <c:pt idx="53">
                  <c:v>9</c:v>
                </c:pt>
                <c:pt idx="54">
                  <c:v>4</c:v>
                </c:pt>
                <c:pt idx="55">
                  <c:v>3</c:v>
                </c:pt>
                <c:pt idx="56">
                  <c:v>0</c:v>
                </c:pt>
                <c:pt idx="57">
                  <c:v>8</c:v>
                </c:pt>
                <c:pt idx="58">
                  <c:v>2</c:v>
                </c:pt>
                <c:pt idx="59">
                  <c:v>1</c:v>
                </c:pt>
                <c:pt idx="60">
                  <c:v>3</c:v>
                </c:pt>
                <c:pt idx="61">
                  <c:v>7</c:v>
                </c:pt>
                <c:pt idx="62">
                  <c:v>4</c:v>
                </c:pt>
                <c:pt idx="63">
                  <c:v>7</c:v>
                </c:pt>
                <c:pt idx="64">
                  <c:v>9</c:v>
                </c:pt>
                <c:pt idx="65">
                  <c:v>8</c:v>
                </c:pt>
                <c:pt idx="66">
                  <c:v>0</c:v>
                </c:pt>
                <c:pt idx="67">
                  <c:v>3</c:v>
                </c:pt>
                <c:pt idx="68">
                  <c:v>2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8</c:v>
                </c:pt>
                <c:pt idx="73">
                  <c:v>4</c:v>
                </c:pt>
                <c:pt idx="74">
                  <c:v>9</c:v>
                </c:pt>
                <c:pt idx="75">
                  <c:v>3</c:v>
                </c:pt>
                <c:pt idx="76">
                  <c:v>5</c:v>
                </c:pt>
                <c:pt idx="77">
                  <c:v>9</c:v>
                </c:pt>
                <c:pt idx="78">
                  <c:v>4</c:v>
                </c:pt>
                <c:pt idx="79">
                  <c:v>4</c:v>
                </c:pt>
                <c:pt idx="80">
                  <c:v>0</c:v>
                </c:pt>
                <c:pt idx="81">
                  <c:v>6</c:v>
                </c:pt>
                <c:pt idx="82">
                  <c:v>6</c:v>
                </c:pt>
                <c:pt idx="83">
                  <c:v>4</c:v>
                </c:pt>
                <c:pt idx="84">
                  <c:v>3</c:v>
                </c:pt>
                <c:pt idx="85">
                  <c:v>5</c:v>
                </c:pt>
                <c:pt idx="86">
                  <c:v>1</c:v>
                </c:pt>
                <c:pt idx="87">
                  <c:v>6</c:v>
                </c:pt>
                <c:pt idx="88">
                  <c:v>7</c:v>
                </c:pt>
                <c:pt idx="89">
                  <c:v>7</c:v>
                </c:pt>
                <c:pt idx="90">
                  <c:v>0</c:v>
                </c:pt>
                <c:pt idx="91">
                  <c:v>8</c:v>
                </c:pt>
                <c:pt idx="92">
                  <c:v>5</c:v>
                </c:pt>
                <c:pt idx="93">
                  <c:v>3</c:v>
                </c:pt>
                <c:pt idx="94">
                  <c:v>2</c:v>
                </c:pt>
                <c:pt idx="95">
                  <c:v>3</c:v>
                </c:pt>
                <c:pt idx="96">
                  <c:v>0</c:v>
                </c:pt>
                <c:pt idx="97">
                  <c:v>5</c:v>
                </c:pt>
                <c:pt idx="98">
                  <c:v>7</c:v>
                </c:pt>
                <c:pt idx="99">
                  <c:v>5</c:v>
                </c:pt>
                <c:pt idx="100">
                  <c:v>1</c:v>
                </c:pt>
                <c:pt idx="101">
                  <c:v>5</c:v>
                </c:pt>
                <c:pt idx="102">
                  <c:v>0</c:v>
                </c:pt>
                <c:pt idx="103">
                  <c:v>8</c:v>
                </c:pt>
                <c:pt idx="104">
                  <c:v>1</c:v>
                </c:pt>
                <c:pt idx="105">
                  <c:v>6</c:v>
                </c:pt>
                <c:pt idx="106">
                  <c:v>8</c:v>
                </c:pt>
                <c:pt idx="107">
                  <c:v>1</c:v>
                </c:pt>
                <c:pt idx="108">
                  <c:v>8</c:v>
                </c:pt>
                <c:pt idx="109">
                  <c:v>5</c:v>
                </c:pt>
                <c:pt idx="110">
                  <c:v>3</c:v>
                </c:pt>
                <c:pt idx="111">
                  <c:v>8</c:v>
                </c:pt>
                <c:pt idx="112">
                  <c:v>7</c:v>
                </c:pt>
                <c:pt idx="113">
                  <c:v>7</c:v>
                </c:pt>
                <c:pt idx="114">
                  <c:v>0</c:v>
                </c:pt>
                <c:pt idx="115">
                  <c:v>8</c:v>
                </c:pt>
                <c:pt idx="116">
                  <c:v>9</c:v>
                </c:pt>
                <c:pt idx="117">
                  <c:v>0</c:v>
                </c:pt>
                <c:pt idx="118">
                  <c:v>2</c:v>
                </c:pt>
                <c:pt idx="119">
                  <c:v>8</c:v>
                </c:pt>
                <c:pt idx="120">
                  <c:v>9</c:v>
                </c:pt>
                <c:pt idx="121">
                  <c:v>6</c:v>
                </c:pt>
                <c:pt idx="122">
                  <c:v>0</c:v>
                </c:pt>
                <c:pt idx="123">
                  <c:v>2</c:v>
                </c:pt>
                <c:pt idx="124">
                  <c:v>8</c:v>
                </c:pt>
                <c:pt idx="125">
                  <c:v>3</c:v>
                </c:pt>
                <c:pt idx="126">
                  <c:v>1</c:v>
                </c:pt>
                <c:pt idx="127">
                  <c:v>5</c:v>
                </c:pt>
                <c:pt idx="128">
                  <c:v>4</c:v>
                </c:pt>
                <c:pt idx="129">
                  <c:v>6</c:v>
                </c:pt>
                <c:pt idx="130">
                  <c:v>9</c:v>
                </c:pt>
                <c:pt idx="131">
                  <c:v>0</c:v>
                </c:pt>
                <c:pt idx="132">
                  <c:v>3</c:v>
                </c:pt>
                <c:pt idx="133">
                  <c:v>5</c:v>
                </c:pt>
                <c:pt idx="134">
                  <c:v>9</c:v>
                </c:pt>
                <c:pt idx="135">
                  <c:v>4</c:v>
                </c:pt>
                <c:pt idx="136">
                  <c:v>1</c:v>
                </c:pt>
                <c:pt idx="137">
                  <c:v>0</c:v>
                </c:pt>
                <c:pt idx="138">
                  <c:v>8</c:v>
                </c:pt>
                <c:pt idx="139">
                  <c:v>4</c:v>
                </c:pt>
                <c:pt idx="140">
                  <c:v>0</c:v>
                </c:pt>
                <c:pt idx="141">
                  <c:v>4</c:v>
                </c:pt>
                <c:pt idx="142">
                  <c:v>2</c:v>
                </c:pt>
                <c:pt idx="143">
                  <c:v>8</c:v>
                </c:pt>
                <c:pt idx="144">
                  <c:v>4</c:v>
                </c:pt>
                <c:pt idx="145">
                  <c:v>5</c:v>
                </c:pt>
                <c:pt idx="146">
                  <c:v>0</c:v>
                </c:pt>
                <c:pt idx="147">
                  <c:v>3</c:v>
                </c:pt>
                <c:pt idx="148">
                  <c:v>2</c:v>
                </c:pt>
                <c:pt idx="149">
                  <c:v>1</c:v>
                </c:pt>
                <c:pt idx="150">
                  <c:v>7</c:v>
                </c:pt>
                <c:pt idx="151">
                  <c:v>6</c:v>
                </c:pt>
                <c:pt idx="152">
                  <c:v>5</c:v>
                </c:pt>
                <c:pt idx="153">
                  <c:v>6</c:v>
                </c:pt>
                <c:pt idx="154">
                  <c:v>7</c:v>
                </c:pt>
                <c:pt idx="155">
                  <c:v>5</c:v>
                </c:pt>
                <c:pt idx="156">
                  <c:v>0</c:v>
                </c:pt>
                <c:pt idx="157">
                  <c:v>5</c:v>
                </c:pt>
                <c:pt idx="158">
                  <c:v>7</c:v>
                </c:pt>
                <c:pt idx="159">
                  <c:v>8</c:v>
                </c:pt>
                <c:pt idx="160">
                  <c:v>2</c:v>
                </c:pt>
                <c:pt idx="161">
                  <c:v>0</c:v>
                </c:pt>
                <c:pt idx="162">
                  <c:v>1</c:v>
                </c:pt>
                <c:pt idx="163">
                  <c:v>0</c:v>
                </c:pt>
                <c:pt idx="164">
                  <c:v>8</c:v>
                </c:pt>
                <c:pt idx="165">
                  <c:v>9</c:v>
                </c:pt>
                <c:pt idx="166">
                  <c:v>2</c:v>
                </c:pt>
                <c:pt idx="167">
                  <c:v>3</c:v>
                </c:pt>
                <c:pt idx="168">
                  <c:v>8</c:v>
                </c:pt>
                <c:pt idx="169">
                  <c:v>1</c:v>
                </c:pt>
                <c:pt idx="170">
                  <c:v>2</c:v>
                </c:pt>
                <c:pt idx="171">
                  <c:v>0</c:v>
                </c:pt>
                <c:pt idx="172">
                  <c:v>3</c:v>
                </c:pt>
                <c:pt idx="173">
                  <c:v>1</c:v>
                </c:pt>
                <c:pt idx="174">
                  <c:v>3</c:v>
                </c:pt>
                <c:pt idx="175">
                  <c:v>7</c:v>
                </c:pt>
                <c:pt idx="176">
                  <c:v>0</c:v>
                </c:pt>
                <c:pt idx="177">
                  <c:v>9</c:v>
                </c:pt>
                <c:pt idx="178">
                  <c:v>4</c:v>
                </c:pt>
                <c:pt idx="179">
                  <c:v>5</c:v>
                </c:pt>
                <c:pt idx="180">
                  <c:v>7</c:v>
                </c:pt>
                <c:pt idx="181">
                  <c:v>8</c:v>
                </c:pt>
                <c:pt idx="182">
                  <c:v>9</c:v>
                </c:pt>
                <c:pt idx="183">
                  <c:v>3</c:v>
                </c:pt>
                <c:pt idx="184">
                  <c:v>5</c:v>
                </c:pt>
                <c:pt idx="185">
                  <c:v>6</c:v>
                </c:pt>
                <c:pt idx="186">
                  <c:v>1</c:v>
                </c:pt>
                <c:pt idx="187">
                  <c:v>8</c:v>
                </c:pt>
                <c:pt idx="188">
                  <c:v>4</c:v>
                </c:pt>
                <c:pt idx="189">
                  <c:v>5</c:v>
                </c:pt>
                <c:pt idx="190">
                  <c:v>6</c:v>
                </c:pt>
                <c:pt idx="191">
                  <c:v>8</c:v>
                </c:pt>
                <c:pt idx="192">
                  <c:v>2</c:v>
                </c:pt>
                <c:pt idx="193">
                  <c:v>4</c:v>
                </c:pt>
                <c:pt idx="194">
                  <c:v>5</c:v>
                </c:pt>
                <c:pt idx="195">
                  <c:v>1</c:v>
                </c:pt>
                <c:pt idx="196">
                  <c:v>2</c:v>
                </c:pt>
                <c:pt idx="197">
                  <c:v>8</c:v>
                </c:pt>
                <c:pt idx="198">
                  <c:v>0</c:v>
                </c:pt>
                <c:pt idx="199">
                  <c:v>1</c:v>
                </c:pt>
                <c:pt idx="200">
                  <c:v>5</c:v>
                </c:pt>
                <c:pt idx="201">
                  <c:v>8</c:v>
                </c:pt>
                <c:pt idx="202">
                  <c:v>2</c:v>
                </c:pt>
                <c:pt idx="203">
                  <c:v>8</c:v>
                </c:pt>
                <c:pt idx="204">
                  <c:v>2</c:v>
                </c:pt>
                <c:pt idx="205">
                  <c:v>3</c:v>
                </c:pt>
                <c:pt idx="206">
                  <c:v>2</c:v>
                </c:pt>
                <c:pt idx="207">
                  <c:v>0</c:v>
                </c:pt>
                <c:pt idx="208">
                  <c:v>0</c:v>
                </c:pt>
                <c:pt idx="209">
                  <c:v>3</c:v>
                </c:pt>
                <c:pt idx="210">
                  <c:v>5</c:v>
                </c:pt>
                <c:pt idx="211">
                  <c:v>0</c:v>
                </c:pt>
                <c:pt idx="212">
                  <c:v>8</c:v>
                </c:pt>
                <c:pt idx="213">
                  <c:v>6</c:v>
                </c:pt>
                <c:pt idx="214">
                  <c:v>7</c:v>
                </c:pt>
                <c:pt idx="215">
                  <c:v>1</c:v>
                </c:pt>
                <c:pt idx="216">
                  <c:v>4</c:v>
                </c:pt>
                <c:pt idx="217">
                  <c:v>4</c:v>
                </c:pt>
                <c:pt idx="218">
                  <c:v>7</c:v>
                </c:pt>
                <c:pt idx="219">
                  <c:v>3</c:v>
                </c:pt>
                <c:pt idx="220">
                  <c:v>9</c:v>
                </c:pt>
                <c:pt idx="221">
                  <c:v>9</c:v>
                </c:pt>
                <c:pt idx="222">
                  <c:v>0</c:v>
                </c:pt>
                <c:pt idx="223">
                  <c:v>8</c:v>
                </c:pt>
                <c:pt idx="224">
                  <c:v>8</c:v>
                </c:pt>
                <c:pt idx="225">
                  <c:v>1</c:v>
                </c:pt>
                <c:pt idx="226">
                  <c:v>7</c:v>
                </c:pt>
                <c:pt idx="227">
                  <c:v>4</c:v>
                </c:pt>
                <c:pt idx="228">
                  <c:v>8</c:v>
                </c:pt>
                <c:pt idx="229">
                  <c:v>4</c:v>
                </c:pt>
                <c:pt idx="230">
                  <c:v>6</c:v>
                </c:pt>
                <c:pt idx="231">
                  <c:v>3</c:v>
                </c:pt>
                <c:pt idx="232">
                  <c:v>7</c:v>
                </c:pt>
                <c:pt idx="233">
                  <c:v>7</c:v>
                </c:pt>
                <c:pt idx="234">
                  <c:v>4</c:v>
                </c:pt>
                <c:pt idx="235">
                  <c:v>5</c:v>
                </c:pt>
                <c:pt idx="236">
                  <c:v>8</c:v>
                </c:pt>
                <c:pt idx="237">
                  <c:v>7</c:v>
                </c:pt>
                <c:pt idx="238">
                  <c:v>2</c:v>
                </c:pt>
                <c:pt idx="239">
                  <c:v>4</c:v>
                </c:pt>
                <c:pt idx="240">
                  <c:v>1</c:v>
                </c:pt>
                <c:pt idx="241">
                  <c:v>2</c:v>
                </c:pt>
                <c:pt idx="242">
                  <c:v>5</c:v>
                </c:pt>
                <c:pt idx="243">
                  <c:v>5</c:v>
                </c:pt>
                <c:pt idx="244">
                  <c:v>0</c:v>
                </c:pt>
                <c:pt idx="245">
                  <c:v>6</c:v>
                </c:pt>
                <c:pt idx="246">
                  <c:v>4</c:v>
                </c:pt>
                <c:pt idx="247">
                  <c:v>5</c:v>
                </c:pt>
                <c:pt idx="248">
                  <c:v>6</c:v>
                </c:pt>
                <c:pt idx="249">
                  <c:v>5</c:v>
                </c:pt>
                <c:pt idx="250">
                  <c:v>7</c:v>
                </c:pt>
                <c:pt idx="251">
                  <c:v>3</c:v>
                </c:pt>
                <c:pt idx="252">
                  <c:v>5</c:v>
                </c:pt>
                <c:pt idx="253">
                  <c:v>7</c:v>
                </c:pt>
                <c:pt idx="254">
                  <c:v>9</c:v>
                </c:pt>
                <c:pt idx="255">
                  <c:v>7</c:v>
                </c:pt>
                <c:pt idx="256">
                  <c:v>4</c:v>
                </c:pt>
                <c:pt idx="257">
                  <c:v>9</c:v>
                </c:pt>
                <c:pt idx="258">
                  <c:v>8</c:v>
                </c:pt>
                <c:pt idx="259">
                  <c:v>2</c:v>
                </c:pt>
                <c:pt idx="260">
                  <c:v>6</c:v>
                </c:pt>
                <c:pt idx="261">
                  <c:v>6</c:v>
                </c:pt>
                <c:pt idx="262">
                  <c:v>0</c:v>
                </c:pt>
                <c:pt idx="263">
                  <c:v>0</c:v>
                </c:pt>
                <c:pt idx="264">
                  <c:v>7</c:v>
                </c:pt>
                <c:pt idx="265">
                  <c:v>6</c:v>
                </c:pt>
                <c:pt idx="266">
                  <c:v>7</c:v>
                </c:pt>
                <c:pt idx="267">
                  <c:v>0</c:v>
                </c:pt>
                <c:pt idx="268">
                  <c:v>1</c:v>
                </c:pt>
                <c:pt idx="269">
                  <c:v>2</c:v>
                </c:pt>
                <c:pt idx="270">
                  <c:v>1</c:v>
                </c:pt>
                <c:pt idx="271">
                  <c:v>4</c:v>
                </c:pt>
                <c:pt idx="272">
                  <c:v>8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4</c:v>
                </c:pt>
                <c:pt idx="277">
                  <c:v>7</c:v>
                </c:pt>
                <c:pt idx="278">
                  <c:v>0</c:v>
                </c:pt>
                <c:pt idx="279">
                  <c:v>4</c:v>
                </c:pt>
                <c:pt idx="280">
                  <c:v>6</c:v>
                </c:pt>
                <c:pt idx="281">
                  <c:v>5</c:v>
                </c:pt>
                <c:pt idx="282">
                  <c:v>2</c:v>
                </c:pt>
                <c:pt idx="283">
                  <c:v>8</c:v>
                </c:pt>
                <c:pt idx="284">
                  <c:v>6</c:v>
                </c:pt>
                <c:pt idx="285">
                  <c:v>7</c:v>
                </c:pt>
                <c:pt idx="286">
                  <c:v>7</c:v>
                </c:pt>
                <c:pt idx="287">
                  <c:v>8</c:v>
                </c:pt>
                <c:pt idx="288">
                  <c:v>8</c:v>
                </c:pt>
                <c:pt idx="289">
                  <c:v>1</c:v>
                </c:pt>
                <c:pt idx="290">
                  <c:v>4</c:v>
                </c:pt>
                <c:pt idx="291">
                  <c:v>5</c:v>
                </c:pt>
                <c:pt idx="292">
                  <c:v>3</c:v>
                </c:pt>
                <c:pt idx="293">
                  <c:v>3</c:v>
                </c:pt>
                <c:pt idx="294">
                  <c:v>9</c:v>
                </c:pt>
                <c:pt idx="295">
                  <c:v>0</c:v>
                </c:pt>
                <c:pt idx="296">
                  <c:v>3</c:v>
                </c:pt>
                <c:pt idx="297">
                  <c:v>6</c:v>
                </c:pt>
                <c:pt idx="298">
                  <c:v>9</c:v>
                </c:pt>
                <c:pt idx="299">
                  <c:v>8</c:v>
                </c:pt>
                <c:pt idx="300">
                  <c:v>3</c:v>
                </c:pt>
                <c:pt idx="301">
                  <c:v>4</c:v>
                </c:pt>
                <c:pt idx="302">
                  <c:v>6</c:v>
                </c:pt>
                <c:pt idx="303">
                  <c:v>6</c:v>
                </c:pt>
                <c:pt idx="304">
                  <c:v>2</c:v>
                </c:pt>
                <c:pt idx="305">
                  <c:v>5</c:v>
                </c:pt>
                <c:pt idx="306">
                  <c:v>2</c:v>
                </c:pt>
                <c:pt idx="307">
                  <c:v>8</c:v>
                </c:pt>
                <c:pt idx="308">
                  <c:v>7</c:v>
                </c:pt>
                <c:pt idx="309">
                  <c:v>9</c:v>
                </c:pt>
                <c:pt idx="310">
                  <c:v>3</c:v>
                </c:pt>
                <c:pt idx="311">
                  <c:v>0</c:v>
                </c:pt>
                <c:pt idx="312">
                  <c:v>9</c:v>
                </c:pt>
                <c:pt idx="313">
                  <c:v>2</c:v>
                </c:pt>
                <c:pt idx="314">
                  <c:v>6</c:v>
                </c:pt>
                <c:pt idx="315">
                  <c:v>2</c:v>
                </c:pt>
                <c:pt idx="316">
                  <c:v>0</c:v>
                </c:pt>
                <c:pt idx="317">
                  <c:v>9</c:v>
                </c:pt>
                <c:pt idx="318">
                  <c:v>8</c:v>
                </c:pt>
                <c:pt idx="319">
                  <c:v>9</c:v>
                </c:pt>
                <c:pt idx="320">
                  <c:v>6</c:v>
                </c:pt>
                <c:pt idx="321">
                  <c:v>3</c:v>
                </c:pt>
                <c:pt idx="322">
                  <c:v>7</c:v>
                </c:pt>
                <c:pt idx="323">
                  <c:v>2</c:v>
                </c:pt>
                <c:pt idx="324">
                  <c:v>3</c:v>
                </c:pt>
                <c:pt idx="325">
                  <c:v>6</c:v>
                </c:pt>
                <c:pt idx="326">
                  <c:v>2</c:v>
                </c:pt>
                <c:pt idx="327">
                  <c:v>1</c:v>
                </c:pt>
                <c:pt idx="328">
                  <c:v>3</c:v>
                </c:pt>
                <c:pt idx="329">
                  <c:v>5</c:v>
                </c:pt>
                <c:pt idx="330">
                  <c:v>4</c:v>
                </c:pt>
                <c:pt idx="331">
                  <c:v>3</c:v>
                </c:pt>
                <c:pt idx="332">
                  <c:v>2</c:v>
                </c:pt>
                <c:pt idx="333">
                  <c:v>6</c:v>
                </c:pt>
                <c:pt idx="334">
                  <c:v>5</c:v>
                </c:pt>
                <c:pt idx="335">
                  <c:v>8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1</c:v>
                </c:pt>
                <c:pt idx="340">
                  <c:v>3</c:v>
                </c:pt>
                <c:pt idx="341">
                  <c:v>3</c:v>
                </c:pt>
                <c:pt idx="342">
                  <c:v>8</c:v>
                </c:pt>
                <c:pt idx="343">
                  <c:v>7</c:v>
                </c:pt>
                <c:pt idx="344">
                  <c:v>4</c:v>
                </c:pt>
                <c:pt idx="345">
                  <c:v>1</c:v>
                </c:pt>
                <c:pt idx="346">
                  <c:v>9</c:v>
                </c:pt>
                <c:pt idx="347">
                  <c:v>0</c:v>
                </c:pt>
                <c:pt idx="348">
                  <c:v>3</c:v>
                </c:pt>
                <c:pt idx="349">
                  <c:v>3</c:v>
                </c:pt>
                <c:pt idx="350">
                  <c:v>0</c:v>
                </c:pt>
                <c:pt idx="351">
                  <c:v>8</c:v>
                </c:pt>
                <c:pt idx="352">
                  <c:v>3</c:v>
                </c:pt>
                <c:pt idx="353">
                  <c:v>8</c:v>
                </c:pt>
                <c:pt idx="354">
                  <c:v>7</c:v>
                </c:pt>
                <c:pt idx="355">
                  <c:v>9</c:v>
                </c:pt>
                <c:pt idx="356">
                  <c:v>9</c:v>
                </c:pt>
                <c:pt idx="357">
                  <c:v>5</c:v>
                </c:pt>
                <c:pt idx="358">
                  <c:v>9</c:v>
                </c:pt>
                <c:pt idx="359">
                  <c:v>9</c:v>
                </c:pt>
                <c:pt idx="360">
                  <c:v>4</c:v>
                </c:pt>
                <c:pt idx="361">
                  <c:v>0</c:v>
                </c:pt>
                <c:pt idx="362">
                  <c:v>5</c:v>
                </c:pt>
                <c:pt idx="363">
                  <c:v>8</c:v>
                </c:pt>
                <c:pt idx="364">
                  <c:v>3</c:v>
                </c:pt>
                <c:pt idx="365">
                  <c:v>8</c:v>
                </c:pt>
                <c:pt idx="366">
                  <c:v>4</c:v>
                </c:pt>
                <c:pt idx="367">
                  <c:v>3</c:v>
                </c:pt>
                <c:pt idx="368">
                  <c:v>3</c:v>
                </c:pt>
                <c:pt idx="369">
                  <c:v>5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3</c:v>
                </c:pt>
                <c:pt idx="374">
                  <c:v>8</c:v>
                </c:pt>
                <c:pt idx="375">
                  <c:v>9</c:v>
                </c:pt>
                <c:pt idx="376">
                  <c:v>5</c:v>
                </c:pt>
                <c:pt idx="377">
                  <c:v>1</c:v>
                </c:pt>
                <c:pt idx="378">
                  <c:v>4</c:v>
                </c:pt>
                <c:pt idx="379">
                  <c:v>2</c:v>
                </c:pt>
                <c:pt idx="380">
                  <c:v>7</c:v>
                </c:pt>
                <c:pt idx="381">
                  <c:v>2</c:v>
                </c:pt>
                <c:pt idx="382">
                  <c:v>6</c:v>
                </c:pt>
                <c:pt idx="383">
                  <c:v>1</c:v>
                </c:pt>
                <c:pt idx="384">
                  <c:v>0</c:v>
                </c:pt>
                <c:pt idx="385">
                  <c:v>1</c:v>
                </c:pt>
                <c:pt idx="386">
                  <c:v>6</c:v>
                </c:pt>
                <c:pt idx="387">
                  <c:v>4</c:v>
                </c:pt>
                <c:pt idx="388">
                  <c:v>0</c:v>
                </c:pt>
                <c:pt idx="389">
                  <c:v>7</c:v>
                </c:pt>
                <c:pt idx="390">
                  <c:v>8</c:v>
                </c:pt>
                <c:pt idx="391">
                  <c:v>5</c:v>
                </c:pt>
                <c:pt idx="392">
                  <c:v>1</c:v>
                </c:pt>
                <c:pt idx="393">
                  <c:v>5</c:v>
                </c:pt>
                <c:pt idx="394">
                  <c:v>1</c:v>
                </c:pt>
                <c:pt idx="395">
                  <c:v>7</c:v>
                </c:pt>
                <c:pt idx="396">
                  <c:v>6</c:v>
                </c:pt>
                <c:pt idx="397">
                  <c:v>1</c:v>
                </c:pt>
                <c:pt idx="398">
                  <c:v>9</c:v>
                </c:pt>
                <c:pt idx="399">
                  <c:v>4</c:v>
                </c:pt>
                <c:pt idx="400">
                  <c:v>1</c:v>
                </c:pt>
                <c:pt idx="401">
                  <c:v>8</c:v>
                </c:pt>
                <c:pt idx="402">
                  <c:v>5</c:v>
                </c:pt>
                <c:pt idx="403">
                  <c:v>0</c:v>
                </c:pt>
                <c:pt idx="404">
                  <c:v>8</c:v>
                </c:pt>
                <c:pt idx="405">
                  <c:v>6</c:v>
                </c:pt>
                <c:pt idx="406">
                  <c:v>9</c:v>
                </c:pt>
                <c:pt idx="407">
                  <c:v>9</c:v>
                </c:pt>
                <c:pt idx="408">
                  <c:v>2</c:v>
                </c:pt>
                <c:pt idx="409">
                  <c:v>3</c:v>
                </c:pt>
                <c:pt idx="410">
                  <c:v>5</c:v>
                </c:pt>
                <c:pt idx="411">
                  <c:v>6</c:v>
                </c:pt>
                <c:pt idx="412">
                  <c:v>0</c:v>
                </c:pt>
                <c:pt idx="413">
                  <c:v>6</c:v>
                </c:pt>
                <c:pt idx="414">
                  <c:v>5</c:v>
                </c:pt>
                <c:pt idx="415">
                  <c:v>3</c:v>
                </c:pt>
                <c:pt idx="416">
                  <c:v>2</c:v>
                </c:pt>
                <c:pt idx="417">
                  <c:v>5</c:v>
                </c:pt>
                <c:pt idx="418">
                  <c:v>6</c:v>
                </c:pt>
                <c:pt idx="419">
                  <c:v>2</c:v>
                </c:pt>
                <c:pt idx="420">
                  <c:v>5</c:v>
                </c:pt>
                <c:pt idx="421">
                  <c:v>6</c:v>
                </c:pt>
                <c:pt idx="422">
                  <c:v>5</c:v>
                </c:pt>
                <c:pt idx="423">
                  <c:v>7</c:v>
                </c:pt>
                <c:pt idx="424">
                  <c:v>0</c:v>
                </c:pt>
                <c:pt idx="425">
                  <c:v>3</c:v>
                </c:pt>
                <c:pt idx="426">
                  <c:v>4</c:v>
                </c:pt>
                <c:pt idx="427">
                  <c:v>6</c:v>
                </c:pt>
                <c:pt idx="428">
                  <c:v>0</c:v>
                </c:pt>
                <c:pt idx="429">
                  <c:v>9</c:v>
                </c:pt>
                <c:pt idx="430">
                  <c:v>9</c:v>
                </c:pt>
                <c:pt idx="431">
                  <c:v>4</c:v>
                </c:pt>
                <c:pt idx="432">
                  <c:v>2</c:v>
                </c:pt>
                <c:pt idx="433">
                  <c:v>4</c:v>
                </c:pt>
                <c:pt idx="434">
                  <c:v>4</c:v>
                </c:pt>
                <c:pt idx="435">
                  <c:v>7</c:v>
                </c:pt>
                <c:pt idx="436">
                  <c:v>7</c:v>
                </c:pt>
                <c:pt idx="437">
                  <c:v>3</c:v>
                </c:pt>
                <c:pt idx="438">
                  <c:v>3</c:v>
                </c:pt>
                <c:pt idx="439">
                  <c:v>8</c:v>
                </c:pt>
                <c:pt idx="440">
                  <c:v>9</c:v>
                </c:pt>
                <c:pt idx="441">
                  <c:v>9</c:v>
                </c:pt>
                <c:pt idx="442">
                  <c:v>3</c:v>
                </c:pt>
                <c:pt idx="443">
                  <c:v>0</c:v>
                </c:pt>
                <c:pt idx="444">
                  <c:v>1</c:v>
                </c:pt>
                <c:pt idx="445">
                  <c:v>7</c:v>
                </c:pt>
                <c:pt idx="446">
                  <c:v>1</c:v>
                </c:pt>
                <c:pt idx="447">
                  <c:v>4</c:v>
                </c:pt>
                <c:pt idx="448">
                  <c:v>1</c:v>
                </c:pt>
                <c:pt idx="449">
                  <c:v>5</c:v>
                </c:pt>
                <c:pt idx="450">
                  <c:v>3</c:v>
                </c:pt>
                <c:pt idx="451">
                  <c:v>7</c:v>
                </c:pt>
                <c:pt idx="452">
                  <c:v>1</c:v>
                </c:pt>
                <c:pt idx="453">
                  <c:v>9</c:v>
                </c:pt>
                <c:pt idx="454">
                  <c:v>9</c:v>
                </c:pt>
                <c:pt idx="455">
                  <c:v>0</c:v>
                </c:pt>
                <c:pt idx="456">
                  <c:v>3</c:v>
                </c:pt>
                <c:pt idx="457">
                  <c:v>4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2</c:v>
                </c:pt>
                <c:pt idx="462">
                  <c:v>9</c:v>
                </c:pt>
                <c:pt idx="463">
                  <c:v>7</c:v>
                </c:pt>
                <c:pt idx="464">
                  <c:v>7</c:v>
                </c:pt>
                <c:pt idx="465">
                  <c:v>1</c:v>
                </c:pt>
                <c:pt idx="466">
                  <c:v>8</c:v>
                </c:pt>
                <c:pt idx="467">
                  <c:v>9</c:v>
                </c:pt>
                <c:pt idx="468">
                  <c:v>9</c:v>
                </c:pt>
                <c:pt idx="469">
                  <c:v>9</c:v>
                </c:pt>
                <c:pt idx="470">
                  <c:v>4</c:v>
                </c:pt>
                <c:pt idx="471">
                  <c:v>6</c:v>
                </c:pt>
                <c:pt idx="472">
                  <c:v>5</c:v>
                </c:pt>
                <c:pt idx="473">
                  <c:v>1</c:v>
                </c:pt>
                <c:pt idx="474">
                  <c:v>5</c:v>
                </c:pt>
                <c:pt idx="475">
                  <c:v>3</c:v>
                </c:pt>
                <c:pt idx="476">
                  <c:v>0</c:v>
                </c:pt>
                <c:pt idx="477">
                  <c:v>5</c:v>
                </c:pt>
                <c:pt idx="478">
                  <c:v>0</c:v>
                </c:pt>
                <c:pt idx="479">
                  <c:v>4</c:v>
                </c:pt>
                <c:pt idx="480">
                  <c:v>9</c:v>
                </c:pt>
                <c:pt idx="481">
                  <c:v>6</c:v>
                </c:pt>
                <c:pt idx="482">
                  <c:v>0</c:v>
                </c:pt>
                <c:pt idx="483">
                  <c:v>2</c:v>
                </c:pt>
                <c:pt idx="484">
                  <c:v>1</c:v>
                </c:pt>
                <c:pt idx="485">
                  <c:v>5</c:v>
                </c:pt>
                <c:pt idx="486">
                  <c:v>6</c:v>
                </c:pt>
                <c:pt idx="487">
                  <c:v>4</c:v>
                </c:pt>
                <c:pt idx="488">
                  <c:v>8</c:v>
                </c:pt>
                <c:pt idx="489">
                  <c:v>7</c:v>
                </c:pt>
                <c:pt idx="490">
                  <c:v>4</c:v>
                </c:pt>
                <c:pt idx="491">
                  <c:v>2</c:v>
                </c:pt>
                <c:pt idx="492">
                  <c:v>7</c:v>
                </c:pt>
                <c:pt idx="493">
                  <c:v>9</c:v>
                </c:pt>
                <c:pt idx="494">
                  <c:v>5</c:v>
                </c:pt>
                <c:pt idx="495">
                  <c:v>2</c:v>
                </c:pt>
                <c:pt idx="496">
                  <c:v>6</c:v>
                </c:pt>
                <c:pt idx="497">
                  <c:v>1</c:v>
                </c:pt>
                <c:pt idx="498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94532096"/>
        <c:axId val="194534784"/>
      </c:barChart>
      <c:catAx>
        <c:axId val="19453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534784"/>
        <c:crosses val="autoZero"/>
        <c:auto val="1"/>
        <c:lblAlgn val="ctr"/>
        <c:lblOffset val="100"/>
        <c:noMultiLvlLbl val="0"/>
      </c:catAx>
      <c:valAx>
        <c:axId val="19453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53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C522-EDA1-4055-A6F8-C16BF0C208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214749-711F-473F-936E-FB9A283E0D8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855" y="999490"/>
            <a:ext cx="8001000" cy="485902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6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Employees </a:t>
            </a:r>
            <a:b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Satisfaction</a:t>
            </a:r>
            <a:b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Index </a:t>
            </a:r>
            <a:b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  <a:br>
              <a:rPr lang="en-US" altLang="ko-KR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ko-KR" alt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I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9711" y="5196634"/>
            <a:ext cx="2307272" cy="1082040"/>
          </a:xfrm>
        </p:spPr>
        <p:txBody>
          <a:bodyPr/>
          <a:lstStyle/>
          <a:p>
            <a:pPr algn="r"/>
            <a:r>
              <a:rPr lang="en-US" altLang="ko-KR" sz="2400" b="1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Submitted By: </a:t>
            </a:r>
            <a:endParaRPr lang="en-US" altLang="ko-KR" sz="2400" b="1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/>
            <a:r>
              <a:rPr lang="en-IN" altLang="ko-KR" sz="24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Komal More</a:t>
            </a:r>
            <a:endParaRPr lang="ko-KR" altLang="en-US" sz="2400" b="1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167" y="789711"/>
            <a:ext cx="5555673" cy="1052944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of </a:t>
            </a:r>
            <a:r>
              <a:rPr lang="en-US" sz="24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</a:t>
            </a: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wise</a:t>
            </a:r>
            <a:b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Employees </a:t>
            </a: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Rating :</a:t>
            </a:r>
            <a:b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366167" y="2292928"/>
            <a:ext cx="3747651" cy="20435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Technology Department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has highest number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of 4 </a:t>
            </a:r>
            <a:r>
              <a:rPr lang="en-US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rated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Employees.</a:t>
            </a:r>
            <a:endParaRPr lang="en-US" sz="200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Sales Department Employee count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rating 2 </a:t>
            </a: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 very low.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0"/>
          <a:ext cx="586047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253" y="942110"/>
            <a:ext cx="5555673" cy="1011381"/>
          </a:xfrm>
        </p:spPr>
        <p:txBody>
          <a:bodyPr>
            <a:normAutofit fontScale="90000"/>
          </a:bodyPr>
          <a:lstStyle/>
          <a:p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of </a:t>
            </a:r>
            <a:r>
              <a:rPr lang="en-US" sz="27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</a:t>
            </a:r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wise</a:t>
            </a:r>
            <a:b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7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Salary for various job levels </a:t>
            </a:r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62254" y="2147455"/>
            <a:ext cx="3865420" cy="32142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Graph shows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that, job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level wise gradually increase in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salary . </a:t>
            </a:r>
            <a:endParaRPr lang="en-US" sz="2000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job level 5, Purchase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has more salary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compare to other department, while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job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level 1, Marketing department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more amount of salary as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compare to other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departments.</a:t>
            </a:r>
            <a:endParaRPr lang="en-US" sz="2000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0" y="-13854"/>
          <a:ext cx="5860474" cy="6871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692" y="692733"/>
            <a:ext cx="4184072" cy="969817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of </a:t>
            </a:r>
            <a:r>
              <a:rPr lang="en-US" sz="24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Awarded Employees </a:t>
            </a:r>
            <a:b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sz="24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Department </a:t>
            </a: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20692" y="2092040"/>
            <a:ext cx="3879272" cy="1177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this graph, Employees who got more number of Awards are less.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0"/>
          <a:ext cx="586047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10863502" cy="77585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DASHBOARD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2233659"/>
            <a:ext cx="11416145" cy="25738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4807527"/>
            <a:ext cx="11416145" cy="1878024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528446"/>
            <a:ext cx="11416145" cy="170521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92" y="0"/>
            <a:ext cx="7705408" cy="891540"/>
          </a:xfrm>
        </p:spPr>
        <p:txBody>
          <a:bodyPr/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en-US" sz="32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 </a:t>
            </a:r>
            <a:r>
              <a:rPr lang="en-IN" sz="3200" dirty="0" smtClean="0">
                <a:solidFill>
                  <a:schemeClr val="tx1"/>
                </a:solidFill>
              </a:rPr>
              <a:t>: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655" y="1097280"/>
            <a:ext cx="8160327" cy="5417821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Company needs to concentrate on factors like employees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Promotion, wages, so this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will result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more employees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satisfaction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&amp; When employee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satisfied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means, improvement in companies productivity &amp; also increasing company Sales lead to more Profit.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buClr>
                <a:schemeClr val="tx1"/>
              </a:buClr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IN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2715491"/>
            <a:ext cx="10820399" cy="268778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  YOU !!!</a:t>
            </a:r>
            <a:endParaRPr lang="en-US" sz="60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92" y="0"/>
            <a:ext cx="7705408" cy="891540"/>
          </a:xfrm>
        </p:spPr>
        <p:txBody>
          <a:bodyPr/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en-IN" sz="32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IN" sz="3200" b="1" u="sng" cap="none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roblem</a:t>
            </a:r>
            <a:r>
              <a:rPr lang="en-IN" sz="3200" b="1" u="sng" dirty="0" smtClean="0">
                <a:solidFill>
                  <a:schemeClr val="tx1"/>
                </a:solidFill>
              </a:rPr>
              <a:t> </a:t>
            </a:r>
            <a:r>
              <a:rPr lang="en-IN" sz="32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IN" sz="3200" b="1" u="sng" cap="none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tatements</a:t>
            </a:r>
            <a:r>
              <a:rPr lang="en-IN" sz="3200" b="1" dirty="0" smtClean="0">
                <a:solidFill>
                  <a:schemeClr val="tx1"/>
                </a:solidFill>
              </a:rPr>
              <a:t> </a:t>
            </a:r>
            <a:r>
              <a:rPr lang="en-IN" sz="3200" dirty="0" smtClean="0">
                <a:solidFill>
                  <a:schemeClr val="tx1"/>
                </a:solidFill>
              </a:rPr>
              <a:t>: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655" y="1097280"/>
            <a:ext cx="9670472" cy="5417821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wise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Percentage of Salary 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UG(Under Graduate) employees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each department.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Certifications of Employees in each Department.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Total Number of Employees by Recruitment Type.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wise Employees Salary in each Location.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Salary Expenses for various Job Levels.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 of Satisfied Employees by Recruitment type in each Location.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Certified Post Graduate Employees in each Department.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Employees Salary for Various Job Levels.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wise Awarded Employees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Rating of Employee in each Department.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+mj-lt"/>
              <a:buAutoNum type="arabicParenR"/>
            </a:pPr>
            <a:endParaRPr lang="en-IN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92" y="0"/>
            <a:ext cx="7705408" cy="891540"/>
          </a:xfrm>
        </p:spPr>
        <p:txBody>
          <a:bodyPr/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en-IN" sz="32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IN" sz="3200" b="1" u="sng" cap="none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ummary</a:t>
            </a:r>
            <a:r>
              <a:rPr lang="en-IN" sz="3600" b="1" u="sng" cap="none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b="1" dirty="0" smtClean="0">
                <a:solidFill>
                  <a:schemeClr val="tx1"/>
                </a:solidFill>
              </a:rPr>
              <a:t>: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582" y="1316182"/>
            <a:ext cx="8797636" cy="364374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are large no. of young employees having 5 rating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Balance between no. of young and old employees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Purchasing dept. has more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certified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holders and more number of high rated employees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Technology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epartment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 less salary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hile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Purchasing Department has 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more </a:t>
            </a: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salary as compare to other department. 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Employees from City &amp; Suburb are equally satisfied with the Recruitment.</a:t>
            </a: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944" y="831273"/>
            <a:ext cx="4598916" cy="595746"/>
          </a:xfrm>
        </p:spPr>
        <p:txBody>
          <a:bodyPr>
            <a:noAutofit/>
          </a:bodyPr>
          <a:lstStyle/>
          <a:p>
            <a:pPr algn="l"/>
            <a:br>
              <a:rPr lang="en-US" sz="28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400" b="1" u="sng" cap="none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nalysis of Dept. wise Salary</a:t>
            </a:r>
            <a:r>
              <a:rPr lang="en-US" sz="2400" b="1" cap="none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86944" y="1849582"/>
            <a:ext cx="3255819" cy="173874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Purchasing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Employees has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highest amount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Salary while Technology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Employees has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Lowest amount of Salary .</a:t>
            </a:r>
            <a:endParaRPr lang="en-US" sz="2000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0" y="0"/>
          <a:ext cx="587432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419" y="789708"/>
            <a:ext cx="4156364" cy="858981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of </a:t>
            </a: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wise </a:t>
            </a:r>
            <a:b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UG &amp; PG Employees</a:t>
            </a:r>
            <a:r>
              <a:rPr lang="en-US" sz="2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-1" y="0"/>
          <a:ext cx="586047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Subtitle 5"/>
          <p:cNvSpPr>
            <a:spLocks noGrp="1"/>
          </p:cNvSpPr>
          <p:nvPr>
            <p:ph idx="1"/>
          </p:nvPr>
        </p:nvSpPr>
        <p:spPr>
          <a:xfrm>
            <a:off x="6151419" y="2161307"/>
            <a:ext cx="4329112" cy="36021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Purchasing department has more number of </a:t>
            </a:r>
            <a:r>
              <a:rPr lang="en-US" sz="22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PG-Employees </a:t>
            </a:r>
            <a:r>
              <a:rPr lang="en-US" sz="22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&amp; Technology </a:t>
            </a:r>
            <a:r>
              <a:rPr lang="en-US" sz="22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has more number of UG-Employees.</a:t>
            </a:r>
            <a:endParaRPr lang="en-US" sz="22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There is not much difference between both UG &amp; PG Employees in HR Department.  </a:t>
            </a:r>
            <a:endParaRPr lang="en-US" sz="22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 department has large difference between number of under graduate &amp; post graduate employees.</a:t>
            </a:r>
            <a:endParaRPr lang="en-US" sz="22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3709" y="942111"/>
            <a:ext cx="5555673" cy="858981"/>
          </a:xfrm>
        </p:spPr>
        <p:txBody>
          <a:bodyPr>
            <a:normAutofit fontScale="90000"/>
          </a:bodyPr>
          <a:lstStyle/>
          <a:p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of Employees </a:t>
            </a:r>
            <a:r>
              <a:rPr lang="en-US" sz="27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Certification </a:t>
            </a:r>
            <a:b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sz="27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</a:t>
            </a:r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: </a:t>
            </a:r>
            <a:b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309061" y="2160185"/>
            <a:ext cx="3613416" cy="2729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Marketing department has less number of certified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Employees &amp; Purchasing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 has highest number of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certified employees.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0" y="0"/>
          <a:ext cx="586047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3709" y="1094511"/>
            <a:ext cx="5555673" cy="845127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of</a:t>
            </a:r>
            <a:r>
              <a:rPr lang="en-US" sz="2400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Recruitment </a:t>
            </a: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Wise </a:t>
            </a:r>
            <a:b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No. </a:t>
            </a:r>
            <a:r>
              <a:rPr lang="en-US" sz="24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z="24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Employees :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23709" y="2597727"/>
            <a:ext cx="4100946" cy="17595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Graph shows that, less number of Employees placed in Sales Department through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Referral,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hile in HR department, more number of employees placed.</a:t>
            </a:r>
            <a:endParaRPr lang="en-US" sz="20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0" y="0"/>
          <a:ext cx="5860474" cy="6954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690" y="775855"/>
            <a:ext cx="5555673" cy="900545"/>
          </a:xfrm>
        </p:spPr>
        <p:txBody>
          <a:bodyPr>
            <a:normAutofit fontScale="90000"/>
          </a:bodyPr>
          <a:lstStyle/>
          <a:p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of</a:t>
            </a:r>
            <a:r>
              <a:rPr lang="en-US" sz="2700" b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Employee Salary in</a:t>
            </a:r>
            <a:b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location :</a:t>
            </a:r>
            <a:b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20690" y="2202872"/>
            <a:ext cx="4378037" cy="25769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Graph shows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in Sales department there is huge difference in salaries in each Location like in HR department .</a:t>
            </a:r>
            <a:endParaRPr lang="en-US" sz="2000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Technology, Purchasing, &amp; Marketing Department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nearby equal amount of a salaries as compared to other Departments.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0"/>
          <a:ext cx="586047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110" y="803563"/>
            <a:ext cx="5915890" cy="914400"/>
          </a:xfrm>
        </p:spPr>
        <p:txBody>
          <a:bodyPr>
            <a:normAutofit fontScale="90000"/>
          </a:bodyPr>
          <a:lstStyle/>
          <a:p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Recruitment type </a:t>
            </a:r>
            <a:b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700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Satisfied Employees in each Location :</a:t>
            </a:r>
            <a:b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76110" y="1981201"/>
            <a:ext cx="3976254" cy="207818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this Graph we can see that number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Satisfied employees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who placed through recruitment agency is less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More number of Employees Satisfied with ON 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Campus </a:t>
            </a:r>
            <a:r>
              <a:rPr lang="en-US" sz="20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20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ecruitment .</a:t>
            </a:r>
            <a:endParaRPr lang="en-US" sz="2000" i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0"/>
          <a:ext cx="586047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3285</Words>
  <Application>WPS Presentation</Application>
  <PresentationFormat>Widescreen</PresentationFormat>
  <Paragraphs>103</Paragraphs>
  <Slides>15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Arial</vt:lpstr>
      <vt:lpstr>Calibri Light</vt:lpstr>
      <vt:lpstr>Microsoft YaHei</vt:lpstr>
      <vt:lpstr>Arial Unicode MS</vt:lpstr>
      <vt:lpstr>Trebuchet MS</vt:lpstr>
      <vt:lpstr>Calibri</vt:lpstr>
      <vt:lpstr>Malgun Gothic</vt:lpstr>
      <vt:lpstr>HY그래픽M</vt:lpstr>
      <vt:lpstr>Segoe Print</vt:lpstr>
      <vt:lpstr>Facet</vt:lpstr>
      <vt:lpstr>Employees  Satisfaction Index  Analysis  </vt:lpstr>
      <vt:lpstr>     Problem Statements :</vt:lpstr>
      <vt:lpstr>     Summary :</vt:lpstr>
      <vt:lpstr>  Analysis of Dept. wise Salary : </vt:lpstr>
      <vt:lpstr>Analysis of Department wise  UG &amp; PG Employees :</vt:lpstr>
      <vt:lpstr>Analysis of Employees Certification  in each Department :   </vt:lpstr>
      <vt:lpstr>Analysis of Recruitment Wise  No. of Employees :</vt:lpstr>
      <vt:lpstr>Analysis of Employee Salary in each location : </vt:lpstr>
      <vt:lpstr>Analysis Recruitment type  Satisfied Employees in each Location : </vt:lpstr>
      <vt:lpstr>Analysis of Department wise  Employees Rating :  </vt:lpstr>
      <vt:lpstr>Analysis of Department wise  Salary for various job levels : </vt:lpstr>
      <vt:lpstr>Analysis of Awarded Employees  in each Department : </vt:lpstr>
      <vt:lpstr>              DASHBOARD </vt:lpstr>
      <vt:lpstr>     Conclusion :</vt:lpstr>
      <vt:lpstr>THANK  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 Satisfaction Index Dashboard</dc:title>
  <dc:creator>DELL</dc:creator>
  <cp:lastModifiedBy>dell</cp:lastModifiedBy>
  <cp:revision>124</cp:revision>
  <dcterms:created xsi:type="dcterms:W3CDTF">2021-05-05T20:25:00Z</dcterms:created>
  <dcterms:modified xsi:type="dcterms:W3CDTF">2021-05-06T18:33:47Z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