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7214749-711F-473F-936E-FB9A283E0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09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214749-711F-473F-936E-FB9A283E0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14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214749-711F-473F-936E-FB9A283E0D8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6418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214749-711F-473F-936E-FB9A283E0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893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214749-711F-473F-936E-FB9A283E0D8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8280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214749-711F-473F-936E-FB9A283E0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960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4749-711F-473F-936E-FB9A283E0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526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4749-711F-473F-936E-FB9A283E0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6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4749-711F-473F-936E-FB9A283E0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37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214749-711F-473F-936E-FB9A283E0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34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214749-711F-473F-936E-FB9A283E0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91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214749-711F-473F-936E-FB9A283E0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59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4749-711F-473F-936E-FB9A283E0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42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4749-711F-473F-936E-FB9A283E0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92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4749-711F-473F-936E-FB9A283E0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30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214749-711F-473F-936E-FB9A283E0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9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C522-EDA1-4055-A6F8-C16BF0C2086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7214749-711F-473F-936E-FB9A283E0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7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595" y="339634"/>
            <a:ext cx="8477640" cy="4545875"/>
          </a:xfrm>
        </p:spPr>
        <p:txBody>
          <a:bodyPr>
            <a:normAutofit/>
          </a:bodyPr>
          <a:lstStyle/>
          <a:p>
            <a:r>
              <a:rPr lang="en-US" altLang="ko-KR" sz="60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Sample </a:t>
            </a:r>
            <a:br>
              <a:rPr lang="en-US" altLang="ko-KR" sz="60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ko-KR" sz="60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Sales </a:t>
            </a:r>
            <a:br>
              <a:rPr lang="en-US" altLang="ko-KR" sz="60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ko-KR" sz="60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Data     </a:t>
            </a:r>
            <a:br>
              <a:rPr lang="en-US" altLang="ko-KR" sz="60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ko-KR" altLang="en-US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ko-KR" altLang="en-US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IN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4481" y="5762982"/>
            <a:ext cx="1770765" cy="1082040"/>
          </a:xfrm>
        </p:spPr>
        <p:txBody>
          <a:bodyPr>
            <a:normAutofit/>
          </a:bodyPr>
          <a:lstStyle/>
          <a:p>
            <a:r>
              <a:rPr lang="en-US" altLang="ko-KR" sz="2400" b="1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Submitted </a:t>
            </a:r>
            <a:r>
              <a:rPr lang="en-US" altLang="ko-KR" sz="2400" b="1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By: </a:t>
            </a:r>
          </a:p>
          <a:p>
            <a:pPr algn="r"/>
            <a:r>
              <a:rPr lang="en-IN" altLang="ko-KR" sz="2400" b="1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Komal More</a:t>
            </a:r>
            <a:endParaRPr lang="ko-KR" altLang="en-US" sz="2400" b="1" i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43595" y="5695041"/>
            <a:ext cx="6818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https</a:t>
            </a:r>
            <a:r>
              <a:rPr lang="en-US" i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://drive.google.com/file/d/1rTBZ3Faaqmhj8Dzfx2Bqn8EVxvnWslrU/view?usp=sharing</a:t>
            </a:r>
            <a:endParaRPr lang="en-US" i="1" u="sng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i="1" u="sng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i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https://www.kaggle.com/kyanyoga/sample-sales-data</a:t>
            </a:r>
          </a:p>
          <a:p>
            <a:endParaRPr lang="en-US" i="1" u="sng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34" y="6491034"/>
            <a:ext cx="500916" cy="314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34" y="5762982"/>
            <a:ext cx="500916" cy="4189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03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965" y="290946"/>
            <a:ext cx="9786648" cy="748146"/>
          </a:xfrm>
        </p:spPr>
        <p:txBody>
          <a:bodyPr/>
          <a:lstStyle/>
          <a:p>
            <a:r>
              <a:rPr lang="en-IN" sz="32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965" y="1371600"/>
            <a:ext cx="8589816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There is huge difference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between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top 2 &amp; remaining customers in all measures in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Customer Details.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High sales in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November 2003 &amp; 2004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USA, Spain &amp; France are Top 3 countries in different measures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respectively.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Classic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Cars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has shipped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most products out of all the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Products &amp;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has Maximum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number of count.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Classic cars, vintage cars,  motorcycle , Trucks &amp; buses are the top 4 categories  in sales.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 category has lowest number of count &amp; sales thus need improvement .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6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109" y="2715491"/>
            <a:ext cx="10377054" cy="268778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THANK   YOU !!!</a:t>
            </a:r>
            <a:endParaRPr lang="en-US" sz="60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6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965" y="665018"/>
            <a:ext cx="9786648" cy="872837"/>
          </a:xfrm>
        </p:spPr>
        <p:txBody>
          <a:bodyPr/>
          <a:lstStyle/>
          <a:p>
            <a:r>
              <a:rPr lang="en-IN" sz="3200" b="1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</a:t>
            </a:r>
            <a:r>
              <a:rPr lang="en-IN" b="1" u="sng" dirty="0">
                <a:solidFill>
                  <a:schemeClr val="tx1"/>
                </a:solidFill>
              </a:rPr>
              <a:t> </a:t>
            </a:r>
            <a:r>
              <a:rPr lang="en-IN" sz="3200" b="1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Statements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965" y="1801091"/>
            <a:ext cx="8589816" cy="4608895"/>
          </a:xfrm>
        </p:spPr>
        <p:txBody>
          <a:bodyPr/>
          <a:lstStyle/>
          <a:p>
            <a:pPr marL="457200" lvl="0" indent="-457200">
              <a:buClr>
                <a:prstClr val="black"/>
              </a:buClr>
              <a:buFont typeface="+mj-lt"/>
              <a:buAutoNum type="arabicParenR"/>
            </a:pPr>
            <a:r>
              <a:rPr lang="en-US" sz="24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Customer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etails,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Top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customer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different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easures.</a:t>
            </a:r>
          </a:p>
          <a:p>
            <a:pPr marL="457200" lvl="0" indent="-457200">
              <a:buClr>
                <a:prstClr val="black"/>
              </a:buClr>
              <a:buFont typeface="+mj-lt"/>
              <a:buAutoNum type="arabicParenR"/>
            </a:pPr>
            <a:r>
              <a:rPr lang="en-US" sz="24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Number of count of each product.</a:t>
            </a:r>
          </a:p>
          <a:p>
            <a:pPr marL="457200" indent="-457200">
              <a:buClr>
                <a:prstClr val="black"/>
              </a:buClr>
              <a:buFont typeface="+mj-lt"/>
              <a:buAutoNum type="arabicParenR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Weekly Sales Information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457200" indent="-457200">
              <a:buClr>
                <a:prstClr val="black"/>
              </a:buClr>
              <a:buFont typeface="+mj-lt"/>
              <a:buAutoNum type="arabicParenR"/>
            </a:pPr>
            <a:r>
              <a:rPr lang="en-US" sz="24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Country wise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Information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457200" indent="-457200">
              <a:buClr>
                <a:prstClr val="black"/>
              </a:buClr>
              <a:buFont typeface="+mj-lt"/>
              <a:buAutoNum type="arabicParenR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Year wise information of different product types in different measures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457200" lvl="0" indent="-457200">
              <a:buClr>
                <a:prstClr val="black"/>
              </a:buClr>
              <a:buFont typeface="+mj-lt"/>
              <a:buAutoNum type="arabicParenR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Deal &amp;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Status wise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roduct Information Of Different Measures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8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54" y="166255"/>
            <a:ext cx="5943601" cy="65393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51710" y="1516275"/>
            <a:ext cx="3649085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4E67C8"/>
              </a:buClr>
              <a:buFont typeface="Wingdings" panose="05000000000000000000" pitchFamily="2" charset="2"/>
              <a:buChar char="v"/>
            </a:pP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From this Scatter Plot, it is easy to find customer information based on sales , price &amp; quantity.</a:t>
            </a:r>
          </a:p>
          <a:p>
            <a:pPr marL="342900" lvl="0" indent="-342900">
              <a:spcBef>
                <a:spcPts val="1000"/>
              </a:spcBef>
              <a:buClr>
                <a:srgbClr val="4E67C8"/>
              </a:buClr>
              <a:buFont typeface="Wingdings" panose="05000000000000000000" pitchFamily="2" charset="2"/>
              <a:buChar char="v"/>
            </a:pPr>
            <a:endParaRPr lang="en-US" sz="2000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spcBef>
                <a:spcPts val="1000"/>
              </a:spcBef>
              <a:buClr>
                <a:srgbClr val="4E67C8"/>
              </a:buClr>
              <a:buFont typeface="Wingdings" panose="05000000000000000000" pitchFamily="2" charset="2"/>
              <a:buChar char="v"/>
            </a:pP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There </a:t>
            </a:r>
            <a:r>
              <a:rPr lang="en-US" sz="2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is huge difference between top 2 &amp; remaining customers in all </a:t>
            </a: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measures.</a:t>
            </a:r>
          </a:p>
          <a:p>
            <a:pPr lvl="0">
              <a:spcBef>
                <a:spcPts val="1000"/>
              </a:spcBef>
              <a:buClr>
                <a:srgbClr val="4E67C8"/>
              </a:buClr>
            </a:pPr>
            <a:endParaRPr lang="en-US" sz="2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1710" y="707237"/>
            <a:ext cx="3649085" cy="553527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Customer Details</a:t>
            </a:r>
            <a:r>
              <a:rPr lang="en-US" sz="24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  <a:endParaRPr lang="en-US" sz="24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81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565" y="221673"/>
            <a:ext cx="5860472" cy="64423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51710" y="734946"/>
            <a:ext cx="3649085" cy="553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Count of Each Product </a:t>
            </a:r>
            <a:r>
              <a:rPr lang="en-US" sz="24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51710" y="1571693"/>
            <a:ext cx="3629890" cy="442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4E67C8"/>
              </a:buClr>
              <a:buFont typeface="Wingdings" panose="05000000000000000000" pitchFamily="2" charset="2"/>
              <a:buChar char="v"/>
            </a:pP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 this Bar graph, Classic cars has more number of count and Trains has less number of count.</a:t>
            </a:r>
          </a:p>
          <a:p>
            <a:pPr marL="342900" lvl="0" indent="-342900">
              <a:spcBef>
                <a:spcPts val="1000"/>
              </a:spcBef>
              <a:buClr>
                <a:srgbClr val="4E67C8"/>
              </a:buClr>
              <a:buFont typeface="Wingdings" panose="05000000000000000000" pitchFamily="2" charset="2"/>
              <a:buChar char="v"/>
            </a:pPr>
            <a:endParaRPr lang="en-US" sz="2000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spcBef>
                <a:spcPts val="1000"/>
              </a:spcBef>
              <a:buClr>
                <a:srgbClr val="4E67C8"/>
              </a:buClr>
              <a:buFont typeface="Wingdings" panose="05000000000000000000" pitchFamily="2" charset="2"/>
              <a:buChar char="v"/>
            </a:pP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There are 3 products namely motorcycle, plans, trucks &amp; buses have almost same number of counts.</a:t>
            </a:r>
          </a:p>
          <a:p>
            <a:pPr lvl="0">
              <a:spcBef>
                <a:spcPts val="1000"/>
              </a:spcBef>
              <a:buClr>
                <a:srgbClr val="4E67C8"/>
              </a:buClr>
            </a:pPr>
            <a:endParaRPr lang="en-US" sz="2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spcBef>
                <a:spcPts val="1000"/>
              </a:spcBef>
              <a:buClr>
                <a:srgbClr val="4E67C8"/>
              </a:buClr>
              <a:buFont typeface="Wingdings" panose="05000000000000000000" pitchFamily="2" charset="2"/>
              <a:buChar char="v"/>
            </a:pPr>
            <a:endParaRPr lang="en-US" sz="2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spcBef>
                <a:spcPts val="1000"/>
              </a:spcBef>
              <a:buClr>
                <a:srgbClr val="4E67C8"/>
              </a:buClr>
              <a:buFont typeface="Wingdings" panose="05000000000000000000" pitchFamily="2" charset="2"/>
              <a:buChar char="v"/>
            </a:pPr>
            <a:endParaRPr lang="en-US" sz="2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6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45" y="734945"/>
            <a:ext cx="3649085" cy="553527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Weekly Sales Information </a:t>
            </a:r>
            <a:r>
              <a:rPr lang="en-US" sz="24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36" y="235527"/>
            <a:ext cx="5915891" cy="64562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62545" y="1704180"/>
            <a:ext cx="3629890" cy="21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4E67C8"/>
              </a:buClr>
              <a:buFont typeface="Wingdings" panose="05000000000000000000" pitchFamily="2" charset="2"/>
              <a:buChar char="v"/>
            </a:pPr>
            <a:r>
              <a:rPr lang="en-US" sz="2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From </a:t>
            </a: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this Line </a:t>
            </a:r>
            <a:r>
              <a:rPr lang="en-US" sz="2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chart we get weekly </a:t>
            </a: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Information of sales.</a:t>
            </a:r>
          </a:p>
          <a:p>
            <a:pPr marL="342900" lvl="0" indent="-342900">
              <a:spcBef>
                <a:spcPts val="1000"/>
              </a:spcBef>
              <a:buClr>
                <a:srgbClr val="4E67C8"/>
              </a:buClr>
              <a:buFont typeface="Wingdings" panose="05000000000000000000" pitchFamily="2" charset="2"/>
              <a:buChar char="v"/>
            </a:pPr>
            <a:endParaRPr lang="en-US" sz="2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spcBef>
                <a:spcPts val="1000"/>
              </a:spcBef>
              <a:buClr>
                <a:srgbClr val="4E67C8"/>
              </a:buClr>
              <a:buFont typeface="Wingdings" panose="05000000000000000000" pitchFamily="2" charset="2"/>
              <a:buChar char="v"/>
            </a:pP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There are high sales in the week of November 2003 &amp; 2004 </a:t>
            </a:r>
            <a:r>
              <a:rPr lang="en-US" sz="2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respectively.</a:t>
            </a:r>
            <a:endParaRPr lang="en-US" sz="2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75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21673"/>
            <a:ext cx="5874326" cy="64423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65563" y="1585548"/>
            <a:ext cx="3629890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4E67C8"/>
              </a:buClr>
              <a:buFont typeface="Wingdings" panose="05000000000000000000" pitchFamily="2" charset="2"/>
              <a:buChar char="v"/>
            </a:pP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This Treemap </a:t>
            </a:r>
            <a:r>
              <a:rPr lang="en-US" sz="2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chart </a:t>
            </a: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shows different </a:t>
            </a:r>
            <a:r>
              <a:rPr lang="en-US" sz="2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information of different </a:t>
            </a: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countries like sales , </a:t>
            </a:r>
            <a:r>
              <a:rPr lang="en-US" sz="2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total quantity in each country</a:t>
            </a: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342900" lvl="0" indent="-342900">
              <a:spcBef>
                <a:spcPts val="1000"/>
              </a:spcBef>
              <a:buClr>
                <a:srgbClr val="4E67C8"/>
              </a:buClr>
              <a:buFont typeface="Wingdings" panose="05000000000000000000" pitchFamily="2" charset="2"/>
              <a:buChar char="v"/>
            </a:pPr>
            <a:endParaRPr lang="en-US" sz="2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4E67C8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USA, Spain &amp; France are Top 3 countries in different measures respectively.</a:t>
            </a:r>
          </a:p>
          <a:p>
            <a:pPr marL="342900" lvl="0" indent="-342900">
              <a:spcBef>
                <a:spcPts val="1000"/>
              </a:spcBef>
              <a:buClr>
                <a:srgbClr val="4E67C8"/>
              </a:buClr>
              <a:buFont typeface="Wingdings" panose="05000000000000000000" pitchFamily="2" charset="2"/>
              <a:buChar char="v"/>
            </a:pPr>
            <a:endParaRPr lang="en-US" sz="2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65563" y="721091"/>
            <a:ext cx="3649085" cy="553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Country wise Information </a:t>
            </a:r>
            <a:r>
              <a:rPr lang="en-US" sz="24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75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10" y="249381"/>
            <a:ext cx="5832763" cy="640080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607127" y="721091"/>
            <a:ext cx="3649085" cy="553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Yearly Product Information </a:t>
            </a:r>
            <a:r>
              <a:rPr lang="en-US" sz="24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7127" y="1613257"/>
            <a:ext cx="3629890" cy="281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4E67C8"/>
              </a:buClr>
              <a:buFont typeface="Wingdings" panose="05000000000000000000" pitchFamily="2" charset="2"/>
              <a:buChar char="v"/>
            </a:pP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This Area chart gives </a:t>
            </a:r>
            <a:r>
              <a:rPr lang="en-US" sz="2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us year-wise product information on the basis of different measures</a:t>
            </a: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342900" lvl="0" indent="-342900">
              <a:spcBef>
                <a:spcPts val="1000"/>
              </a:spcBef>
              <a:buClr>
                <a:srgbClr val="4E67C8"/>
              </a:buClr>
              <a:buFont typeface="Wingdings" panose="05000000000000000000" pitchFamily="2" charset="2"/>
              <a:buChar char="v"/>
            </a:pPr>
            <a:endParaRPr lang="en-US" sz="2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spcBef>
                <a:spcPts val="1000"/>
              </a:spcBef>
              <a:buClr>
                <a:srgbClr val="4E67C8"/>
              </a:buClr>
              <a:buFont typeface="Wingdings" panose="05000000000000000000" pitchFamily="2" charset="2"/>
              <a:buChar char="v"/>
            </a:pP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It </a:t>
            </a:r>
            <a:r>
              <a:rPr lang="en-US" sz="2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shows  there is huge increase in sales in </a:t>
            </a: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2004</a:t>
            </a:r>
            <a:r>
              <a:rPr lang="en-US" sz="2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of classic cars.</a:t>
            </a:r>
            <a:endParaRPr lang="en-US" sz="2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69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18" y="221673"/>
            <a:ext cx="5846618" cy="641465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20982" y="679527"/>
            <a:ext cx="3649085" cy="7613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Deal &amp; Status wise Product Information </a:t>
            </a:r>
            <a:r>
              <a:rPr lang="en-US" sz="24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0982" y="1834930"/>
            <a:ext cx="3629890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4E67C8"/>
              </a:buClr>
              <a:buFont typeface="Wingdings" panose="05000000000000000000" pitchFamily="2" charset="2"/>
              <a:buChar char="v"/>
            </a:pPr>
            <a:r>
              <a:rPr lang="en-US" sz="2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</a:t>
            </a: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Heat map table </a:t>
            </a:r>
            <a:r>
              <a:rPr lang="en-US" sz="2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is helpful for getting status-wise product information of different </a:t>
            </a: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measures.</a:t>
            </a:r>
          </a:p>
          <a:p>
            <a:pPr marL="342900" lvl="0" indent="-342900">
              <a:spcBef>
                <a:spcPts val="1000"/>
              </a:spcBef>
              <a:buClr>
                <a:srgbClr val="4E67C8"/>
              </a:buClr>
              <a:buFont typeface="Wingdings" panose="05000000000000000000" pitchFamily="2" charset="2"/>
              <a:buChar char="v"/>
            </a:pPr>
            <a:endParaRPr lang="en-US" sz="2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spcBef>
                <a:spcPts val="1000"/>
              </a:spcBef>
              <a:buClr>
                <a:srgbClr val="4E67C8"/>
              </a:buClr>
              <a:buFont typeface="Wingdings" panose="05000000000000000000" pitchFamily="2" charset="2"/>
              <a:buChar char="v"/>
            </a:pP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There is high number of shipped products of classic cars.</a:t>
            </a:r>
            <a:endParaRPr lang="en-US" sz="2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>
              <a:spcBef>
                <a:spcPts val="1000"/>
              </a:spcBef>
              <a:buClr>
                <a:srgbClr val="4E67C8"/>
              </a:buClr>
            </a:pPr>
            <a:endParaRPr lang="en-US" sz="2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8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4" y="156754"/>
            <a:ext cx="11834948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297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964</TotalTime>
  <Words>375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 Light</vt:lpstr>
      <vt:lpstr>Century Gothic</vt:lpstr>
      <vt:lpstr>HY중고딕</vt:lpstr>
      <vt:lpstr>Wingdings</vt:lpstr>
      <vt:lpstr>Wingdings 3</vt:lpstr>
      <vt:lpstr>Wisp</vt:lpstr>
      <vt:lpstr>Sample              Sales                      Data       </vt:lpstr>
      <vt:lpstr>Problem Statements :</vt:lpstr>
      <vt:lpstr>Customer Details :</vt:lpstr>
      <vt:lpstr>PowerPoint Presentation</vt:lpstr>
      <vt:lpstr>Weekly Sales Information :</vt:lpstr>
      <vt:lpstr>PowerPoint Presentation</vt:lpstr>
      <vt:lpstr>PowerPoint Presentation</vt:lpstr>
      <vt:lpstr>PowerPoint Presentation</vt:lpstr>
      <vt:lpstr>PowerPoint Presentation</vt:lpstr>
      <vt:lpstr>Conclusion :</vt:lpstr>
      <vt:lpstr>  THANK  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43</cp:revision>
  <dcterms:created xsi:type="dcterms:W3CDTF">2021-05-17T20:24:10Z</dcterms:created>
  <dcterms:modified xsi:type="dcterms:W3CDTF">2021-05-19T10:04:15Z</dcterms:modified>
</cp:coreProperties>
</file>