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77C4-2F94-D947-DBBD-18A9905A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0C444-8B08-021C-FEE5-9D9B6D74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C5DE-9363-EC1A-6BD8-265202A7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9C4C-C46B-CEFE-F140-84AB653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BD01-1773-3A60-1457-535C1CF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3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6D5D-7552-6508-981D-28478D46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43CD9-7501-7001-A694-7205120E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CC63-2B93-747C-6E10-257FEF5A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3C-36D3-0B8B-A0FE-0BBEB1B0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C593-14C9-EE02-6A8E-CF7901EE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3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B01A8-F986-BDF8-43C3-69CAD76AA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0D4D0-57EA-DDBA-B547-6B25C212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D414-55C1-3E51-25D8-F1E02481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D418-B382-865A-542A-57095B28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4127-C906-C574-D5BA-764E9C1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9D9-3DD9-852C-2E3B-D661984A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99F-6496-799A-BA88-9DDEFF82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B61D-73B3-07F2-A1D6-6812A8E9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67EF-67F8-94EA-498D-DBD118E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ECF6-D465-DEE0-CDDB-3DA16245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7573-C83A-20CF-CDED-A4F5E534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58E0-C085-A06E-DA88-49BCB523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36B1-D889-A324-E826-BD346C32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AD5A-7ECB-EAC9-148F-E69A3C0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4526-6B9A-2CB8-71FF-AD77208B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E2F4-B320-0238-C600-BC9A7E96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36B-A849-C1E3-118B-7389A5A1D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75551-DB74-3EB5-AAC8-AA7E4C5D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5C57-0EFE-F628-99C6-DE3349B3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2473-4E6E-AF0F-E64B-BA769C53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3122-A708-3BA5-77AA-F854A07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86E7-7B86-31B7-CAF0-66B5D630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CB79-5134-4F46-1ECC-B7505F2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BB0E-FD0F-9F10-9D8C-2FDB350A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86F40-7962-C50A-3E24-D7FFDDAC9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3B6BC-4EB5-948E-CF8B-45CAB29F0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BC0D1-C362-05B9-B8DF-A8E2175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B78A3-A12A-0D7C-4A67-F513752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37429-C30C-A846-C654-728D4107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EC2B-E4B4-4998-D99E-D7551705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ACA7-0CED-B66D-1FD9-194640F5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AA1E-AE77-FE24-798E-C2CDE85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1B5CA-B721-5FED-26BB-0D5CFF09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22B9E-0591-844C-50D7-149E4703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69121-34AA-ACF1-26E6-1006EC6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13FA-833C-5FFB-E7F9-14DF29EF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3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2D7-26A8-5D9D-CF98-705D515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CCA8-98A3-64DC-3804-8C90CF6D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6231-6C0E-EACD-B091-D1807616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E5FB0-0645-944B-4628-B5F8FCCC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285E-5ECE-CF61-0467-DA85B16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6392-AD1D-3032-2E16-0B02FF5B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0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5F25-1ED4-CE38-44F7-96F3FA29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1973-0D5F-0C2C-2F75-2CF58396B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3D6C-2352-B543-E1A7-FD859A51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0391-0FD2-FA2E-9FF9-D9217E65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33D1-6499-A256-3AA9-626AF580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007C6-7E6F-AD22-24DB-1E93B593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E400E-4035-0D60-D70F-F330E61D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5B5C-F9D5-3E1D-B74B-5EC86BC6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5611-DF40-92C5-A5E6-B181513CA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FFF8-A331-40AD-9C63-4E2DF9C4B5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A6A0-1DD6-C4B0-7E51-48AAF5BB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7CA4-66E0-E389-23F1-F934A6E97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5DB7-76E1-4A1A-955B-A8EA7D277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AC2E-D4FE-C004-DAE7-68D72514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075AE-7713-6BB2-52C6-8A7AC2572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Job Attrition</a:t>
            </a:r>
          </a:p>
        </p:txBody>
      </p:sp>
    </p:spTree>
    <p:extLst>
      <p:ext uri="{BB962C8B-B14F-4D97-AF65-F5344CB8AC3E}">
        <p14:creationId xmlns:p14="http://schemas.microsoft.com/office/powerpoint/2010/main" val="7728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5A-0857-947B-B005-9F9117AA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FD5D0-4CCB-4855-A7CD-23959F83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65" y="1825625"/>
            <a:ext cx="7774469" cy="4351338"/>
          </a:xfrm>
        </p:spPr>
      </p:pic>
    </p:spTree>
    <p:extLst>
      <p:ext uri="{BB962C8B-B14F-4D97-AF65-F5344CB8AC3E}">
        <p14:creationId xmlns:p14="http://schemas.microsoft.com/office/powerpoint/2010/main" val="29385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5748-8A51-D266-C9E8-63E4ED56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Associates Degree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D72CE-57A3-2C5A-5DD0-95FFE933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52" y="1825625"/>
            <a:ext cx="7759296" cy="4351338"/>
          </a:xfrm>
        </p:spPr>
      </p:pic>
    </p:spTree>
    <p:extLst>
      <p:ext uri="{BB962C8B-B14F-4D97-AF65-F5344CB8AC3E}">
        <p14:creationId xmlns:p14="http://schemas.microsoft.com/office/powerpoint/2010/main" val="137587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2BAE-A52E-D35A-7159-46BA3E15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Bachelor’s Degree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597A3-1EFB-2601-A334-93E8684A9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56" y="1825625"/>
            <a:ext cx="7796887" cy="4351338"/>
          </a:xfrm>
        </p:spPr>
      </p:pic>
    </p:spTree>
    <p:extLst>
      <p:ext uri="{BB962C8B-B14F-4D97-AF65-F5344CB8AC3E}">
        <p14:creationId xmlns:p14="http://schemas.microsoft.com/office/powerpoint/2010/main" val="376125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57CD-3E78-7594-9517-66597536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Doctoral Degree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56BB2-AC4C-0098-6484-172FA19F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40" y="1825625"/>
            <a:ext cx="7763920" cy="4351338"/>
          </a:xfrm>
        </p:spPr>
      </p:pic>
    </p:spTree>
    <p:extLst>
      <p:ext uri="{BB962C8B-B14F-4D97-AF65-F5344CB8AC3E}">
        <p14:creationId xmlns:p14="http://schemas.microsoft.com/office/powerpoint/2010/main" val="340416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2B1A-E8DF-2516-7673-5E7D7B56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High School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DB1667-0575-A629-9BCA-41579EB6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44" y="1825625"/>
            <a:ext cx="7752112" cy="4351338"/>
          </a:xfrm>
        </p:spPr>
      </p:pic>
    </p:spTree>
    <p:extLst>
      <p:ext uri="{BB962C8B-B14F-4D97-AF65-F5344CB8AC3E}">
        <p14:creationId xmlns:p14="http://schemas.microsoft.com/office/powerpoint/2010/main" val="4521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6CEE-A551-2FB6-2EE6-EE0F47D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Master’s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58CE2-12BE-2049-9D98-6425AF00E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66" y="1825625"/>
            <a:ext cx="7690467" cy="4351338"/>
          </a:xfrm>
        </p:spPr>
      </p:pic>
    </p:spTree>
    <p:extLst>
      <p:ext uri="{BB962C8B-B14F-4D97-AF65-F5344CB8AC3E}">
        <p14:creationId xmlns:p14="http://schemas.microsoft.com/office/powerpoint/2010/main" val="227506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1F13-AF2D-43BE-C4CC-C28B538E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According to select Research and Development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CBCCE-1A8F-B9AE-BD20-6A14892B7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2" y="1825625"/>
            <a:ext cx="7719356" cy="4351338"/>
          </a:xfrm>
        </p:spPr>
      </p:pic>
    </p:spTree>
    <p:extLst>
      <p:ext uri="{BB962C8B-B14F-4D97-AF65-F5344CB8AC3E}">
        <p14:creationId xmlns:p14="http://schemas.microsoft.com/office/powerpoint/2010/main" val="275301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BI Dashboard</vt:lpstr>
      <vt:lpstr>Complete Dashboard</vt:lpstr>
      <vt:lpstr>According to Associates Degree selection</vt:lpstr>
      <vt:lpstr>According to Bachelor’s Degree</vt:lpstr>
      <vt:lpstr>According to Doctoral Degree</vt:lpstr>
      <vt:lpstr>According to High School selection</vt:lpstr>
      <vt:lpstr>According to Master’s program</vt:lpstr>
      <vt:lpstr>According to select Research and Development Department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Komalpreet Kaur Sandhu</dc:creator>
  <cp:lastModifiedBy>Komalpreet Kaur Sandhu</cp:lastModifiedBy>
  <cp:revision>1</cp:revision>
  <dcterms:created xsi:type="dcterms:W3CDTF">2024-07-30T02:01:15Z</dcterms:created>
  <dcterms:modified xsi:type="dcterms:W3CDTF">2024-07-30T02:01:25Z</dcterms:modified>
</cp:coreProperties>
</file>