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497" r:id="rId3"/>
    <p:sldId id="499" r:id="rId4"/>
    <p:sldId id="507" r:id="rId5"/>
    <p:sldId id="500" r:id="rId6"/>
    <p:sldId id="511" r:id="rId7"/>
    <p:sldId id="501" r:id="rId8"/>
    <p:sldId id="502" r:id="rId9"/>
    <p:sldId id="508" r:id="rId10"/>
    <p:sldId id="506" r:id="rId11"/>
    <p:sldId id="509" r:id="rId12"/>
    <p:sldId id="269" r:id="rId13"/>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28C88F-3CCA-4BAD-99E2-B56A1F3EA49E}">
          <p14:sldIdLst>
            <p14:sldId id="256"/>
            <p14:sldId id="497"/>
            <p14:sldId id="499"/>
            <p14:sldId id="507"/>
            <p14:sldId id="500"/>
            <p14:sldId id="511"/>
          </p14:sldIdLst>
        </p14:section>
        <p14:section name="Untitled Section" id="{0E965E6E-FEA9-4787-B4CF-9387D157BD7B}">
          <p14:sldIdLst>
            <p14:sldId id="501"/>
            <p14:sldId id="502"/>
            <p14:sldId id="508"/>
            <p14:sldId id="506"/>
            <p14:sldId id="509"/>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214CE0-66B1-4C78-AFB1-FFBFF1C957D3}" v="20" dt="2025-02-03T16:17:37.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94660"/>
  </p:normalViewPr>
  <p:slideViewPr>
    <p:cSldViewPr>
      <p:cViewPr>
        <p:scale>
          <a:sx n="75" d="100"/>
          <a:sy n="75" d="100"/>
        </p:scale>
        <p:origin x="451"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y karn" userId="a31ee61d12966d03" providerId="LiveId" clId="{BF214CE0-66B1-4C78-AFB1-FFBFF1C957D3}"/>
    <pc:docChg chg="undo custSel addSld delSld modSld addSection modSection">
      <pc:chgData name="pranay karn" userId="a31ee61d12966d03" providerId="LiveId" clId="{BF214CE0-66B1-4C78-AFB1-FFBFF1C957D3}" dt="2025-02-03T16:19:35.135" v="1382" actId="1076"/>
      <pc:docMkLst>
        <pc:docMk/>
      </pc:docMkLst>
      <pc:sldChg chg="modSp mod">
        <pc:chgData name="pranay karn" userId="a31ee61d12966d03" providerId="LiveId" clId="{BF214CE0-66B1-4C78-AFB1-FFBFF1C957D3}" dt="2025-02-03T13:24:16.497" v="214" actId="120"/>
        <pc:sldMkLst>
          <pc:docMk/>
          <pc:sldMk cId="4142536426" sldId="497"/>
        </pc:sldMkLst>
        <pc:spChg chg="mod">
          <ac:chgData name="pranay karn" userId="a31ee61d12966d03" providerId="LiveId" clId="{BF214CE0-66B1-4C78-AFB1-FFBFF1C957D3}" dt="2025-02-03T13:20:52.078" v="146" actId="115"/>
          <ac:spMkLst>
            <pc:docMk/>
            <pc:sldMk cId="4142536426" sldId="497"/>
            <ac:spMk id="5" creationId="{3DF18845-4075-32C5-8F4A-4F40F86E837F}"/>
          </ac:spMkLst>
        </pc:spChg>
        <pc:spChg chg="mod">
          <ac:chgData name="pranay karn" userId="a31ee61d12966d03" providerId="LiveId" clId="{BF214CE0-66B1-4C78-AFB1-FFBFF1C957D3}" dt="2025-02-03T13:23:29.028" v="212" actId="20577"/>
          <ac:spMkLst>
            <pc:docMk/>
            <pc:sldMk cId="4142536426" sldId="497"/>
            <ac:spMk id="8" creationId="{40D4C745-33B7-0116-E20F-11A7F0DFD46F}"/>
          </ac:spMkLst>
        </pc:spChg>
        <pc:graphicFrameChg chg="modGraphic">
          <ac:chgData name="pranay karn" userId="a31ee61d12966d03" providerId="LiveId" clId="{BF214CE0-66B1-4C78-AFB1-FFBFF1C957D3}" dt="2025-02-03T13:24:16.497" v="214" actId="120"/>
          <ac:graphicFrameMkLst>
            <pc:docMk/>
            <pc:sldMk cId="4142536426" sldId="497"/>
            <ac:graphicFrameMk id="2" creationId="{232DFD41-0025-28B4-FE3B-A54FAEE28F42}"/>
          </ac:graphicFrameMkLst>
        </pc:graphicFrameChg>
      </pc:sldChg>
      <pc:sldChg chg="modSp mod">
        <pc:chgData name="pranay karn" userId="a31ee61d12966d03" providerId="LiveId" clId="{BF214CE0-66B1-4C78-AFB1-FFBFF1C957D3}" dt="2025-02-03T13:42:57.065" v="249" actId="313"/>
        <pc:sldMkLst>
          <pc:docMk/>
          <pc:sldMk cId="3353784259" sldId="499"/>
        </pc:sldMkLst>
        <pc:spChg chg="mod">
          <ac:chgData name="pranay karn" userId="a31ee61d12966d03" providerId="LiveId" clId="{BF214CE0-66B1-4C78-AFB1-FFBFF1C957D3}" dt="2025-02-03T13:42:57.065" v="249" actId="313"/>
          <ac:spMkLst>
            <pc:docMk/>
            <pc:sldMk cId="3353784259" sldId="499"/>
            <ac:spMk id="2" creationId="{FA93044A-BD0D-E3F7-B6E0-02BF697009EE}"/>
          </ac:spMkLst>
        </pc:spChg>
      </pc:sldChg>
      <pc:sldChg chg="modSp mod">
        <pc:chgData name="pranay karn" userId="a31ee61d12966d03" providerId="LiveId" clId="{BF214CE0-66B1-4C78-AFB1-FFBFF1C957D3}" dt="2025-02-03T15:06:15.941" v="505" actId="1076"/>
        <pc:sldMkLst>
          <pc:docMk/>
          <pc:sldMk cId="1047329288" sldId="500"/>
        </pc:sldMkLst>
        <pc:spChg chg="mod">
          <ac:chgData name="pranay karn" userId="a31ee61d12966d03" providerId="LiveId" clId="{BF214CE0-66B1-4C78-AFB1-FFBFF1C957D3}" dt="2025-02-03T15:06:15.941" v="505" actId="1076"/>
          <ac:spMkLst>
            <pc:docMk/>
            <pc:sldMk cId="1047329288" sldId="500"/>
            <ac:spMk id="3" creationId="{412D7EC8-BFDC-C4B6-F5D1-9906B7D02893}"/>
          </ac:spMkLst>
        </pc:spChg>
        <pc:spChg chg="mod">
          <ac:chgData name="pranay karn" userId="a31ee61d12966d03" providerId="LiveId" clId="{BF214CE0-66B1-4C78-AFB1-FFBFF1C957D3}" dt="2025-02-03T14:48:53.995" v="447" actId="1076"/>
          <ac:spMkLst>
            <pc:docMk/>
            <pc:sldMk cId="1047329288" sldId="500"/>
            <ac:spMk id="6" creationId="{AE24D516-77C6-C96A-5F77-D099623448D8}"/>
          </ac:spMkLst>
        </pc:spChg>
      </pc:sldChg>
      <pc:sldChg chg="addSp delSp modSp mod">
        <pc:chgData name="pranay karn" userId="a31ee61d12966d03" providerId="LiveId" clId="{BF214CE0-66B1-4C78-AFB1-FFBFF1C957D3}" dt="2025-02-03T15:22:12.096" v="604" actId="113"/>
        <pc:sldMkLst>
          <pc:docMk/>
          <pc:sldMk cId="957423197" sldId="501"/>
        </pc:sldMkLst>
        <pc:spChg chg="del mod">
          <ac:chgData name="pranay karn" userId="a31ee61d12966d03" providerId="LiveId" clId="{BF214CE0-66B1-4C78-AFB1-FFBFF1C957D3}" dt="2025-02-03T15:16:18.293" v="570"/>
          <ac:spMkLst>
            <pc:docMk/>
            <pc:sldMk cId="957423197" sldId="501"/>
            <ac:spMk id="3" creationId="{7B14FE12-9F36-1DAE-B174-062D669256D2}"/>
          </ac:spMkLst>
        </pc:spChg>
        <pc:spChg chg="add mod">
          <ac:chgData name="pranay karn" userId="a31ee61d12966d03" providerId="LiveId" clId="{BF214CE0-66B1-4C78-AFB1-FFBFF1C957D3}" dt="2025-02-03T15:22:12.096" v="604" actId="113"/>
          <ac:spMkLst>
            <pc:docMk/>
            <pc:sldMk cId="957423197" sldId="501"/>
            <ac:spMk id="8" creationId="{92E1BDE8-20A4-3621-92B7-E3788BE76298}"/>
          </ac:spMkLst>
        </pc:spChg>
      </pc:sldChg>
      <pc:sldChg chg="modSp mod">
        <pc:chgData name="pranay karn" userId="a31ee61d12966d03" providerId="LiveId" clId="{BF214CE0-66B1-4C78-AFB1-FFBFF1C957D3}" dt="2025-02-03T15:47:03.643" v="653" actId="14100"/>
        <pc:sldMkLst>
          <pc:docMk/>
          <pc:sldMk cId="3295812248" sldId="502"/>
        </pc:sldMkLst>
        <pc:spChg chg="mod">
          <ac:chgData name="pranay karn" userId="a31ee61d12966d03" providerId="LiveId" clId="{BF214CE0-66B1-4C78-AFB1-FFBFF1C957D3}" dt="2025-02-03T15:47:03.643" v="653" actId="14100"/>
          <ac:spMkLst>
            <pc:docMk/>
            <pc:sldMk cId="3295812248" sldId="502"/>
            <ac:spMk id="3" creationId="{44FD2DEC-853B-1F58-B958-D38FBE8F7014}"/>
          </ac:spMkLst>
        </pc:spChg>
        <pc:picChg chg="mod">
          <ac:chgData name="pranay karn" userId="a31ee61d12966d03" providerId="LiveId" clId="{BF214CE0-66B1-4C78-AFB1-FFBFF1C957D3}" dt="2025-02-03T15:46:48.015" v="652" actId="1076"/>
          <ac:picMkLst>
            <pc:docMk/>
            <pc:sldMk cId="3295812248" sldId="502"/>
            <ac:picMk id="4" creationId="{00000000-0000-0000-0000-000000000000}"/>
          </ac:picMkLst>
        </pc:picChg>
      </pc:sldChg>
      <pc:sldChg chg="del">
        <pc:chgData name="pranay karn" userId="a31ee61d12966d03" providerId="LiveId" clId="{BF214CE0-66B1-4C78-AFB1-FFBFF1C957D3}" dt="2025-02-03T15:20:00.744" v="571" actId="2696"/>
        <pc:sldMkLst>
          <pc:docMk/>
          <pc:sldMk cId="2093371696" sldId="503"/>
        </pc:sldMkLst>
      </pc:sldChg>
      <pc:sldChg chg="modSp mod">
        <pc:chgData name="pranay karn" userId="a31ee61d12966d03" providerId="LiveId" clId="{BF214CE0-66B1-4C78-AFB1-FFBFF1C957D3}" dt="2025-02-03T16:14:33.286" v="1319" actId="113"/>
        <pc:sldMkLst>
          <pc:docMk/>
          <pc:sldMk cId="256260487" sldId="506"/>
        </pc:sldMkLst>
        <pc:spChg chg="mod">
          <ac:chgData name="pranay karn" userId="a31ee61d12966d03" providerId="LiveId" clId="{BF214CE0-66B1-4C78-AFB1-FFBFF1C957D3}" dt="2025-02-03T16:14:33.286" v="1319" actId="113"/>
          <ac:spMkLst>
            <pc:docMk/>
            <pc:sldMk cId="256260487" sldId="506"/>
            <ac:spMk id="3" creationId="{28A0BA87-FFCE-0AD9-17CC-A811FB343CCE}"/>
          </ac:spMkLst>
        </pc:spChg>
      </pc:sldChg>
      <pc:sldChg chg="modSp mod">
        <pc:chgData name="pranay karn" userId="a31ee61d12966d03" providerId="LiveId" clId="{BF214CE0-66B1-4C78-AFB1-FFBFF1C957D3}" dt="2025-02-03T14:42:00.696" v="413" actId="20577"/>
        <pc:sldMkLst>
          <pc:docMk/>
          <pc:sldMk cId="3638403570" sldId="507"/>
        </pc:sldMkLst>
        <pc:spChg chg="mod">
          <ac:chgData name="pranay karn" userId="a31ee61d12966d03" providerId="LiveId" clId="{BF214CE0-66B1-4C78-AFB1-FFBFF1C957D3}" dt="2025-02-03T14:42:00.696" v="413" actId="20577"/>
          <ac:spMkLst>
            <pc:docMk/>
            <pc:sldMk cId="3638403570" sldId="507"/>
            <ac:spMk id="2" creationId="{CA3DEF35-11EC-5059-39F1-AC5BCC365022}"/>
          </ac:spMkLst>
        </pc:spChg>
      </pc:sldChg>
      <pc:sldChg chg="addSp delSp modSp mod modClrScheme chgLayout">
        <pc:chgData name="pranay karn" userId="a31ee61d12966d03" providerId="LiveId" clId="{BF214CE0-66B1-4C78-AFB1-FFBFF1C957D3}" dt="2025-02-03T16:07:43.532" v="1243" actId="14100"/>
        <pc:sldMkLst>
          <pc:docMk/>
          <pc:sldMk cId="1723701417" sldId="508"/>
        </pc:sldMkLst>
        <pc:spChg chg="add del mod ord">
          <ac:chgData name="pranay karn" userId="a31ee61d12966d03" providerId="LiveId" clId="{BF214CE0-66B1-4C78-AFB1-FFBFF1C957D3}" dt="2025-02-03T15:57:07.189" v="665" actId="700"/>
          <ac:spMkLst>
            <pc:docMk/>
            <pc:sldMk cId="1723701417" sldId="508"/>
            <ac:spMk id="2" creationId="{7224AFB3-AC78-43EB-B272-A4688336C398}"/>
          </ac:spMkLst>
        </pc:spChg>
        <pc:spChg chg="mod">
          <ac:chgData name="pranay karn" userId="a31ee61d12966d03" providerId="LiveId" clId="{BF214CE0-66B1-4C78-AFB1-FFBFF1C957D3}" dt="2025-02-03T16:07:00.074" v="1235" actId="1076"/>
          <ac:spMkLst>
            <pc:docMk/>
            <pc:sldMk cId="1723701417" sldId="508"/>
            <ac:spMk id="3" creationId="{428000CC-C39B-4200-8F80-30B288C9C5E6}"/>
          </ac:spMkLst>
        </pc:spChg>
        <pc:spChg chg="add del mod ord">
          <ac:chgData name="pranay karn" userId="a31ee61d12966d03" providerId="LiveId" clId="{BF214CE0-66B1-4C78-AFB1-FFBFF1C957D3}" dt="2025-02-03T15:57:07.189" v="665" actId="700"/>
          <ac:spMkLst>
            <pc:docMk/>
            <pc:sldMk cId="1723701417" sldId="508"/>
            <ac:spMk id="8" creationId="{35188AAD-CD02-F9D2-1488-9A5D1DDAD3C3}"/>
          </ac:spMkLst>
        </pc:spChg>
        <pc:spChg chg="add del mod ord">
          <ac:chgData name="pranay karn" userId="a31ee61d12966d03" providerId="LiveId" clId="{BF214CE0-66B1-4C78-AFB1-FFBFF1C957D3}" dt="2025-02-03T15:57:07.189" v="665" actId="700"/>
          <ac:spMkLst>
            <pc:docMk/>
            <pc:sldMk cId="1723701417" sldId="508"/>
            <ac:spMk id="10" creationId="{247C0272-77A4-66CD-990B-DCBA7D806254}"/>
          </ac:spMkLst>
        </pc:spChg>
        <pc:spChg chg="add del mod ord">
          <ac:chgData name="pranay karn" userId="a31ee61d12966d03" providerId="LiveId" clId="{BF214CE0-66B1-4C78-AFB1-FFBFF1C957D3}" dt="2025-02-03T15:57:07.189" v="665" actId="700"/>
          <ac:spMkLst>
            <pc:docMk/>
            <pc:sldMk cId="1723701417" sldId="508"/>
            <ac:spMk id="11" creationId="{AC3CF6B1-D12C-A63E-9504-396B9F97CC35}"/>
          </ac:spMkLst>
        </pc:spChg>
        <pc:graphicFrameChg chg="add mod modGraphic">
          <ac:chgData name="pranay karn" userId="a31ee61d12966d03" providerId="LiveId" clId="{BF214CE0-66B1-4C78-AFB1-FFBFF1C957D3}" dt="2025-02-03T16:07:43.532" v="1243" actId="14100"/>
          <ac:graphicFrameMkLst>
            <pc:docMk/>
            <pc:sldMk cId="1723701417" sldId="508"/>
            <ac:graphicFrameMk id="12" creationId="{FD31F97B-343D-66A1-5BB9-3C2781A88836}"/>
          </ac:graphicFrameMkLst>
        </pc:graphicFrameChg>
        <pc:picChg chg="mod ord">
          <ac:chgData name="pranay karn" userId="a31ee61d12966d03" providerId="LiveId" clId="{BF214CE0-66B1-4C78-AFB1-FFBFF1C957D3}" dt="2025-02-03T15:57:07.189" v="665" actId="700"/>
          <ac:picMkLst>
            <pc:docMk/>
            <pc:sldMk cId="1723701417" sldId="508"/>
            <ac:picMk id="4" creationId="{EAC2900B-3645-9BD6-81D9-B808969A6610}"/>
          </ac:picMkLst>
        </pc:picChg>
      </pc:sldChg>
      <pc:sldChg chg="addSp delSp modSp mod">
        <pc:chgData name="pranay karn" userId="a31ee61d12966d03" providerId="LiveId" clId="{BF214CE0-66B1-4C78-AFB1-FFBFF1C957D3}" dt="2025-02-03T16:19:35.135" v="1382" actId="1076"/>
        <pc:sldMkLst>
          <pc:docMk/>
          <pc:sldMk cId="1015379304" sldId="509"/>
        </pc:sldMkLst>
        <pc:spChg chg="del mod">
          <ac:chgData name="pranay karn" userId="a31ee61d12966d03" providerId="LiveId" clId="{BF214CE0-66B1-4C78-AFB1-FFBFF1C957D3}" dt="2025-02-03T15:37:45.076" v="609"/>
          <ac:spMkLst>
            <pc:docMk/>
            <pc:sldMk cId="1015379304" sldId="509"/>
            <ac:spMk id="3" creationId="{1401230E-A2B3-BF6C-96B3-DAEBFDD3C4B8}"/>
          </ac:spMkLst>
        </pc:spChg>
        <pc:spChg chg="add del mod">
          <ac:chgData name="pranay karn" userId="a31ee61d12966d03" providerId="LiveId" clId="{BF214CE0-66B1-4C78-AFB1-FFBFF1C957D3}" dt="2025-02-03T16:17:36.707" v="1353"/>
          <ac:spMkLst>
            <pc:docMk/>
            <pc:sldMk cId="1015379304" sldId="509"/>
            <ac:spMk id="11" creationId="{FE7C52FD-B1AD-D3CC-3DE9-CCF71D091D1F}"/>
          </ac:spMkLst>
        </pc:spChg>
        <pc:spChg chg="add del mod">
          <ac:chgData name="pranay karn" userId="a31ee61d12966d03" providerId="LiveId" clId="{BF214CE0-66B1-4C78-AFB1-FFBFF1C957D3}" dt="2025-02-03T16:17:36.707" v="1353"/>
          <ac:spMkLst>
            <pc:docMk/>
            <pc:sldMk cId="1015379304" sldId="509"/>
            <ac:spMk id="12" creationId="{C72E3025-6CE7-B9FD-D07A-E644761957C3}"/>
          </ac:spMkLst>
        </pc:spChg>
        <pc:spChg chg="add mod">
          <ac:chgData name="pranay karn" userId="a31ee61d12966d03" providerId="LiveId" clId="{BF214CE0-66B1-4C78-AFB1-FFBFF1C957D3}" dt="2025-02-03T16:19:35.135" v="1382" actId="1076"/>
          <ac:spMkLst>
            <pc:docMk/>
            <pc:sldMk cId="1015379304" sldId="509"/>
            <ac:spMk id="14" creationId="{C8B64F0E-EF76-1D05-F1F0-4E95820F3163}"/>
          </ac:spMkLst>
        </pc:spChg>
        <pc:graphicFrameChg chg="add del mod modGraphic">
          <ac:chgData name="pranay karn" userId="a31ee61d12966d03" providerId="LiveId" clId="{BF214CE0-66B1-4C78-AFB1-FFBFF1C957D3}" dt="2025-02-03T16:17:58.939" v="1356" actId="478"/>
          <ac:graphicFrameMkLst>
            <pc:docMk/>
            <pc:sldMk cId="1015379304" sldId="509"/>
            <ac:graphicFrameMk id="2" creationId="{1C23A485-FC83-2B56-50AF-38D770A8D265}"/>
          </ac:graphicFrameMkLst>
        </pc:graphicFrameChg>
        <pc:graphicFrameChg chg="add del mod modGraphic">
          <ac:chgData name="pranay karn" userId="a31ee61d12966d03" providerId="LiveId" clId="{BF214CE0-66B1-4C78-AFB1-FFBFF1C957D3}" dt="2025-02-03T16:17:47.053" v="1354" actId="478"/>
          <ac:graphicFrameMkLst>
            <pc:docMk/>
            <pc:sldMk cId="1015379304" sldId="509"/>
            <ac:graphicFrameMk id="8" creationId="{80D5607A-E419-0EB5-A048-0E062A55E952}"/>
          </ac:graphicFrameMkLst>
        </pc:graphicFrameChg>
        <pc:graphicFrameChg chg="add del mod">
          <ac:chgData name="pranay karn" userId="a31ee61d12966d03" providerId="LiveId" clId="{BF214CE0-66B1-4C78-AFB1-FFBFF1C957D3}" dt="2025-02-03T16:17:35.873" v="1352" actId="478"/>
          <ac:graphicFrameMkLst>
            <pc:docMk/>
            <pc:sldMk cId="1015379304" sldId="509"/>
            <ac:graphicFrameMk id="10" creationId="{26C45FCF-28CD-C5EA-9E53-8106FE2E8F4C}"/>
          </ac:graphicFrameMkLst>
        </pc:graphicFrameChg>
        <pc:picChg chg="add del mod">
          <ac:chgData name="pranay karn" userId="a31ee61d12966d03" providerId="LiveId" clId="{BF214CE0-66B1-4C78-AFB1-FFBFF1C957D3}" dt="2025-02-03T16:17:36.707" v="1353"/>
          <ac:picMkLst>
            <pc:docMk/>
            <pc:sldMk cId="1015379304" sldId="509"/>
            <ac:picMk id="2049" creationId="{3D3B280D-258F-E9E0-8AD2-F77F807B1D26}"/>
          </ac:picMkLst>
        </pc:picChg>
      </pc:sldChg>
      <pc:sldChg chg="del">
        <pc:chgData name="pranay karn" userId="a31ee61d12966d03" providerId="LiveId" clId="{BF214CE0-66B1-4C78-AFB1-FFBFF1C957D3}" dt="2025-02-03T15:34:46.923" v="605" actId="2696"/>
        <pc:sldMkLst>
          <pc:docMk/>
          <pc:sldMk cId="4137349510" sldId="510"/>
        </pc:sldMkLst>
      </pc:sldChg>
      <pc:sldChg chg="modSp new del mod">
        <pc:chgData name="pranay karn" userId="a31ee61d12966d03" providerId="LiveId" clId="{BF214CE0-66B1-4C78-AFB1-FFBFF1C957D3}" dt="2025-02-03T15:12:33.351" v="552" actId="2696"/>
        <pc:sldMkLst>
          <pc:docMk/>
          <pc:sldMk cId="472713792" sldId="511"/>
        </pc:sldMkLst>
        <pc:spChg chg="mod">
          <ac:chgData name="pranay karn" userId="a31ee61d12966d03" providerId="LiveId" clId="{BF214CE0-66B1-4C78-AFB1-FFBFF1C957D3}" dt="2025-02-03T15:12:21.959" v="549" actId="5793"/>
          <ac:spMkLst>
            <pc:docMk/>
            <pc:sldMk cId="472713792" sldId="511"/>
            <ac:spMk id="3" creationId="{9D655B2C-7A12-CC7B-D192-DFAB5E394F58}"/>
          </ac:spMkLst>
        </pc:spChg>
      </pc:sldChg>
      <pc:sldChg chg="addSp delSp modSp new del mod chgLayout">
        <pc:chgData name="pranay karn" userId="a31ee61d12966d03" providerId="LiveId" clId="{BF214CE0-66B1-4C78-AFB1-FFBFF1C957D3}" dt="2025-02-03T15:07:26.475" v="510" actId="47"/>
        <pc:sldMkLst>
          <pc:docMk/>
          <pc:sldMk cId="1342816870" sldId="511"/>
        </pc:sldMkLst>
        <pc:spChg chg="del">
          <ac:chgData name="pranay karn" userId="a31ee61d12966d03" providerId="LiveId" clId="{BF214CE0-66B1-4C78-AFB1-FFBFF1C957D3}" dt="2025-02-03T15:06:50.340" v="508" actId="700"/>
          <ac:spMkLst>
            <pc:docMk/>
            <pc:sldMk cId="1342816870" sldId="511"/>
            <ac:spMk id="2" creationId="{6FE1886E-D264-0E67-6C0F-BC080CF4282A}"/>
          </ac:spMkLst>
        </pc:spChg>
        <pc:spChg chg="del">
          <ac:chgData name="pranay karn" userId="a31ee61d12966d03" providerId="LiveId" clId="{BF214CE0-66B1-4C78-AFB1-FFBFF1C957D3}" dt="2025-02-03T15:06:50.340" v="508" actId="700"/>
          <ac:spMkLst>
            <pc:docMk/>
            <pc:sldMk cId="1342816870" sldId="511"/>
            <ac:spMk id="3" creationId="{0CF821ED-5A35-D6C8-3939-54FA2B0FBB37}"/>
          </ac:spMkLst>
        </pc:spChg>
        <pc:spChg chg="add mod ord">
          <ac:chgData name="pranay karn" userId="a31ee61d12966d03" providerId="LiveId" clId="{BF214CE0-66B1-4C78-AFB1-FFBFF1C957D3}" dt="2025-02-03T15:06:50.340" v="508" actId="700"/>
          <ac:spMkLst>
            <pc:docMk/>
            <pc:sldMk cId="1342816870" sldId="511"/>
            <ac:spMk id="5" creationId="{E6254085-776D-5CD5-D358-12D14918385E}"/>
          </ac:spMkLst>
        </pc:spChg>
        <pc:spChg chg="add mod ord">
          <ac:chgData name="pranay karn" userId="a31ee61d12966d03" providerId="LiveId" clId="{BF214CE0-66B1-4C78-AFB1-FFBFF1C957D3}" dt="2025-02-03T15:06:50.340" v="508" actId="700"/>
          <ac:spMkLst>
            <pc:docMk/>
            <pc:sldMk cId="1342816870" sldId="511"/>
            <ac:spMk id="6" creationId="{1C2CAA32-1819-00AA-88F0-2C4843D060A9}"/>
          </ac:spMkLst>
        </pc:spChg>
        <pc:picChg chg="add mod">
          <ac:chgData name="pranay karn" userId="a31ee61d12966d03" providerId="LiveId" clId="{BF214CE0-66B1-4C78-AFB1-FFBFF1C957D3}" dt="2025-02-03T15:06:39.116" v="507"/>
          <ac:picMkLst>
            <pc:docMk/>
            <pc:sldMk cId="1342816870" sldId="511"/>
            <ac:picMk id="4" creationId="{9245077F-1B28-79DD-1849-BA4EA16F3132}"/>
          </ac:picMkLst>
        </pc:picChg>
      </pc:sldChg>
      <pc:sldChg chg="modSp new del mod">
        <pc:chgData name="pranay karn" userId="a31ee61d12966d03" providerId="LiveId" clId="{BF214CE0-66B1-4C78-AFB1-FFBFF1C957D3}" dt="2025-02-03T15:12:16.772" v="547" actId="2696"/>
        <pc:sldMkLst>
          <pc:docMk/>
          <pc:sldMk cId="1942049736" sldId="511"/>
        </pc:sldMkLst>
        <pc:spChg chg="mod">
          <ac:chgData name="pranay karn" userId="a31ee61d12966d03" providerId="LiveId" clId="{BF214CE0-66B1-4C78-AFB1-FFBFF1C957D3}" dt="2025-02-03T15:12:02.811" v="544" actId="5793"/>
          <ac:spMkLst>
            <pc:docMk/>
            <pc:sldMk cId="1942049736" sldId="511"/>
            <ac:spMk id="3" creationId="{66949DB0-D01B-ED39-1DE5-22DF1CBDF1F2}"/>
          </ac:spMkLst>
        </pc:spChg>
      </pc:sldChg>
      <pc:sldChg chg="modSp add mod">
        <pc:chgData name="pranay karn" userId="a31ee61d12966d03" providerId="LiveId" clId="{BF214CE0-66B1-4C78-AFB1-FFBFF1C957D3}" dt="2025-02-03T15:14:16.159" v="567" actId="20577"/>
        <pc:sldMkLst>
          <pc:docMk/>
          <pc:sldMk cId="2230675474" sldId="511"/>
        </pc:sldMkLst>
        <pc:spChg chg="mod">
          <ac:chgData name="pranay karn" userId="a31ee61d12966d03" providerId="LiveId" clId="{BF214CE0-66B1-4C78-AFB1-FFBFF1C957D3}" dt="2025-02-03T15:14:16.159" v="567" actId="20577"/>
          <ac:spMkLst>
            <pc:docMk/>
            <pc:sldMk cId="2230675474" sldId="511"/>
            <ac:spMk id="3" creationId="{A8047108-39A3-8D5E-4D64-22470BA7E2CF}"/>
          </ac:spMkLst>
        </pc:spChg>
      </pc:sldChg>
      <pc:sldChg chg="addSp delSp modSp new del mod">
        <pc:chgData name="pranay karn" userId="a31ee61d12966d03" providerId="LiveId" clId="{BF214CE0-66B1-4C78-AFB1-FFBFF1C957D3}" dt="2025-02-03T15:11:08.103" v="533" actId="2696"/>
        <pc:sldMkLst>
          <pc:docMk/>
          <pc:sldMk cId="3002389083" sldId="511"/>
        </pc:sldMkLst>
        <pc:spChg chg="del mod">
          <ac:chgData name="pranay karn" userId="a31ee61d12966d03" providerId="LiveId" clId="{BF214CE0-66B1-4C78-AFB1-FFBFF1C957D3}" dt="2025-02-03T15:08:19.326" v="517" actId="21"/>
          <ac:spMkLst>
            <pc:docMk/>
            <pc:sldMk cId="3002389083" sldId="511"/>
            <ac:spMk id="2" creationId="{C9894D37-84A0-987E-DDE6-B59BDEE0ECB8}"/>
          </ac:spMkLst>
        </pc:spChg>
        <pc:spChg chg="mod">
          <ac:chgData name="pranay karn" userId="a31ee61d12966d03" providerId="LiveId" clId="{BF214CE0-66B1-4C78-AFB1-FFBFF1C957D3}" dt="2025-02-03T15:10:23.870" v="529" actId="1076"/>
          <ac:spMkLst>
            <pc:docMk/>
            <pc:sldMk cId="3002389083" sldId="511"/>
            <ac:spMk id="3" creationId="{41EC331A-98F7-F2F3-0120-33C1F8AC69D5}"/>
          </ac:spMkLst>
        </pc:spChg>
        <pc:picChg chg="add mod">
          <ac:chgData name="pranay karn" userId="a31ee61d12966d03" providerId="LiveId" clId="{BF214CE0-66B1-4C78-AFB1-FFBFF1C957D3}" dt="2025-02-03T15:10:37.072" v="530"/>
          <ac:picMkLst>
            <pc:docMk/>
            <pc:sldMk cId="3002389083" sldId="511"/>
            <ac:picMk id="4" creationId="{A8AED655-6FC7-D2A0-FC8C-21DFB614B3A6}"/>
          </ac:picMkLst>
        </pc:picChg>
      </pc:sldChg>
      <pc:sldChg chg="new del">
        <pc:chgData name="pranay karn" userId="a31ee61d12966d03" providerId="LiveId" clId="{BF214CE0-66B1-4C78-AFB1-FFBFF1C957D3}" dt="2025-02-03T15:07:46.792" v="512" actId="2696"/>
        <pc:sldMkLst>
          <pc:docMk/>
          <pc:sldMk cId="3049228181" sldId="511"/>
        </pc:sldMkLst>
      </pc:sldChg>
      <pc:sldChg chg="addSp delSp modSp new del mod">
        <pc:chgData name="pranay karn" userId="a31ee61d12966d03" providerId="LiveId" clId="{BF214CE0-66B1-4C78-AFB1-FFBFF1C957D3}" dt="2025-02-03T15:11:57.079" v="542" actId="2696"/>
        <pc:sldMkLst>
          <pc:docMk/>
          <pc:sldMk cId="3485130594" sldId="511"/>
        </pc:sldMkLst>
        <pc:spChg chg="del">
          <ac:chgData name="pranay karn" userId="a31ee61d12966d03" providerId="LiveId" clId="{BF214CE0-66B1-4C78-AFB1-FFBFF1C957D3}" dt="2025-02-03T15:11:23.160" v="535" actId="21"/>
          <ac:spMkLst>
            <pc:docMk/>
            <pc:sldMk cId="3485130594" sldId="511"/>
            <ac:spMk id="2" creationId="{ECD62431-C56C-5159-7DE3-EA9AA7610417}"/>
          </ac:spMkLst>
        </pc:spChg>
        <pc:spChg chg="del mod">
          <ac:chgData name="pranay karn" userId="a31ee61d12966d03" providerId="LiveId" clId="{BF214CE0-66B1-4C78-AFB1-FFBFF1C957D3}" dt="2025-02-03T15:11:36.280" v="538"/>
          <ac:spMkLst>
            <pc:docMk/>
            <pc:sldMk cId="3485130594" sldId="511"/>
            <ac:spMk id="3" creationId="{5F704FD5-12DC-5853-FBAD-D9D2504BE07B}"/>
          </ac:spMkLst>
        </pc:spChg>
        <pc:spChg chg="add del mod">
          <ac:chgData name="pranay karn" userId="a31ee61d12966d03" providerId="LiveId" clId="{BF214CE0-66B1-4C78-AFB1-FFBFF1C957D3}" dt="2025-02-03T15:11:40.538" v="540"/>
          <ac:spMkLst>
            <pc:docMk/>
            <pc:sldMk cId="3485130594" sldId="511"/>
            <ac:spMk id="4" creationId="{ECD62431-C56C-5159-7DE3-EA9AA7610417}"/>
          </ac:spMkLst>
        </pc:spChg>
        <pc:spChg chg="add del mod">
          <ac:chgData name="pranay karn" userId="a31ee61d12966d03" providerId="LiveId" clId="{BF214CE0-66B1-4C78-AFB1-FFBFF1C957D3}" dt="2025-02-03T15:11:42.115" v="541" actId="478"/>
          <ac:spMkLst>
            <pc:docMk/>
            <pc:sldMk cId="3485130594" sldId="511"/>
            <ac:spMk id="5" creationId="{36ADD91D-338D-B23E-DCC9-85E92FF577F4}"/>
          </ac:spMkLst>
        </pc:spChg>
      </pc:sldChg>
      <pc:sldChg chg="addSp delSp modSp new del mod">
        <pc:chgData name="pranay karn" userId="a31ee61d12966d03" providerId="LiveId" clId="{BF214CE0-66B1-4C78-AFB1-FFBFF1C957D3}" dt="2025-02-03T14:42:32.075" v="417" actId="2696"/>
        <pc:sldMkLst>
          <pc:docMk/>
          <pc:sldMk cId="3750593444" sldId="511"/>
        </pc:sldMkLst>
        <pc:spChg chg="del">
          <ac:chgData name="pranay karn" userId="a31ee61d12966d03" providerId="LiveId" clId="{BF214CE0-66B1-4C78-AFB1-FFBFF1C957D3}" dt="2025-02-03T14:42:22.330" v="415"/>
          <ac:spMkLst>
            <pc:docMk/>
            <pc:sldMk cId="3750593444" sldId="511"/>
            <ac:spMk id="3" creationId="{BF81997E-886C-1571-48F8-E62644784B10}"/>
          </ac:spMkLst>
        </pc:spChg>
        <pc:spChg chg="add mod">
          <ac:chgData name="pranay karn" userId="a31ee61d12966d03" providerId="LiveId" clId="{BF214CE0-66B1-4C78-AFB1-FFBFF1C957D3}" dt="2025-02-03T14:42:24.167" v="416" actId="478"/>
          <ac:spMkLst>
            <pc:docMk/>
            <pc:sldMk cId="3750593444" sldId="511"/>
            <ac:spMk id="6" creationId="{816C01D5-48E4-A0BF-EEE9-5612FE5DEEAB}"/>
          </ac:spMkLst>
        </pc:spChg>
        <pc:picChg chg="add del mod">
          <ac:chgData name="pranay karn" userId="a31ee61d12966d03" providerId="LiveId" clId="{BF214CE0-66B1-4C78-AFB1-FFBFF1C957D3}" dt="2025-02-03T14:42:24.167" v="416" actId="478"/>
          <ac:picMkLst>
            <pc:docMk/>
            <pc:sldMk cId="3750593444" sldId="511"/>
            <ac:picMk id="4" creationId="{4B29DF47-0B12-468D-B503-92828DA0C919}"/>
          </ac:picMkLst>
        </pc:picChg>
      </pc:sldChg>
      <pc:sldChg chg="addSp delSp modSp new del mod">
        <pc:chgData name="pranay karn" userId="a31ee61d12966d03" providerId="LiveId" clId="{BF214CE0-66B1-4C78-AFB1-FFBFF1C957D3}" dt="2025-02-03T14:43:45.490" v="428" actId="2696"/>
        <pc:sldMkLst>
          <pc:docMk/>
          <pc:sldMk cId="4105805007" sldId="511"/>
        </pc:sldMkLst>
        <pc:spChg chg="add del mod">
          <ac:chgData name="pranay karn" userId="a31ee61d12966d03" providerId="LiveId" clId="{BF214CE0-66B1-4C78-AFB1-FFBFF1C957D3}" dt="2025-02-03T14:43:03.538" v="421" actId="478"/>
          <ac:spMkLst>
            <pc:docMk/>
            <pc:sldMk cId="4105805007" sldId="511"/>
            <ac:spMk id="3" creationId="{92E9DE75-4081-31F8-3951-9E589073BF99}"/>
          </ac:spMkLst>
        </pc:spChg>
        <pc:picChg chg="add mod">
          <ac:chgData name="pranay karn" userId="a31ee61d12966d03" providerId="LiveId" clId="{BF214CE0-66B1-4C78-AFB1-FFBFF1C957D3}" dt="2025-02-03T14:42:47.496" v="419"/>
          <ac:picMkLst>
            <pc:docMk/>
            <pc:sldMk cId="4105805007" sldId="511"/>
            <ac:picMk id="2" creationId="{80045DD8-A9DB-6FF2-5EFF-EB98E4C6B093}"/>
          </ac:picMkLst>
        </pc:picChg>
        <pc:picChg chg="add del mod">
          <ac:chgData name="pranay karn" userId="a31ee61d12966d03" providerId="LiveId" clId="{BF214CE0-66B1-4C78-AFB1-FFBFF1C957D3}" dt="2025-02-03T14:43:26.822" v="423" actId="478"/>
          <ac:picMkLst>
            <pc:docMk/>
            <pc:sldMk cId="4105805007" sldId="511"/>
            <ac:picMk id="4" creationId="{011A2D8E-934F-921C-4AFB-D8347484CF88}"/>
          </ac:picMkLst>
        </pc:picChg>
      </pc:sldChg>
      <pc:sldChg chg="add del">
        <pc:chgData name="pranay karn" userId="a31ee61d12966d03" providerId="LiveId" clId="{BF214CE0-66B1-4C78-AFB1-FFBFF1C957D3}" dt="2025-02-03T15:12:13.110" v="546" actId="2696"/>
        <pc:sldMkLst>
          <pc:docMk/>
          <pc:sldMk cId="1795088774" sldId="512"/>
        </pc:sldMkLst>
      </pc:sldChg>
      <pc:sldChg chg="add del">
        <pc:chgData name="pranay karn" userId="a31ee61d12966d03" providerId="LiveId" clId="{BF214CE0-66B1-4C78-AFB1-FFBFF1C957D3}" dt="2025-02-03T15:12:28.024" v="551" actId="2696"/>
        <pc:sldMkLst>
          <pc:docMk/>
          <pc:sldMk cId="1958605526" sldId="512"/>
        </pc:sldMkLst>
      </pc:sldChg>
      <pc:sldChg chg="new del">
        <pc:chgData name="pranay karn" userId="a31ee61d12966d03" providerId="LiveId" clId="{BF214CE0-66B1-4C78-AFB1-FFBFF1C957D3}" dt="2025-02-03T15:11:00.179" v="532" actId="2696"/>
        <pc:sldMkLst>
          <pc:docMk/>
          <pc:sldMk cId="3965824200" sldId="512"/>
        </pc:sldMkLst>
      </pc:sldChg>
      <pc:sldChg chg="new del">
        <pc:chgData name="pranay karn" userId="a31ee61d12966d03" providerId="LiveId" clId="{BF214CE0-66B1-4C78-AFB1-FFBFF1C957D3}" dt="2025-02-03T14:43:42.706" v="427" actId="2696"/>
        <pc:sldMkLst>
          <pc:docMk/>
          <pc:sldMk cId="4102375882" sldId="512"/>
        </pc:sldMkLst>
      </pc:sldChg>
      <pc:sldChg chg="new del">
        <pc:chgData name="pranay karn" userId="a31ee61d12966d03" providerId="LiveId" clId="{BF214CE0-66B1-4C78-AFB1-FFBFF1C957D3}" dt="2025-02-03T14:43:39.109" v="426" actId="2696"/>
        <pc:sldMkLst>
          <pc:docMk/>
          <pc:sldMk cId="3634587166" sldId="5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03-02-2025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FAA-8FF1-CA16-503E-7EE1828F0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DDF11-2325-93C8-615C-4DD2EC242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88F-6B42-67A0-95F1-7C89B0444CF9}"/>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58F2525-8EA6-D7F2-FEE2-460ED625C131}"/>
              </a:ext>
            </a:extLst>
          </p:cNvPr>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186688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AA1EF-E8A6-62FD-68CD-8F643D547E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DDCB85-6BCA-A945-D3FD-3840E586DB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83E79F-A1AE-B729-0EE0-D726282DBC1F}"/>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982755B6-69B5-B6C7-B156-FACDE1B16F28}"/>
              </a:ext>
            </a:extLst>
          </p:cNvPr>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25493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93718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41836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03-02-2025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03-02-2025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03-02-2025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03-02-2025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8A0BA87-FFCE-0AD9-17CC-A811FB343CCE}"/>
              </a:ext>
            </a:extLst>
          </p:cNvPr>
          <p:cNvSpPr txBox="1"/>
          <p:nvPr/>
        </p:nvSpPr>
        <p:spPr>
          <a:xfrm>
            <a:off x="103414" y="1092220"/>
            <a:ext cx="8933082" cy="4524315"/>
          </a:xfrm>
          <a:prstGeom prst="rect">
            <a:avLst/>
          </a:prstGeom>
          <a:noFill/>
        </p:spPr>
        <p:txBody>
          <a:bodyPr wrap="square">
            <a:spAutoFit/>
          </a:bodyPr>
          <a:lstStyle/>
          <a:p>
            <a:pPr algn="just"/>
            <a:r>
              <a:rPr lang="en-US" b="1" u="sng" dirty="0"/>
              <a:t>Expected Results</a:t>
            </a:r>
            <a:r>
              <a:rPr lang="en-US" dirty="0"/>
              <a:t>:</a:t>
            </a:r>
          </a:p>
          <a:p>
            <a:pPr algn="just"/>
            <a:r>
              <a:rPr lang="en-US" dirty="0"/>
              <a:t> The system will detect poor posture in real-time accurately and also provide the corrective feedback on the same instantaneously. It will also monitor posture improvements over time. </a:t>
            </a:r>
          </a:p>
          <a:p>
            <a:pPr algn="just"/>
            <a:r>
              <a:rPr lang="en-US" b="1" dirty="0"/>
              <a:t>How well: </a:t>
            </a:r>
            <a:r>
              <a:rPr lang="en-US" dirty="0"/>
              <a:t>Yes, it will definitely ‘hit the nail on the head’ as it provides a real-time, hands-free way for monitoring and correcting one’s posture.</a:t>
            </a:r>
          </a:p>
          <a:p>
            <a:pPr algn="just"/>
            <a:r>
              <a:rPr lang="en-US" b="1" dirty="0"/>
              <a:t>Deliverable</a:t>
            </a:r>
            <a:r>
              <a:rPr lang="en-US" dirty="0"/>
              <a:t>: The live version of the AI posture recognition system (mobile/web app) that the user can use and test.</a:t>
            </a:r>
          </a:p>
          <a:p>
            <a:pPr algn="just"/>
            <a:r>
              <a:rPr lang="en-US" b="1" u="sng" dirty="0"/>
              <a:t>Impact</a:t>
            </a:r>
            <a:r>
              <a:rPr lang="en-US" dirty="0"/>
              <a:t>: </a:t>
            </a:r>
          </a:p>
          <a:p>
            <a:pPr algn="just"/>
            <a:r>
              <a:rPr lang="en-US" b="1" dirty="0"/>
              <a:t>Contribution</a:t>
            </a:r>
            <a:r>
              <a:rPr lang="en-US" dirty="0"/>
              <a:t>: The project will enhance AI applications in health and ergonomics, refining approaches to posture correction.</a:t>
            </a:r>
          </a:p>
          <a:p>
            <a:pPr algn="just"/>
            <a:r>
              <a:rPr lang="en-US" b="1" u="sng" dirty="0"/>
              <a:t>Benefits:</a:t>
            </a:r>
          </a:p>
          <a:p>
            <a:pPr algn="just"/>
            <a:r>
              <a:rPr lang="en-US" b="1" dirty="0"/>
              <a:t>Industries</a:t>
            </a:r>
            <a:r>
              <a:rPr lang="en-US" dirty="0"/>
              <a:t>: Increased worker welfare and fewer workplace injuries.</a:t>
            </a:r>
          </a:p>
          <a:p>
            <a:pPr algn="just"/>
            <a:r>
              <a:rPr lang="en-US" b="1" dirty="0"/>
              <a:t>Researchers</a:t>
            </a:r>
            <a:r>
              <a:rPr lang="en-US" dirty="0"/>
              <a:t>: A platform for additional research on posture correction and ergonomics.</a:t>
            </a:r>
          </a:p>
          <a:p>
            <a:pPr algn="just"/>
            <a:r>
              <a:rPr lang="en-US" b="1" dirty="0"/>
              <a:t>Users:</a:t>
            </a:r>
            <a:r>
              <a:rPr lang="en-US" dirty="0"/>
              <a:t> Improved posture, decreased pain, and long term prevention of musculoskeletal problems. </a:t>
            </a:r>
          </a:p>
          <a:p>
            <a:pPr algn="just"/>
            <a:r>
              <a:rPr lang="en-US" b="1" dirty="0"/>
              <a:t>Future Scope</a:t>
            </a:r>
            <a:r>
              <a:rPr lang="en-US" dirty="0"/>
              <a:t>: </a:t>
            </a:r>
            <a:r>
              <a:rPr lang="en-US" dirty="0" err="1"/>
              <a:t>Integratable</a:t>
            </a:r>
            <a:r>
              <a:rPr lang="en-US" dirty="0"/>
              <a:t> potential</a:t>
            </a:r>
            <a:endParaRPr lang="en-IN" sz="2000" dirty="0"/>
          </a:p>
        </p:txBody>
      </p:sp>
    </p:spTree>
    <p:extLst>
      <p:ext uri="{BB962C8B-B14F-4D97-AF65-F5344CB8AC3E}">
        <p14:creationId xmlns:p14="http://schemas.microsoft.com/office/powerpoint/2010/main" val="25626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A90B0-DF45-D772-F2C2-4DA9C945970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841DBC-268C-A507-A4A1-7C736065634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1FEB11A7-55F7-BA44-4ABC-0E9514E1A407}"/>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14D0127-5B9D-1F1F-5AC4-DBE6A7B70C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913F5F-C1D7-7FAC-0C7C-5A9C9314CC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19A5981-DFEE-F419-D91C-B08F4A8F860A}"/>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C8B64F0E-EF76-1D05-F1F0-4E95820F3163}"/>
              </a:ext>
            </a:extLst>
          </p:cNvPr>
          <p:cNvSpPr txBox="1"/>
          <p:nvPr/>
        </p:nvSpPr>
        <p:spPr>
          <a:xfrm>
            <a:off x="323528" y="1666628"/>
            <a:ext cx="8496944" cy="2031325"/>
          </a:xfrm>
          <a:prstGeom prst="rect">
            <a:avLst/>
          </a:prstGeom>
          <a:noFill/>
        </p:spPr>
        <p:txBody>
          <a:bodyPr wrap="square">
            <a:spAutoFit/>
          </a:bodyPr>
          <a:lstStyle/>
          <a:p>
            <a:pPr marL="342900" indent="-342900">
              <a:buAutoNum type="arabicPeriod"/>
            </a:pPr>
            <a:r>
              <a:rPr lang="en-IN" dirty="0"/>
              <a:t>Zhang, X., et al. (2021). "Deep Learning-Based Posture Recognition Using Computer Vision." Journal of AI Research.</a:t>
            </a:r>
          </a:p>
          <a:p>
            <a:pPr marL="342900" indent="-342900">
              <a:buAutoNum type="arabicPeriod" startAt="2"/>
            </a:pPr>
            <a:r>
              <a:rPr lang="en-IN" dirty="0"/>
              <a:t>Li, J., et al. (2022). "Posture Correction Using AI and Pose Estimation Techniques." IEEE Transactions on Image Processing.</a:t>
            </a:r>
          </a:p>
          <a:p>
            <a:pPr marL="342900" indent="-342900">
              <a:buAutoNum type="arabicPeriod" startAt="2"/>
            </a:pPr>
            <a:r>
              <a:rPr lang="en-IN" dirty="0" err="1"/>
              <a:t>OpenPose</a:t>
            </a:r>
            <a:r>
              <a:rPr lang="en-IN" dirty="0"/>
              <a:t> Documentation (2023). "Real-Time Multi-Person 2D Pose Estimation."</a:t>
            </a:r>
          </a:p>
          <a:p>
            <a:pPr marL="342900" indent="-342900">
              <a:buAutoNum type="arabicPeriod" startAt="2"/>
            </a:pPr>
            <a:endParaRPr lang="en-IN" dirty="0"/>
          </a:p>
          <a:p>
            <a:r>
              <a:rPr lang="en-IN" dirty="0"/>
              <a:t> 	</a:t>
            </a:r>
          </a:p>
        </p:txBody>
      </p:sp>
    </p:spTree>
    <p:extLst>
      <p:ext uri="{BB962C8B-B14F-4D97-AF65-F5344CB8AC3E}">
        <p14:creationId xmlns:p14="http://schemas.microsoft.com/office/powerpoint/2010/main" val="101537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2382780565"/>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NAME</a:t>
                      </a:r>
                    </a:p>
                  </a:txBody>
                  <a:tcPr/>
                </a:tc>
                <a:tc>
                  <a:txBody>
                    <a:bodyPr/>
                    <a:lstStyle/>
                    <a:p>
                      <a:pPr algn="ctr"/>
                      <a:r>
                        <a:rPr lang="en-US" dirty="0"/>
                        <a:t>ROLL NO.</a:t>
                      </a:r>
                    </a:p>
                  </a:txBody>
                  <a:tcPr/>
                </a:tc>
                <a:extLst>
                  <a:ext uri="{0D108BD9-81ED-4DB2-BD59-A6C34878D82A}">
                    <a16:rowId xmlns:a16="http://schemas.microsoft.com/office/drawing/2014/main" val="1765898331"/>
                  </a:ext>
                </a:extLst>
              </a:tr>
              <a:tr h="370840">
                <a:tc>
                  <a:txBody>
                    <a:bodyPr/>
                    <a:lstStyle/>
                    <a:p>
                      <a:pPr algn="l"/>
                      <a:r>
                        <a:rPr lang="en-US" dirty="0"/>
                        <a:t>PRIYA KUMARI</a:t>
                      </a:r>
                    </a:p>
                  </a:txBody>
                  <a:tcPr/>
                </a:tc>
                <a:tc>
                  <a:txBody>
                    <a:bodyPr/>
                    <a:lstStyle/>
                    <a:p>
                      <a:r>
                        <a:rPr lang="en-US" dirty="0"/>
                        <a:t>2301730049</a:t>
                      </a:r>
                    </a:p>
                  </a:txBody>
                  <a:tcPr/>
                </a:tc>
                <a:extLst>
                  <a:ext uri="{0D108BD9-81ED-4DB2-BD59-A6C34878D82A}">
                    <a16:rowId xmlns:a16="http://schemas.microsoft.com/office/drawing/2014/main" val="4176101868"/>
                  </a:ext>
                </a:extLst>
              </a:tr>
              <a:tr h="370840">
                <a:tc>
                  <a:txBody>
                    <a:bodyPr/>
                    <a:lstStyle/>
                    <a:p>
                      <a:pPr algn="l"/>
                      <a:r>
                        <a:rPr lang="en-US" dirty="0"/>
                        <a:t>KOMAL</a:t>
                      </a:r>
                    </a:p>
                  </a:txBody>
                  <a:tcPr/>
                </a:tc>
                <a:tc>
                  <a:txBody>
                    <a:bodyPr/>
                    <a:lstStyle/>
                    <a:p>
                      <a:r>
                        <a:rPr lang="en-US" dirty="0"/>
                        <a:t>2301730038</a:t>
                      </a:r>
                    </a:p>
                  </a:txBody>
                  <a:tcPr/>
                </a:tc>
                <a:extLst>
                  <a:ext uri="{0D108BD9-81ED-4DB2-BD59-A6C34878D82A}">
                    <a16:rowId xmlns:a16="http://schemas.microsoft.com/office/drawing/2014/main" val="1958206324"/>
                  </a:ext>
                </a:extLst>
              </a:tr>
              <a:tr h="370840">
                <a:tc>
                  <a:txBody>
                    <a:bodyPr/>
                    <a:lstStyle/>
                    <a:p>
                      <a:pPr algn="l"/>
                      <a:r>
                        <a:rPr lang="en-US" dirty="0"/>
                        <a:t>BANDHAN KUMAR</a:t>
                      </a:r>
                    </a:p>
                  </a:txBody>
                  <a:tcPr/>
                </a:tc>
                <a:tc>
                  <a:txBody>
                    <a:bodyPr/>
                    <a:lstStyle/>
                    <a:p>
                      <a:r>
                        <a:rPr lang="en-US" dirty="0"/>
                        <a:t>2301730065</a:t>
                      </a:r>
                    </a:p>
                  </a:txBody>
                  <a:tcPr/>
                </a:tc>
                <a:extLst>
                  <a:ext uri="{0D108BD9-81ED-4DB2-BD59-A6C34878D82A}">
                    <a16:rowId xmlns:a16="http://schemas.microsoft.com/office/drawing/2014/main" val="441949598"/>
                  </a:ext>
                </a:extLst>
              </a:tr>
              <a:tr h="370840">
                <a:tc>
                  <a:txBody>
                    <a:bodyPr/>
                    <a:lstStyle/>
                    <a:p>
                      <a:pPr algn="l"/>
                      <a:r>
                        <a:rPr lang="en-US" dirty="0"/>
                        <a:t>DEV</a:t>
                      </a:r>
                    </a:p>
                  </a:txBody>
                  <a:tcPr/>
                </a:tc>
                <a:tc>
                  <a:txBody>
                    <a:bodyPr/>
                    <a:lstStyle/>
                    <a:p>
                      <a:r>
                        <a:rPr lang="en-US" dirty="0"/>
                        <a:t>2301730066</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0" y="1212054"/>
            <a:ext cx="9021416" cy="646331"/>
          </a:xfrm>
          <a:prstGeom prst="rect">
            <a:avLst/>
          </a:prstGeom>
          <a:noFill/>
        </p:spPr>
        <p:txBody>
          <a:bodyPr wrap="square">
            <a:spAutoFit/>
          </a:bodyPr>
          <a:lstStyle/>
          <a:p>
            <a:pPr lvl="0" algn="ctr">
              <a:buSzPct val="25000"/>
            </a:pPr>
            <a:r>
              <a:rPr lang="en-IN" sz="3600" b="1" u="sng" dirty="0">
                <a:solidFill>
                  <a:schemeClr val="accent2"/>
                </a:solidFill>
                <a:ea typeface="Cambria" panose="02040503050406030204" pitchFamily="18" charset="0"/>
                <a:cs typeface="Times New Roman" panose="02020603050405020304" pitchFamily="18" charset="0"/>
                <a:sym typeface="Arial"/>
              </a:rPr>
              <a:t>POSTURE RECOGNITION SOFTWARE USING AI</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Mr. Rajeev </a:t>
            </a:r>
            <a:r>
              <a:rPr lang="en-IN" b="1" dirty="0">
                <a:solidFill>
                  <a:srgbClr val="0070C0"/>
                </a:solidFill>
                <a:ea typeface="Cambria" panose="02040503050406030204" pitchFamily="18" charset="0"/>
                <a:cs typeface="Times New Roman" panose="02020603050405020304" pitchFamily="18" charset="0"/>
                <a:sym typeface="Arial"/>
              </a:rPr>
              <a:t>K</a:t>
            </a:r>
            <a:r>
              <a:rPr lang="en-IN" sz="1800" b="1" dirty="0">
                <a:solidFill>
                  <a:srgbClr val="0070C0"/>
                </a:solidFill>
                <a:ea typeface="Cambria" panose="02040503050406030204" pitchFamily="18" charset="0"/>
                <a:cs typeface="Times New Roman" panose="02020603050405020304" pitchFamily="18" charset="0"/>
                <a:sym typeface="Arial"/>
              </a:rPr>
              <a:t>umar Singh</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a:t>
            </a:r>
            <a:r>
              <a:rPr lang="en-IN" b="1" dirty="0">
                <a:solidFill>
                  <a:srgbClr val="0070C0"/>
                </a:solidFill>
                <a:ea typeface="Cambria" panose="02040503050406030204" pitchFamily="18" charset="0"/>
                <a:cs typeface="Times New Roman" panose="02020603050405020304" pitchFamily="18" charset="0"/>
                <a:sym typeface="Arial"/>
              </a:rPr>
              <a:t>Ms. Mansi Kajal</a:t>
            </a:r>
            <a:endParaRPr lang="en-IN" sz="1800" b="1" dirty="0">
              <a:solidFill>
                <a:srgbClr val="0070C0"/>
              </a:solidFill>
              <a:ea typeface="Cambria" panose="020405030504060302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93044A-BD0D-E3F7-B6E0-02BF697009EE}"/>
              </a:ext>
            </a:extLst>
          </p:cNvPr>
          <p:cNvSpPr txBox="1"/>
          <p:nvPr/>
        </p:nvSpPr>
        <p:spPr>
          <a:xfrm>
            <a:off x="72008" y="1484784"/>
            <a:ext cx="8892480" cy="3539430"/>
          </a:xfrm>
          <a:prstGeom prst="rect">
            <a:avLst/>
          </a:prstGeom>
          <a:noFill/>
        </p:spPr>
        <p:txBody>
          <a:bodyPr wrap="square" rtlCol="0">
            <a:spAutoFit/>
          </a:bodyPr>
          <a:lstStyle/>
          <a:p>
            <a:r>
              <a:rPr lang="en-US" sz="2800" dirty="0"/>
              <a:t> The goal of the AI based posture recognition software project is to design a product that can real time  detect and analyze a person’s posture and give feedback to help with better ergonomics and avoid  musculoskeletal disorders. The software will be using computer vision and AI techniques in order to recognize key body  parts, posture alignment and provide clear and useful information on how to enhance the posture.</a:t>
            </a:r>
            <a:endParaRPr lang="en-IN" sz="2800" dirty="0"/>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9832" y="1187843"/>
            <a:ext cx="9180512" cy="5509200"/>
          </a:xfrm>
          <a:prstGeom prst="rect">
            <a:avLst/>
          </a:prstGeom>
          <a:noFill/>
        </p:spPr>
        <p:txBody>
          <a:bodyPr wrap="square" rtlCol="0">
            <a:spAutoFit/>
          </a:bodyPr>
          <a:lstStyle/>
          <a:p>
            <a:pPr marL="457200" indent="-457200">
              <a:buFont typeface="Wingdings" panose="05000000000000000000" pitchFamily="2" charset="2"/>
              <a:buChar char="q"/>
            </a:pPr>
            <a:r>
              <a:rPr lang="en-IN" sz="2000" b="1" u="sng" dirty="0"/>
              <a:t>Problems Identified</a:t>
            </a:r>
            <a:r>
              <a:rPr lang="en-IN" sz="2800" dirty="0"/>
              <a:t>:</a:t>
            </a:r>
            <a:r>
              <a:rPr lang="en-US" sz="2800" dirty="0"/>
              <a:t> </a:t>
            </a:r>
            <a:r>
              <a:rPr lang="en-US" dirty="0"/>
              <a:t>Many people have the tendency to develop poor posture from sitting or standing incorrectly and this  is something that is common and can lead to chronic back pain, neck strain and other musculoskeletal  disorders. This is because most people are not conscious of their poor posture and do not try to change  it, which can result in health complications in the future</a:t>
            </a:r>
            <a:r>
              <a:rPr lang="en-US" sz="2000" dirty="0"/>
              <a:t>.</a:t>
            </a:r>
            <a:endParaRPr lang="en-IN" sz="2000" dirty="0"/>
          </a:p>
          <a:p>
            <a:pPr marL="457200" indent="-457200">
              <a:buFont typeface="Wingdings" panose="05000000000000000000" pitchFamily="2" charset="2"/>
              <a:buChar char="q"/>
            </a:pPr>
            <a:r>
              <a:rPr lang="en-IN" sz="2000" b="1" u="sng" dirty="0"/>
              <a:t>Issues or Problems</a:t>
            </a:r>
            <a:r>
              <a:rPr lang="en-IN" sz="2000" dirty="0"/>
              <a:t>:</a:t>
            </a:r>
            <a:r>
              <a:rPr lang="en-US" sz="2000" dirty="0"/>
              <a:t> </a:t>
            </a:r>
          </a:p>
          <a:p>
            <a:pPr marL="285750" indent="-285750">
              <a:buFont typeface="Arial" panose="020B0604020202020204" pitchFamily="34" charset="0"/>
              <a:buChar char="•"/>
            </a:pPr>
            <a:r>
              <a:rPr lang="en-US" dirty="0"/>
              <a:t>Not knowing about posture habits.</a:t>
            </a:r>
          </a:p>
          <a:p>
            <a:pPr marL="285750" indent="-285750">
              <a:buFont typeface="Arial" panose="020B0604020202020204" pitchFamily="34" charset="0"/>
              <a:buChar char="•"/>
            </a:pPr>
            <a:r>
              <a:rPr lang="en-US" dirty="0"/>
              <a:t>Hard time watching and fixing the posture in real-time.</a:t>
            </a:r>
          </a:p>
          <a:p>
            <a:pPr marL="285750" indent="-285750">
              <a:buFont typeface="Arial" panose="020B0604020202020204" pitchFamily="34" charset="0"/>
              <a:buChar char="•"/>
            </a:pPr>
            <a:r>
              <a:rPr lang="en-US" dirty="0"/>
              <a:t>An increased  chance of physical health issues such as back pain, fatigue, and reduced productivity.  </a:t>
            </a:r>
          </a:p>
          <a:p>
            <a:pPr marL="285750" indent="-285750">
              <a:buFont typeface="Arial" panose="020B0604020202020204" pitchFamily="34" charset="0"/>
              <a:buChar char="•"/>
            </a:pPr>
            <a:r>
              <a:rPr lang="en-US" dirty="0"/>
              <a:t>No personalized and  consistent feedback for enhancement from a certified trainer.  </a:t>
            </a:r>
          </a:p>
          <a:p>
            <a:pPr marL="342900" indent="-342900">
              <a:buFont typeface="Wingdings" panose="05000000000000000000" pitchFamily="2" charset="2"/>
              <a:buChar char="q"/>
            </a:pPr>
            <a:r>
              <a:rPr lang="en-US" sz="2000" b="1" u="sng" dirty="0"/>
              <a:t>  Need of Solution</a:t>
            </a:r>
            <a:r>
              <a:rPr lang="en-US" sz="2000" b="1" dirty="0"/>
              <a:t>:</a:t>
            </a:r>
            <a:endParaRPr lang="en-US" sz="2000" dirty="0"/>
          </a:p>
          <a:p>
            <a:pPr marL="285750" indent="-285750">
              <a:buFont typeface="Arial" panose="020B0604020202020204" pitchFamily="34" charset="0"/>
              <a:buChar char="•"/>
            </a:pPr>
            <a:r>
              <a:rPr lang="en-US" dirty="0"/>
              <a:t>It (habitual posture) should be detected and analyzed continuously throughout the day which requires a real-time, automated solution.</a:t>
            </a:r>
          </a:p>
          <a:p>
            <a:pPr marL="285750" indent="-285750">
              <a:buFont typeface="Arial" panose="020B0604020202020204" pitchFamily="34" charset="0"/>
              <a:buChar char="•"/>
            </a:pPr>
            <a:r>
              <a:rPr lang="en-US" dirty="0"/>
              <a:t>Instant feedback to notify users about the wrong posture and offer recommendations.</a:t>
            </a:r>
          </a:p>
          <a:p>
            <a:pPr marL="285750" indent="-285750">
              <a:buFont typeface="Arial" panose="020B0604020202020204" pitchFamily="34" charset="0"/>
              <a:buChar char="•"/>
            </a:pPr>
            <a:r>
              <a:rPr lang="en-US" dirty="0"/>
              <a:t>Helps the user to make from a long-time position that will reduce the possibility for the user to face a physical health problem.</a:t>
            </a:r>
          </a:p>
          <a:p>
            <a:pPr marL="285750" indent="-285750">
              <a:buFont typeface="Wingdings" panose="05000000000000000000" pitchFamily="2" charset="2"/>
              <a:buChar char="q"/>
            </a:pPr>
            <a:endParaRPr lang="en-IN" sz="2000" b="1" dirty="0"/>
          </a:p>
        </p:txBody>
      </p:sp>
    </p:spTree>
    <p:extLst>
      <p:ext uri="{BB962C8B-B14F-4D97-AF65-F5344CB8AC3E}">
        <p14:creationId xmlns:p14="http://schemas.microsoft.com/office/powerpoint/2010/main" val="36384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97768" y="106301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161256" y="1310805"/>
            <a:ext cx="8784976" cy="4585871"/>
          </a:xfrm>
          <a:prstGeom prst="rect">
            <a:avLst/>
          </a:prstGeom>
          <a:noFill/>
        </p:spPr>
        <p:txBody>
          <a:bodyPr wrap="square">
            <a:spAutoFit/>
          </a:bodyPr>
          <a:lstStyle/>
          <a:p>
            <a:r>
              <a:rPr lang="en-US" b="1" u="sng" dirty="0"/>
              <a:t>The Problem </a:t>
            </a:r>
            <a:r>
              <a:rPr lang="en-US" sz="1600" dirty="0"/>
              <a:t>:</a:t>
            </a:r>
          </a:p>
          <a:p>
            <a:r>
              <a:rPr lang="en-US" sz="1600" dirty="0"/>
              <a:t>Poor posture caused by sitting for extended hours, poor body positioning and awareness. That often translates into physical discomfort, chronic pain (especially on the back, neck and shoulders) and musculoskeletal problems that may last many decades. Most people are not even aware of their habits of standing and sitting poorly and the current technological solutions for posture correction are usually not practical, inconsistent, and less useful when it comes to real-time feedback.</a:t>
            </a:r>
          </a:p>
          <a:p>
            <a:r>
              <a:rPr lang="en-US" b="1" u="sng" dirty="0"/>
              <a:t>Why Is It Important</a:t>
            </a:r>
            <a:r>
              <a:rPr lang="en-US" sz="1600" dirty="0"/>
              <a:t>?</a:t>
            </a:r>
          </a:p>
          <a:p>
            <a:r>
              <a:rPr lang="en-US" sz="1600" b="1" dirty="0"/>
              <a:t>Poor posture</a:t>
            </a:r>
            <a:r>
              <a:rPr lang="en-US" sz="1600" dirty="0"/>
              <a:t> is a widespread problem for both health and productivity. Most of your body is connected to your spine, so maintaining bad posture for an extended period can result in:</a:t>
            </a:r>
          </a:p>
          <a:p>
            <a:r>
              <a:rPr lang="en-US" sz="1600" b="1" dirty="0"/>
              <a:t>Chronic pain and discomfort</a:t>
            </a:r>
            <a:r>
              <a:rPr lang="en-US" sz="1600" dirty="0"/>
              <a:t>: Particularly in the back, neck, and joints.</a:t>
            </a:r>
          </a:p>
          <a:p>
            <a:r>
              <a:rPr lang="en-US" sz="1600" b="1" dirty="0"/>
              <a:t>Reduced productivity</a:t>
            </a:r>
            <a:r>
              <a:rPr lang="en-US" sz="1600" dirty="0"/>
              <a:t>: Incorrect posture can lead to pain and fatigue, potentially inhibiting concentration and output.</a:t>
            </a:r>
          </a:p>
          <a:p>
            <a:r>
              <a:rPr lang="en-US" sz="1600" b="1" dirty="0"/>
              <a:t>Long-term health risks</a:t>
            </a:r>
            <a:r>
              <a:rPr lang="en-US" sz="1600" dirty="0"/>
              <a:t>: Poor posture, when not rectified, can lead to spinal misalignment, herniated discs and repetitive strain injuries.</a:t>
            </a:r>
          </a:p>
          <a:p>
            <a:r>
              <a:rPr lang="en-US" sz="1600" b="1" dirty="0"/>
              <a:t>Effect on mental health</a:t>
            </a:r>
            <a:r>
              <a:rPr lang="en-US" sz="1600" dirty="0"/>
              <a:t>: Discomfort and pain can lead to stress and dramatically lower your quality of life.</a:t>
            </a:r>
          </a:p>
          <a:p>
            <a:endParaRPr lang="en-IN" sz="3200" dirty="0"/>
          </a:p>
        </p:txBody>
      </p:sp>
    </p:spTree>
    <p:extLst>
      <p:ext uri="{BB962C8B-B14F-4D97-AF65-F5344CB8AC3E}">
        <p14:creationId xmlns:p14="http://schemas.microsoft.com/office/powerpoint/2010/main" val="104732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BA68B-98DA-3CEE-B0B1-455ED00A26C7}"/>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AB31881-53C2-72FF-C135-766B9CBBBD8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649B28A8-93BE-07A9-AE96-204D4CEB20CC}"/>
              </a:ext>
            </a:extLst>
          </p:cNvPr>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3BFEE33-10C1-3C47-365B-270F64DE674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B674666-D6AF-61C5-8468-193943AA44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6A452144-3F51-BFD4-6501-B731969849C0}"/>
              </a:ext>
            </a:extLst>
          </p:cNvPr>
          <p:cNvSpPr txBox="1"/>
          <p:nvPr/>
        </p:nvSpPr>
        <p:spPr>
          <a:xfrm>
            <a:off x="197768" y="106301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8047108-39A3-8D5E-4D64-22470BA7E2CF}"/>
              </a:ext>
            </a:extLst>
          </p:cNvPr>
          <p:cNvSpPr txBox="1"/>
          <p:nvPr/>
        </p:nvSpPr>
        <p:spPr>
          <a:xfrm>
            <a:off x="161256" y="1310805"/>
            <a:ext cx="8784976" cy="4062651"/>
          </a:xfrm>
          <a:prstGeom prst="rect">
            <a:avLst/>
          </a:prstGeom>
          <a:noFill/>
        </p:spPr>
        <p:txBody>
          <a:bodyPr wrap="square">
            <a:spAutoFit/>
          </a:bodyPr>
          <a:lstStyle/>
          <a:p>
            <a:r>
              <a:rPr lang="en-US" sz="2000" b="1" u="sng" dirty="0"/>
              <a:t>Why is this Problem Worth Solving</a:t>
            </a:r>
            <a:r>
              <a:rPr lang="en-US" sz="2000" dirty="0"/>
              <a:t>?</a:t>
            </a:r>
          </a:p>
          <a:p>
            <a:endParaRPr lang="en-US" sz="2000" dirty="0"/>
          </a:p>
          <a:p>
            <a:r>
              <a:rPr lang="en-US" b="1" dirty="0"/>
              <a:t>Better Health</a:t>
            </a:r>
            <a:r>
              <a:rPr lang="en-US" dirty="0"/>
              <a:t>: Real-time posture correction can help prevent chronic musculoskeletal disorders and ease any current discomfort.</a:t>
            </a:r>
          </a:p>
          <a:p>
            <a:r>
              <a:rPr lang="en-US" b="1" dirty="0"/>
              <a:t>Productivity Enhancement</a:t>
            </a:r>
            <a:r>
              <a:rPr lang="en-US" dirty="0"/>
              <a:t>: The reduction in pains and discomfort through better posture will all lead to better concentration, improved work efficiency, and lesser sick leaves.</a:t>
            </a:r>
          </a:p>
          <a:p>
            <a:r>
              <a:rPr lang="en-US" b="1" dirty="0"/>
              <a:t>Long-Term</a:t>
            </a:r>
            <a:r>
              <a:rPr lang="en-US" dirty="0"/>
              <a:t>: Correcting posture can help avoid chronic health issues caused by spinal misalignment, joint strain, or other physical conditions.</a:t>
            </a:r>
          </a:p>
          <a:p>
            <a:r>
              <a:rPr lang="en-US" b="1" dirty="0"/>
              <a:t>Improved Awareness</a:t>
            </a:r>
            <a:r>
              <a:rPr lang="en-US" dirty="0"/>
              <a:t>: Due to self-monitoring, individuals will become more aware of their posture, and therefore, easier to adapt good habits in daily life.</a:t>
            </a:r>
          </a:p>
          <a:p>
            <a:r>
              <a:rPr lang="en-US" b="1" dirty="0"/>
              <a:t>Widespread Benefits</a:t>
            </a:r>
            <a:r>
              <a:rPr lang="en-US" dirty="0"/>
              <a:t>: Organizations may benefit from lower healthcare costs and higher employee productivity; individuals without disabilities could improve physical and mental health.</a:t>
            </a:r>
          </a:p>
          <a:p>
            <a:endParaRPr lang="en-IN" sz="2000" dirty="0"/>
          </a:p>
        </p:txBody>
      </p:sp>
    </p:spTree>
    <p:extLst>
      <p:ext uri="{BB962C8B-B14F-4D97-AF65-F5344CB8AC3E}">
        <p14:creationId xmlns:p14="http://schemas.microsoft.com/office/powerpoint/2010/main" val="223067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2E1BDE8-20A4-3621-92B7-E3788BE76298}"/>
              </a:ext>
            </a:extLst>
          </p:cNvPr>
          <p:cNvSpPr txBox="1"/>
          <p:nvPr/>
        </p:nvSpPr>
        <p:spPr>
          <a:xfrm>
            <a:off x="72007" y="1139150"/>
            <a:ext cx="9071992" cy="5078313"/>
          </a:xfrm>
          <a:prstGeom prst="rect">
            <a:avLst/>
          </a:prstGeom>
          <a:noFill/>
        </p:spPr>
        <p:txBody>
          <a:bodyPr wrap="square">
            <a:spAutoFit/>
          </a:bodyPr>
          <a:lstStyle/>
          <a:p>
            <a:r>
              <a:rPr lang="en-IN" b="1" u="sng" dirty="0"/>
              <a:t>Main Goal of the Project</a:t>
            </a:r>
            <a:r>
              <a:rPr lang="en-IN" dirty="0"/>
              <a:t>:</a:t>
            </a:r>
          </a:p>
          <a:p>
            <a:r>
              <a:rPr lang="en-IN" dirty="0"/>
              <a:t>  Create an AI-based posture recognition system to monitor, </a:t>
            </a:r>
            <a:r>
              <a:rPr lang="en-IN" dirty="0" err="1"/>
              <a:t>analyze</a:t>
            </a:r>
            <a:r>
              <a:rPr lang="en-IN" dirty="0"/>
              <a:t>, and improve user posture for better health and productivity.</a:t>
            </a:r>
          </a:p>
          <a:p>
            <a:endParaRPr lang="en-IN" dirty="0"/>
          </a:p>
          <a:p>
            <a:r>
              <a:rPr lang="en-IN" b="1" u="sng" dirty="0"/>
              <a:t>Specific Objectives</a:t>
            </a:r>
            <a:r>
              <a:rPr lang="en-IN" dirty="0"/>
              <a:t>:</a:t>
            </a:r>
          </a:p>
          <a:p>
            <a:pPr marL="342900" indent="-342900">
              <a:buAutoNum type="arabicPeriod"/>
            </a:pPr>
            <a:r>
              <a:rPr lang="en-IN" dirty="0"/>
              <a:t>Develop a real-time posture detection model using AI and computer vision to accurately identify and assess various posture types, enabling users to become aware of their body alignment and make necessary adjustments. </a:t>
            </a:r>
          </a:p>
          <a:p>
            <a:pPr marL="342900" indent="-342900">
              <a:buAutoNum type="arabicPeriod"/>
            </a:pPr>
            <a:r>
              <a:rPr lang="en-IN" dirty="0"/>
              <a:t>Provide users with instant feedback on posture improvements through an intuitive user interface. This feature will include alerts and suggestions based on detected postures, helping users to maintain proper alignment throughout their daily activities.</a:t>
            </a:r>
          </a:p>
          <a:p>
            <a:pPr marL="342900" indent="-342900">
              <a:buAutoNum type="arabicPeriod"/>
            </a:pPr>
            <a:r>
              <a:rPr lang="en-IN" dirty="0"/>
              <a:t>Track user posture data over time for personalized progress monitoring. By collecting and </a:t>
            </a:r>
            <a:r>
              <a:rPr lang="en-IN" dirty="0" err="1"/>
              <a:t>analyzing</a:t>
            </a:r>
            <a:r>
              <a:rPr lang="en-IN" dirty="0"/>
              <a:t> posture data, the system will offer insights into trends and improvements, allowing users to set goals and recognize their advancements in posture correction.</a:t>
            </a:r>
          </a:p>
          <a:p>
            <a:pPr marL="342900" indent="-342900">
              <a:buAutoNum type="arabicPeriod"/>
            </a:pPr>
            <a:r>
              <a:rPr lang="en-IN" dirty="0"/>
              <a:t>Ensure cross-platform compatibility for various devices and environments. The system will be designed to function seamlessly across smartphones, tablets, laptops, and other devices, making it accessible for users in diverse settings, whether at home, in the office, or on the go.</a:t>
            </a:r>
          </a:p>
        </p:txBody>
      </p:sp>
    </p:spTree>
    <p:extLst>
      <p:ext uri="{BB962C8B-B14F-4D97-AF65-F5344CB8AC3E}">
        <p14:creationId xmlns:p14="http://schemas.microsoft.com/office/powerpoint/2010/main" val="95742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12" y="0"/>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FD2DEC-853B-1F58-B958-D38FBE8F7014}"/>
              </a:ext>
            </a:extLst>
          </p:cNvPr>
          <p:cNvSpPr txBox="1"/>
          <p:nvPr/>
        </p:nvSpPr>
        <p:spPr>
          <a:xfrm>
            <a:off x="72008" y="1112646"/>
            <a:ext cx="8964488" cy="4247317"/>
          </a:xfrm>
          <a:prstGeom prst="rect">
            <a:avLst/>
          </a:prstGeom>
          <a:noFill/>
        </p:spPr>
        <p:txBody>
          <a:bodyPr wrap="square">
            <a:spAutoFit/>
          </a:bodyPr>
          <a:lstStyle/>
          <a:p>
            <a:pPr algn="just"/>
            <a:r>
              <a:rPr lang="en-US" b="1" u="sng" dirty="0"/>
              <a:t>Methodology, Tools, and Techniques </a:t>
            </a:r>
            <a:r>
              <a:rPr lang="en-US" dirty="0"/>
              <a:t>:</a:t>
            </a:r>
          </a:p>
          <a:p>
            <a:pPr algn="just"/>
            <a:r>
              <a:rPr lang="en-US" b="1" dirty="0"/>
              <a:t>Approach:</a:t>
            </a:r>
          </a:p>
          <a:p>
            <a:pPr algn="just"/>
            <a:r>
              <a:rPr lang="en-US" b="1" dirty="0"/>
              <a:t>Pose Estimation</a:t>
            </a:r>
            <a:r>
              <a:rPr lang="en-US" dirty="0"/>
              <a:t>: Apply computer vision to detect key points of the human body &amp; posture assessment in real-time</a:t>
            </a:r>
          </a:p>
          <a:p>
            <a:pPr algn="just"/>
            <a:r>
              <a:rPr lang="en-US" b="1" dirty="0"/>
              <a:t>Posture Detection</a:t>
            </a:r>
            <a:r>
              <a:rPr lang="en-US" dirty="0"/>
              <a:t>: Classify the posture as being good or bad, depending on the alignment of the body.</a:t>
            </a:r>
          </a:p>
          <a:p>
            <a:pPr algn="just"/>
            <a:r>
              <a:rPr lang="en-US" b="1" dirty="0"/>
              <a:t>Instant Feedback</a:t>
            </a:r>
            <a:r>
              <a:rPr lang="en-US" dirty="0"/>
              <a:t>: Alert users in the moment, or provide corrective recommendations, to improve posture.</a:t>
            </a:r>
          </a:p>
          <a:p>
            <a:pPr algn="just"/>
            <a:r>
              <a:rPr lang="en-US" b="1" dirty="0"/>
              <a:t>Progress Tracking</a:t>
            </a:r>
            <a:r>
              <a:rPr lang="en-US" dirty="0"/>
              <a:t>: Keep a record of posture metrics to measure progress.</a:t>
            </a:r>
          </a:p>
          <a:p>
            <a:pPr algn="just"/>
            <a:r>
              <a:rPr lang="en-US" dirty="0"/>
              <a:t>Software, Tools, and Techniques:</a:t>
            </a:r>
          </a:p>
          <a:p>
            <a:pPr algn="just"/>
            <a:r>
              <a:rPr lang="en-US" b="1" dirty="0"/>
              <a:t>Pose Estimation</a:t>
            </a:r>
            <a:r>
              <a:rPr lang="en-US" dirty="0"/>
              <a:t>: at scale, OpenPose or the lighter MediaPipe in a live body tracking setup.</a:t>
            </a:r>
          </a:p>
          <a:p>
            <a:pPr algn="just"/>
            <a:r>
              <a:rPr lang="en-US" b="1" dirty="0"/>
              <a:t>AI Model: </a:t>
            </a:r>
            <a:r>
              <a:rPr lang="en-US" dirty="0"/>
              <a:t>For posture classification, AI models deployed on TensorFlow or PyTorch.</a:t>
            </a:r>
          </a:p>
          <a:p>
            <a:pPr algn="just"/>
            <a:r>
              <a:rPr lang="en-US" b="1" dirty="0"/>
              <a:t>App Development </a:t>
            </a:r>
            <a:r>
              <a:rPr lang="en-US" dirty="0"/>
              <a:t>: Flutter or React Native for mobile apps and Node. js for web integration.</a:t>
            </a:r>
          </a:p>
          <a:p>
            <a:pPr algn="just"/>
            <a:r>
              <a:rPr lang="en-US" b="1" dirty="0"/>
              <a:t>Data Storage</a:t>
            </a:r>
            <a:r>
              <a:rPr lang="en-US" dirty="0"/>
              <a:t>: Firebase, SQLite (log posture data)</a:t>
            </a:r>
          </a:p>
          <a:p>
            <a:pPr algn="just"/>
            <a:r>
              <a:rPr lang="en-US" b="1" dirty="0"/>
              <a:t>Feedback</a:t>
            </a:r>
            <a:r>
              <a:rPr lang="en-US" dirty="0"/>
              <a:t>: Visual alerts and push notifications.</a:t>
            </a:r>
            <a:endParaRPr lang="en-IN" dirty="0"/>
          </a:p>
        </p:txBody>
      </p:sp>
    </p:spTree>
    <p:extLst>
      <p:ext uri="{BB962C8B-B14F-4D97-AF65-F5344CB8AC3E}">
        <p14:creationId xmlns:p14="http://schemas.microsoft.com/office/powerpoint/2010/main" val="329581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C2900B-3645-9BD6-81D9-B808969A661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C8ECEBC8-6DCD-2500-2951-CF7967A4721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28000CC-C39B-4200-8F80-30B288C9C5E6}"/>
              </a:ext>
            </a:extLst>
          </p:cNvPr>
          <p:cNvSpPr txBox="1"/>
          <p:nvPr/>
        </p:nvSpPr>
        <p:spPr>
          <a:xfrm>
            <a:off x="233458" y="1060825"/>
            <a:ext cx="8352928" cy="646331"/>
          </a:xfrm>
          <a:prstGeom prst="rect">
            <a:avLst/>
          </a:prstGeom>
          <a:noFill/>
        </p:spPr>
        <p:txBody>
          <a:bodyPr wrap="square">
            <a:spAutoFit/>
          </a:bodyPr>
          <a:lstStyle/>
          <a:p>
            <a:pPr algn="just"/>
            <a:r>
              <a:rPr lang="en-IN" dirty="0"/>
              <a:t>The project will be divided into different phases and the estimated time duration for each phase will be discussed below. So, I’ll represent it like a Gantt chart</a:t>
            </a:r>
          </a:p>
        </p:txBody>
      </p:sp>
      <p:graphicFrame>
        <p:nvGraphicFramePr>
          <p:cNvPr id="12" name="Table 11">
            <a:extLst>
              <a:ext uri="{FF2B5EF4-FFF2-40B4-BE49-F238E27FC236}">
                <a16:creationId xmlns:a16="http://schemas.microsoft.com/office/drawing/2014/main" id="{FD31F97B-343D-66A1-5BB9-3C2781A88836}"/>
              </a:ext>
            </a:extLst>
          </p:cNvPr>
          <p:cNvGraphicFramePr>
            <a:graphicFrameLocks noGrp="1"/>
          </p:cNvGraphicFramePr>
          <p:nvPr>
            <p:extLst>
              <p:ext uri="{D42A27DB-BD31-4B8C-83A1-F6EECF244321}">
                <p14:modId xmlns:p14="http://schemas.microsoft.com/office/powerpoint/2010/main" val="1037988807"/>
              </p:ext>
            </p:extLst>
          </p:nvPr>
        </p:nvGraphicFramePr>
        <p:xfrm>
          <a:off x="202876" y="1707156"/>
          <a:ext cx="8848404" cy="4673038"/>
        </p:xfrm>
        <a:graphic>
          <a:graphicData uri="http://schemas.openxmlformats.org/drawingml/2006/table">
            <a:tbl>
              <a:tblPr firstRow="1" bandRow="1">
                <a:tableStyleId>{5C22544A-7EE6-4342-B048-85BDC9FD1C3A}</a:tableStyleId>
              </a:tblPr>
              <a:tblGrid>
                <a:gridCol w="2949468">
                  <a:extLst>
                    <a:ext uri="{9D8B030D-6E8A-4147-A177-3AD203B41FA5}">
                      <a16:colId xmlns:a16="http://schemas.microsoft.com/office/drawing/2014/main" val="1671180291"/>
                    </a:ext>
                  </a:extLst>
                </a:gridCol>
                <a:gridCol w="2949468">
                  <a:extLst>
                    <a:ext uri="{9D8B030D-6E8A-4147-A177-3AD203B41FA5}">
                      <a16:colId xmlns:a16="http://schemas.microsoft.com/office/drawing/2014/main" val="3457618672"/>
                    </a:ext>
                  </a:extLst>
                </a:gridCol>
                <a:gridCol w="2949468">
                  <a:extLst>
                    <a:ext uri="{9D8B030D-6E8A-4147-A177-3AD203B41FA5}">
                      <a16:colId xmlns:a16="http://schemas.microsoft.com/office/drawing/2014/main" val="1905965248"/>
                    </a:ext>
                  </a:extLst>
                </a:gridCol>
              </a:tblGrid>
              <a:tr h="375358">
                <a:tc>
                  <a:txBody>
                    <a:bodyPr/>
                    <a:lstStyle/>
                    <a:p>
                      <a:r>
                        <a:rPr lang="en-IN" dirty="0"/>
                        <a:t>PHASE</a:t>
                      </a:r>
                    </a:p>
                  </a:txBody>
                  <a:tcPr/>
                </a:tc>
                <a:tc>
                  <a:txBody>
                    <a:bodyPr/>
                    <a:lstStyle/>
                    <a:p>
                      <a:r>
                        <a:rPr lang="en-IN" dirty="0"/>
                        <a:t>DURATION </a:t>
                      </a:r>
                    </a:p>
                  </a:txBody>
                  <a:tcPr/>
                </a:tc>
                <a:tc>
                  <a:txBody>
                    <a:bodyPr/>
                    <a:lstStyle/>
                    <a:p>
                      <a:r>
                        <a:rPr lang="en-IN" dirty="0"/>
                        <a:t>DETAILS</a:t>
                      </a:r>
                    </a:p>
                  </a:txBody>
                  <a:tcPr/>
                </a:tc>
                <a:extLst>
                  <a:ext uri="{0D108BD9-81ED-4DB2-BD59-A6C34878D82A}">
                    <a16:rowId xmlns:a16="http://schemas.microsoft.com/office/drawing/2014/main" val="3320556364"/>
                  </a:ext>
                </a:extLst>
              </a:tr>
              <a:tr h="850518">
                <a:tc>
                  <a:txBody>
                    <a:bodyPr/>
                    <a:lstStyle/>
                    <a:p>
                      <a:r>
                        <a:rPr lang="en-IN" dirty="0"/>
                        <a:t>Planning and requirement gathering</a:t>
                      </a:r>
                    </a:p>
                  </a:txBody>
                  <a:tcPr/>
                </a:tc>
                <a:tc>
                  <a:txBody>
                    <a:bodyPr/>
                    <a:lstStyle/>
                    <a:p>
                      <a:r>
                        <a:rPr lang="en-IN" dirty="0"/>
                        <a:t>1 week</a:t>
                      </a:r>
                    </a:p>
                  </a:txBody>
                  <a:tcPr/>
                </a:tc>
                <a:tc>
                  <a:txBody>
                    <a:bodyPr/>
                    <a:lstStyle/>
                    <a:p>
                      <a:r>
                        <a:rPr lang="en-IN" dirty="0"/>
                        <a:t>Define project scope , gather requirements, finalize approach</a:t>
                      </a:r>
                    </a:p>
                  </a:txBody>
                  <a:tcPr/>
                </a:tc>
                <a:extLst>
                  <a:ext uri="{0D108BD9-81ED-4DB2-BD59-A6C34878D82A}">
                    <a16:rowId xmlns:a16="http://schemas.microsoft.com/office/drawing/2014/main" val="1960928194"/>
                  </a:ext>
                </a:extLst>
              </a:tr>
              <a:tr h="850518">
                <a:tc>
                  <a:txBody>
                    <a:bodyPr/>
                    <a:lstStyle/>
                    <a:p>
                      <a:r>
                        <a:rPr lang="en-IN" dirty="0"/>
                        <a:t>Data collection&amp; preprocessing</a:t>
                      </a:r>
                    </a:p>
                  </a:txBody>
                  <a:tcPr/>
                </a:tc>
                <a:tc>
                  <a:txBody>
                    <a:bodyPr/>
                    <a:lstStyle/>
                    <a:p>
                      <a:r>
                        <a:rPr lang="en-IN" dirty="0"/>
                        <a:t>2 week</a:t>
                      </a:r>
                    </a:p>
                  </a:txBody>
                  <a:tcPr/>
                </a:tc>
                <a:tc>
                  <a:txBody>
                    <a:bodyPr/>
                    <a:lstStyle/>
                    <a:p>
                      <a:r>
                        <a:rPr lang="en-IN" dirty="0"/>
                        <a:t>Gathering datasets , cleaning data and labelling posture key points</a:t>
                      </a:r>
                    </a:p>
                  </a:txBody>
                  <a:tcPr/>
                </a:tc>
                <a:extLst>
                  <a:ext uri="{0D108BD9-81ED-4DB2-BD59-A6C34878D82A}">
                    <a16:rowId xmlns:a16="http://schemas.microsoft.com/office/drawing/2014/main" val="643273071"/>
                  </a:ext>
                </a:extLst>
              </a:tr>
              <a:tr h="850518">
                <a:tc>
                  <a:txBody>
                    <a:bodyPr/>
                    <a:lstStyle/>
                    <a:p>
                      <a:r>
                        <a:rPr lang="en-IN" dirty="0"/>
                        <a:t>Model development</a:t>
                      </a:r>
                    </a:p>
                  </a:txBody>
                  <a:tcPr/>
                </a:tc>
                <a:tc>
                  <a:txBody>
                    <a:bodyPr/>
                    <a:lstStyle/>
                    <a:p>
                      <a:r>
                        <a:rPr lang="en-IN" dirty="0"/>
                        <a:t>3 week</a:t>
                      </a:r>
                    </a:p>
                  </a:txBody>
                  <a:tcPr/>
                </a:tc>
                <a:tc>
                  <a:txBody>
                    <a:bodyPr/>
                    <a:lstStyle/>
                    <a:p>
                      <a:r>
                        <a:rPr lang="en-IN" dirty="0"/>
                        <a:t>Create , train posture recognition models with pose estimation </a:t>
                      </a:r>
                    </a:p>
                  </a:txBody>
                  <a:tcPr/>
                </a:tc>
                <a:extLst>
                  <a:ext uri="{0D108BD9-81ED-4DB2-BD59-A6C34878D82A}">
                    <a16:rowId xmlns:a16="http://schemas.microsoft.com/office/drawing/2014/main" val="3677515228"/>
                  </a:ext>
                </a:extLst>
              </a:tr>
              <a:tr h="850518">
                <a:tc>
                  <a:txBody>
                    <a:bodyPr/>
                    <a:lstStyle/>
                    <a:p>
                      <a:r>
                        <a:rPr lang="en-IN" dirty="0"/>
                        <a:t>Posture analysis algorithm</a:t>
                      </a:r>
                    </a:p>
                  </a:txBody>
                  <a:tcPr/>
                </a:tc>
                <a:tc>
                  <a:txBody>
                    <a:bodyPr/>
                    <a:lstStyle/>
                    <a:p>
                      <a:r>
                        <a:rPr lang="en-IN" dirty="0"/>
                        <a:t>2 week</a:t>
                      </a:r>
                    </a:p>
                  </a:txBody>
                  <a:tcPr/>
                </a:tc>
                <a:tc>
                  <a:txBody>
                    <a:bodyPr/>
                    <a:lstStyle/>
                    <a:p>
                      <a:r>
                        <a:rPr lang="en-IN" dirty="0"/>
                        <a:t>Thresholding and classification techniques for posture evaluation</a:t>
                      </a:r>
                    </a:p>
                  </a:txBody>
                  <a:tcPr/>
                </a:tc>
                <a:extLst>
                  <a:ext uri="{0D108BD9-81ED-4DB2-BD59-A6C34878D82A}">
                    <a16:rowId xmlns:a16="http://schemas.microsoft.com/office/drawing/2014/main" val="3308632036"/>
                  </a:ext>
                </a:extLst>
              </a:tr>
              <a:tr h="595362">
                <a:tc>
                  <a:txBody>
                    <a:bodyPr/>
                    <a:lstStyle/>
                    <a:p>
                      <a:r>
                        <a:rPr lang="en-IN" dirty="0"/>
                        <a:t>Feedback system integration </a:t>
                      </a:r>
                    </a:p>
                  </a:txBody>
                  <a:tcPr/>
                </a:tc>
                <a:tc>
                  <a:txBody>
                    <a:bodyPr/>
                    <a:lstStyle/>
                    <a:p>
                      <a:r>
                        <a:rPr lang="en-IN" dirty="0"/>
                        <a:t>2 week</a:t>
                      </a:r>
                    </a:p>
                  </a:txBody>
                  <a:tcPr/>
                </a:tc>
                <a:tc>
                  <a:txBody>
                    <a:bodyPr/>
                    <a:lstStyle/>
                    <a:p>
                      <a:r>
                        <a:rPr lang="en-IN" dirty="0"/>
                        <a:t>Create and integrate a live feedback</a:t>
                      </a:r>
                    </a:p>
                  </a:txBody>
                  <a:tcPr/>
                </a:tc>
                <a:extLst>
                  <a:ext uri="{0D108BD9-81ED-4DB2-BD59-A6C34878D82A}">
                    <a16:rowId xmlns:a16="http://schemas.microsoft.com/office/drawing/2014/main" val="505352741"/>
                  </a:ext>
                </a:extLst>
              </a:tr>
            </a:tbl>
          </a:graphicData>
        </a:graphic>
      </p:graphicFrame>
    </p:spTree>
    <p:extLst>
      <p:ext uri="{BB962C8B-B14F-4D97-AF65-F5344CB8AC3E}">
        <p14:creationId xmlns:p14="http://schemas.microsoft.com/office/powerpoint/2010/main" val="1723701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6161</TotalTime>
  <Words>1399</Words>
  <Application>Microsoft Office PowerPoint</Application>
  <PresentationFormat>On-screen Show (4:3)</PresentationFormat>
  <Paragraphs>135</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Garamond</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pranay karn</cp:lastModifiedBy>
  <cp:revision>320</cp:revision>
  <cp:lastPrinted>2022-09-05T08:43:44Z</cp:lastPrinted>
  <dcterms:created xsi:type="dcterms:W3CDTF">2020-01-16T09:05:56Z</dcterms:created>
  <dcterms:modified xsi:type="dcterms:W3CDTF">2025-02-03T16:19:35Z</dcterms:modified>
</cp:coreProperties>
</file>