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52E9-3E6B-4B79-86D5-94D76AA61A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796375-A04E-4A7B-BA1D-EB919615F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964F28-3A01-4177-9484-D40C9812481E}"/>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5" name="Footer Placeholder 4">
            <a:extLst>
              <a:ext uri="{FF2B5EF4-FFF2-40B4-BE49-F238E27FC236}">
                <a16:creationId xmlns:a16="http://schemas.microsoft.com/office/drawing/2014/main" id="{722C10BD-A18F-4748-82A6-64CF0A100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1DA02-609D-48CE-9F4D-522A123CDA6D}"/>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398064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2D20-B732-4B95-832B-5B3CE8A0EF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5F954A-2885-4634-BE8F-3FA68AC0B3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47D02-04AA-4E6D-AFFF-DAAF7CECF3C3}"/>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5" name="Footer Placeholder 4">
            <a:extLst>
              <a:ext uri="{FF2B5EF4-FFF2-40B4-BE49-F238E27FC236}">
                <a16:creationId xmlns:a16="http://schemas.microsoft.com/office/drawing/2014/main" id="{C7D260FC-8320-4ECE-8E50-5B9C842604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7DDED7-9FD7-4316-B263-0244F886EEC7}"/>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29184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6E3FC-9D41-4483-981A-4D18CA5190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9D47A4-C6A5-4088-B0A8-B7AF9E24B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5D231-C9ED-45BE-8F3B-79B480EAAA30}"/>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5" name="Footer Placeholder 4">
            <a:extLst>
              <a:ext uri="{FF2B5EF4-FFF2-40B4-BE49-F238E27FC236}">
                <a16:creationId xmlns:a16="http://schemas.microsoft.com/office/drawing/2014/main" id="{50871AA2-3217-41A2-935E-044EDB8FE9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7F41C-3B8B-4785-B0B3-F50A391FC779}"/>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213320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E436-1F9B-4B45-9EFE-58C140EDB8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1D3298-E66B-4E9C-8EEA-ADA5C8F8B8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476042-7BBD-4C81-B8CA-ECEFDDC7FE65}"/>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5" name="Footer Placeholder 4">
            <a:extLst>
              <a:ext uri="{FF2B5EF4-FFF2-40B4-BE49-F238E27FC236}">
                <a16:creationId xmlns:a16="http://schemas.microsoft.com/office/drawing/2014/main" id="{3362C53D-5E16-4EE2-8D7D-2784BF0BF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EE89EA-960E-468C-B16F-2BDC4C42B7C9}"/>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427947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FEA0-42BA-4E00-8DA1-1B3B38F6B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A4EEA6-60AB-44DB-BE5C-76E5ACE78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6DB06C-DABC-4ED6-B3A3-09C3FC038DC5}"/>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5" name="Footer Placeholder 4">
            <a:extLst>
              <a:ext uri="{FF2B5EF4-FFF2-40B4-BE49-F238E27FC236}">
                <a16:creationId xmlns:a16="http://schemas.microsoft.com/office/drawing/2014/main" id="{D5DB8787-B8B4-4BF1-BA69-B7035E347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AE8FD0-3ADC-4042-B0CC-6B0F23284C2A}"/>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54298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E4C7-2F2C-411D-8763-DD89A58356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2282DC-0B40-498A-A6A8-37D7AB9786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BBE11A-F66E-420D-8A9C-97C41418A9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7AC42A-6259-4C3E-AE77-9D61EB89D018}"/>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6" name="Footer Placeholder 5">
            <a:extLst>
              <a:ext uri="{FF2B5EF4-FFF2-40B4-BE49-F238E27FC236}">
                <a16:creationId xmlns:a16="http://schemas.microsoft.com/office/drawing/2014/main" id="{D8F98B31-6FC7-457D-BD6E-6514DC5D90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8327A9-4546-4FCF-92DC-3E422C48EDBF}"/>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25329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5D69-3117-4827-8735-9A371591F2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6CBB02-5A8C-4410-A34A-5E5878D9D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3FD40B-9519-4154-ADFF-1F318AC49B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1AE258-30A0-4577-AB19-06BDAF148E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8EFC50-DDB4-4B44-BE3F-292013913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B37C6C-6AAF-423E-B680-9F5724E08FC3}"/>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8" name="Footer Placeholder 7">
            <a:extLst>
              <a:ext uri="{FF2B5EF4-FFF2-40B4-BE49-F238E27FC236}">
                <a16:creationId xmlns:a16="http://schemas.microsoft.com/office/drawing/2014/main" id="{443D7617-DF9C-44C4-828F-47B2603D00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6E39E9-2C98-4A8E-843D-1EB64CC7DBD4}"/>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366237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29C8-F413-465D-9614-84763D4B7D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3E0192-2D33-42E6-A312-573685FDE239}"/>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4" name="Footer Placeholder 3">
            <a:extLst>
              <a:ext uri="{FF2B5EF4-FFF2-40B4-BE49-F238E27FC236}">
                <a16:creationId xmlns:a16="http://schemas.microsoft.com/office/drawing/2014/main" id="{A1AC7A66-22F3-4AAC-9A09-634991E012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D64A7C-6195-4389-925C-446636329726}"/>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389105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79E61-9437-4651-B285-3CF2F79514CB}"/>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3" name="Footer Placeholder 2">
            <a:extLst>
              <a:ext uri="{FF2B5EF4-FFF2-40B4-BE49-F238E27FC236}">
                <a16:creationId xmlns:a16="http://schemas.microsoft.com/office/drawing/2014/main" id="{D6BE9DA6-B90C-4D33-BF05-15E56D8E59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76DCD1-60C9-41F7-9F27-4B3E540C77B3}"/>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176011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DCE1-62AF-4781-8441-19BC01486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11A89B-5B92-40D3-BB32-9E80A0887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C18A5C-4A83-4BEF-8923-5D191A93B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7CF89-1D75-460A-AC48-AAB5FA42B47D}"/>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6" name="Footer Placeholder 5">
            <a:extLst>
              <a:ext uri="{FF2B5EF4-FFF2-40B4-BE49-F238E27FC236}">
                <a16:creationId xmlns:a16="http://schemas.microsoft.com/office/drawing/2014/main" id="{115CE77A-72CE-4946-8CFF-3F3B1D6B6A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D0B4EF-804E-4973-811A-F01D6EC15423}"/>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325881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35A5-AD76-4464-9238-CDA7B40CB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4CF570-7C5E-4BF0-A1A0-DA968F72A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8AC26D-CAFF-4E29-80ED-C0393C89D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7397F-856C-4485-961B-47C6AC39DDA6}"/>
              </a:ext>
            </a:extLst>
          </p:cNvPr>
          <p:cNvSpPr>
            <a:spLocks noGrp="1"/>
          </p:cNvSpPr>
          <p:nvPr>
            <p:ph type="dt" sz="half" idx="10"/>
          </p:nvPr>
        </p:nvSpPr>
        <p:spPr/>
        <p:txBody>
          <a:bodyPr/>
          <a:lstStyle/>
          <a:p>
            <a:fld id="{76564469-E1F5-459D-BF29-D8DC4C7D419C}" type="datetimeFigureOut">
              <a:rPr lang="en-IN" smtClean="0"/>
              <a:t>10-11-2022</a:t>
            </a:fld>
            <a:endParaRPr lang="en-IN"/>
          </a:p>
        </p:txBody>
      </p:sp>
      <p:sp>
        <p:nvSpPr>
          <p:cNvPr id="6" name="Footer Placeholder 5">
            <a:extLst>
              <a:ext uri="{FF2B5EF4-FFF2-40B4-BE49-F238E27FC236}">
                <a16:creationId xmlns:a16="http://schemas.microsoft.com/office/drawing/2014/main" id="{F528F8CE-67AA-4149-8EF8-BECF9DD36B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BE7B7-9EBC-4F01-81D4-4D5D17EE3A96}"/>
              </a:ext>
            </a:extLst>
          </p:cNvPr>
          <p:cNvSpPr>
            <a:spLocks noGrp="1"/>
          </p:cNvSpPr>
          <p:nvPr>
            <p:ph type="sldNum" sz="quarter" idx="12"/>
          </p:nvPr>
        </p:nvSpPr>
        <p:spPr/>
        <p:txBody>
          <a:bodyPr/>
          <a:lstStyle/>
          <a:p>
            <a:fld id="{BB160208-F4C1-409A-BB13-0370C24E6B96}" type="slidenum">
              <a:rPr lang="en-IN" smtClean="0"/>
              <a:t>‹#›</a:t>
            </a:fld>
            <a:endParaRPr lang="en-IN"/>
          </a:p>
        </p:txBody>
      </p:sp>
    </p:spTree>
    <p:extLst>
      <p:ext uri="{BB962C8B-B14F-4D97-AF65-F5344CB8AC3E}">
        <p14:creationId xmlns:p14="http://schemas.microsoft.com/office/powerpoint/2010/main" val="314201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587EEE-0806-4816-951C-3BD99FBD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A06243-44B7-4240-BA5D-49CF4444B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BA0D57-E901-4BB9-AC12-AAE80B6B4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64469-E1F5-459D-BF29-D8DC4C7D419C}" type="datetimeFigureOut">
              <a:rPr lang="en-IN" smtClean="0"/>
              <a:t>10-11-2022</a:t>
            </a:fld>
            <a:endParaRPr lang="en-IN"/>
          </a:p>
        </p:txBody>
      </p:sp>
      <p:sp>
        <p:nvSpPr>
          <p:cNvPr id="5" name="Footer Placeholder 4">
            <a:extLst>
              <a:ext uri="{FF2B5EF4-FFF2-40B4-BE49-F238E27FC236}">
                <a16:creationId xmlns:a16="http://schemas.microsoft.com/office/drawing/2014/main" id="{E1C040ED-4874-4862-9677-504E2EBCC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4815D1-18DC-4BEE-829A-699A8D253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60208-F4C1-409A-BB13-0370C24E6B96}" type="slidenum">
              <a:rPr lang="en-IN" smtClean="0"/>
              <a:t>‹#›</a:t>
            </a:fld>
            <a:endParaRPr lang="en-IN"/>
          </a:p>
        </p:txBody>
      </p:sp>
    </p:spTree>
    <p:extLst>
      <p:ext uri="{BB962C8B-B14F-4D97-AF65-F5344CB8AC3E}">
        <p14:creationId xmlns:p14="http://schemas.microsoft.com/office/powerpoint/2010/main" val="93139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AD69FC-1010-4214-BF12-CEDDC77DDA92}"/>
              </a:ext>
            </a:extLst>
          </p:cNvPr>
          <p:cNvSpPr txBox="1"/>
          <p:nvPr/>
        </p:nvSpPr>
        <p:spPr>
          <a:xfrm>
            <a:off x="577516" y="705853"/>
            <a:ext cx="10940716" cy="3508653"/>
          </a:xfrm>
          <a:prstGeom prst="rect">
            <a:avLst/>
          </a:prstGeom>
          <a:noFill/>
        </p:spPr>
        <p:txBody>
          <a:bodyPr wrap="square" rtlCol="0">
            <a:spAutoFit/>
          </a:bodyPr>
          <a:lstStyle/>
          <a:p>
            <a:r>
              <a:rPr lang="en-IN" dirty="0">
                <a:latin typeface="Arial Black" panose="020B0A04020102020204" pitchFamily="34" charset="0"/>
              </a:rPr>
              <a:t>Data Modelling</a:t>
            </a:r>
          </a:p>
          <a:p>
            <a:r>
              <a:rPr lang="en-IN" sz="1400" dirty="0"/>
              <a:t>We need to predict the stock levels of products based on sales data and sensor data on an hourly basis in order to more intelligently procure products from suppliers. So we will be using timestamp ,</a:t>
            </a:r>
            <a:r>
              <a:rPr lang="en-IN" sz="1400" dirty="0" err="1"/>
              <a:t>product_id</a:t>
            </a:r>
            <a:r>
              <a:rPr lang="en-IN" sz="1400" dirty="0"/>
              <a:t> for sure as its on an hourly basis</a:t>
            </a:r>
          </a:p>
          <a:p>
            <a:r>
              <a:rPr lang="en-IN" dirty="0">
                <a:latin typeface="Arial Black" panose="020B0A04020102020204" pitchFamily="34" charset="0"/>
              </a:rPr>
              <a:t>Strategic Planning</a:t>
            </a:r>
          </a:p>
          <a:p>
            <a:pPr marL="285750" indent="-285750">
              <a:buFont typeface="Arial" panose="020B0604020202020204" pitchFamily="34" charset="0"/>
              <a:buChar char="•"/>
            </a:pPr>
            <a:r>
              <a:rPr lang="en-IN" sz="1400" dirty="0"/>
              <a:t>We will be using </a:t>
            </a:r>
            <a:r>
              <a:rPr lang="en-IN" sz="1400" dirty="0" err="1"/>
              <a:t>transaction_id</a:t>
            </a:r>
            <a:r>
              <a:rPr lang="en-IN" sz="1400" dirty="0"/>
              <a:t>, timestamp, </a:t>
            </a:r>
            <a:r>
              <a:rPr lang="en-IN" sz="1400" dirty="0" err="1"/>
              <a:t>product_id</a:t>
            </a:r>
            <a:r>
              <a:rPr lang="en-IN" sz="1400" dirty="0"/>
              <a:t>, category, </a:t>
            </a:r>
            <a:r>
              <a:rPr lang="en-IN" sz="1400" dirty="0" err="1"/>
              <a:t>unit_price</a:t>
            </a:r>
            <a:r>
              <a:rPr lang="en-IN" sz="1400" dirty="0"/>
              <a:t>, quantity , </a:t>
            </a:r>
            <a:r>
              <a:rPr lang="en-IN" sz="1400" dirty="0" err="1"/>
              <a:t>payment_type</a:t>
            </a:r>
            <a:r>
              <a:rPr lang="en-IN" sz="1400" dirty="0"/>
              <a:t> from sales model , and temperature from sensor storage temperature, </a:t>
            </a:r>
            <a:r>
              <a:rPr lang="en-IN" sz="1400" dirty="0" err="1"/>
              <a:t>estimated_stock_pct</a:t>
            </a:r>
            <a:r>
              <a:rPr lang="en-IN" sz="1400" dirty="0"/>
              <a:t> from sensor stock levels model respectively</a:t>
            </a:r>
          </a:p>
          <a:p>
            <a:pPr marL="285750" indent="-285750">
              <a:buFont typeface="Arial" panose="020B0604020202020204" pitchFamily="34" charset="0"/>
              <a:buChar char="•"/>
            </a:pPr>
            <a:r>
              <a:rPr lang="en-IN" sz="1400" dirty="0"/>
              <a:t>Mainly </a:t>
            </a:r>
            <a:r>
              <a:rPr lang="en-IN" sz="1400" dirty="0" err="1"/>
              <a:t>time_stamp</a:t>
            </a:r>
            <a:r>
              <a:rPr lang="en-IN" sz="1400" dirty="0"/>
              <a:t> and </a:t>
            </a:r>
            <a:r>
              <a:rPr lang="en-IN" sz="1400" dirty="0" err="1"/>
              <a:t>product_id</a:t>
            </a:r>
            <a:r>
              <a:rPr lang="en-IN" sz="1400" dirty="0"/>
              <a:t> is important to be included in </a:t>
            </a:r>
            <a:r>
              <a:rPr lang="en-IN" sz="1400" dirty="0" err="1"/>
              <a:t>dataframe</a:t>
            </a:r>
            <a:r>
              <a:rPr lang="en-IN" sz="1400" dirty="0"/>
              <a:t> which is to be accessed later</a:t>
            </a:r>
          </a:p>
          <a:p>
            <a:pPr marL="285750" indent="-285750">
              <a:buFont typeface="Arial" panose="020B0604020202020204" pitchFamily="34" charset="0"/>
              <a:buChar char="•"/>
            </a:pPr>
            <a:r>
              <a:rPr lang="en-IN" sz="1400" dirty="0"/>
              <a:t>Here features will be </a:t>
            </a:r>
            <a:r>
              <a:rPr lang="en-IN" sz="1400" dirty="0" err="1"/>
              <a:t>transaction_id</a:t>
            </a:r>
            <a:r>
              <a:rPr lang="en-IN" sz="1400" dirty="0"/>
              <a:t>, timestamp, </a:t>
            </a:r>
            <a:r>
              <a:rPr lang="en-IN" sz="1400" dirty="0" err="1"/>
              <a:t>product_id</a:t>
            </a:r>
            <a:r>
              <a:rPr lang="en-IN" sz="1400" dirty="0"/>
              <a:t>, temperature, </a:t>
            </a:r>
            <a:r>
              <a:rPr lang="en-IN" sz="1400" dirty="0" err="1"/>
              <a:t>estimated_stock_pct</a:t>
            </a:r>
            <a:r>
              <a:rPr lang="en-IN" sz="1400" dirty="0"/>
              <a:t> ,category, </a:t>
            </a:r>
            <a:r>
              <a:rPr lang="en-IN" sz="1400" dirty="0" err="1"/>
              <a:t>unit_price</a:t>
            </a:r>
            <a:r>
              <a:rPr lang="en-IN" sz="1400" dirty="0"/>
              <a:t>, quantity, </a:t>
            </a:r>
            <a:r>
              <a:rPr lang="en-IN" sz="1400" dirty="0" err="1"/>
              <a:t>payment_type</a:t>
            </a:r>
            <a:r>
              <a:rPr lang="en-IN" sz="1400" dirty="0"/>
              <a:t> </a:t>
            </a:r>
          </a:p>
          <a:p>
            <a:pPr marL="285750" indent="-285750">
              <a:buFont typeface="Arial" panose="020B0604020202020204" pitchFamily="34" charset="0"/>
              <a:buChar char="•"/>
            </a:pPr>
            <a:r>
              <a:rPr lang="en-IN" sz="1400" dirty="0"/>
              <a:t>We ensure that categories are fairly uniformly distributed for better classification if needed via </a:t>
            </a:r>
            <a:r>
              <a:rPr lang="en-IN" sz="1400" dirty="0" err="1"/>
              <a:t>payment_type</a:t>
            </a:r>
            <a:endParaRPr lang="en-IN" sz="1400" dirty="0"/>
          </a:p>
          <a:p>
            <a:pPr marL="285750" indent="-285750">
              <a:buFont typeface="Arial" panose="020B0604020202020204" pitchFamily="34" charset="0"/>
              <a:buChar char="•"/>
            </a:pPr>
            <a:r>
              <a:rPr lang="en-IN" sz="1400" dirty="0"/>
              <a:t>Else we are to predict the stock levels we classify or group them by estimated stock pct with respective </a:t>
            </a:r>
            <a:r>
              <a:rPr lang="en-IN" sz="1400" dirty="0" err="1"/>
              <a:t>product_id</a:t>
            </a:r>
            <a:r>
              <a:rPr lang="en-IN" sz="1400" dirty="0"/>
              <a:t> and timestamp </a:t>
            </a:r>
          </a:p>
          <a:p>
            <a:r>
              <a:rPr lang="en-IN" dirty="0">
                <a:latin typeface="Arial Black" panose="020B0A04020102020204" pitchFamily="34" charset="0"/>
              </a:rPr>
              <a:t>Summary</a:t>
            </a:r>
          </a:p>
          <a:p>
            <a:pPr marL="285750" indent="-285750">
              <a:buFont typeface="Arial" panose="020B0604020202020204" pitchFamily="34" charset="0"/>
              <a:buChar char="•"/>
            </a:pPr>
            <a:r>
              <a:rPr lang="en-IN" sz="1400" dirty="0"/>
              <a:t>We can observe that timestamp , </a:t>
            </a:r>
            <a:r>
              <a:rPr lang="en-IN" sz="1400" dirty="0" err="1"/>
              <a:t>product_id</a:t>
            </a:r>
            <a:r>
              <a:rPr lang="en-IN" sz="1400" dirty="0"/>
              <a:t> are the basis for grouping and to predict the estimated stock levels we can use linear regression with polynomial features as we have many features like category, </a:t>
            </a:r>
            <a:r>
              <a:rPr lang="en-IN" sz="1400" dirty="0" err="1"/>
              <a:t>unit_price</a:t>
            </a:r>
            <a:r>
              <a:rPr lang="en-IN" sz="1400" dirty="0"/>
              <a:t>, quantity etc…</a:t>
            </a:r>
          </a:p>
          <a:p>
            <a:endParaRPr lang="en-IN" sz="1400" dirty="0"/>
          </a:p>
          <a:p>
            <a:endParaRPr lang="en-IN" sz="1400" dirty="0"/>
          </a:p>
        </p:txBody>
      </p:sp>
      <p:graphicFrame>
        <p:nvGraphicFramePr>
          <p:cNvPr id="5" name="Table 5">
            <a:extLst>
              <a:ext uri="{FF2B5EF4-FFF2-40B4-BE49-F238E27FC236}">
                <a16:creationId xmlns:a16="http://schemas.microsoft.com/office/drawing/2014/main" id="{F13B95BD-6017-4C3A-99B7-856CEC29CE01}"/>
              </a:ext>
            </a:extLst>
          </p:cNvPr>
          <p:cNvGraphicFramePr>
            <a:graphicFrameLocks noGrp="1"/>
          </p:cNvGraphicFramePr>
          <p:nvPr>
            <p:extLst>
              <p:ext uri="{D42A27DB-BD31-4B8C-83A1-F6EECF244321}">
                <p14:modId xmlns:p14="http://schemas.microsoft.com/office/powerpoint/2010/main" val="3415405805"/>
              </p:ext>
            </p:extLst>
          </p:nvPr>
        </p:nvGraphicFramePr>
        <p:xfrm>
          <a:off x="836024" y="3976671"/>
          <a:ext cx="10598329" cy="2258664"/>
        </p:xfrm>
        <a:graphic>
          <a:graphicData uri="http://schemas.openxmlformats.org/drawingml/2006/table">
            <a:tbl>
              <a:tblPr firstRow="1" bandRow="1">
                <a:tableStyleId>{7E9639D4-E3E2-4D34-9284-5A2195B3D0D7}</a:tableStyleId>
              </a:tblPr>
              <a:tblGrid>
                <a:gridCol w="1089800">
                  <a:extLst>
                    <a:ext uri="{9D8B030D-6E8A-4147-A177-3AD203B41FA5}">
                      <a16:colId xmlns:a16="http://schemas.microsoft.com/office/drawing/2014/main" val="1081880410"/>
                    </a:ext>
                  </a:extLst>
                </a:gridCol>
                <a:gridCol w="1026231">
                  <a:extLst>
                    <a:ext uri="{9D8B030D-6E8A-4147-A177-3AD203B41FA5}">
                      <a16:colId xmlns:a16="http://schemas.microsoft.com/office/drawing/2014/main" val="823660136"/>
                    </a:ext>
                  </a:extLst>
                </a:gridCol>
                <a:gridCol w="899087">
                  <a:extLst>
                    <a:ext uri="{9D8B030D-6E8A-4147-A177-3AD203B41FA5}">
                      <a16:colId xmlns:a16="http://schemas.microsoft.com/office/drawing/2014/main" val="142158926"/>
                    </a:ext>
                  </a:extLst>
                </a:gridCol>
                <a:gridCol w="1062556">
                  <a:extLst>
                    <a:ext uri="{9D8B030D-6E8A-4147-A177-3AD203B41FA5}">
                      <a16:colId xmlns:a16="http://schemas.microsoft.com/office/drawing/2014/main" val="450430852"/>
                    </a:ext>
                  </a:extLst>
                </a:gridCol>
                <a:gridCol w="1389498">
                  <a:extLst>
                    <a:ext uri="{9D8B030D-6E8A-4147-A177-3AD203B41FA5}">
                      <a16:colId xmlns:a16="http://schemas.microsoft.com/office/drawing/2014/main" val="1179101157"/>
                    </a:ext>
                  </a:extLst>
                </a:gridCol>
                <a:gridCol w="826433">
                  <a:extLst>
                    <a:ext uri="{9D8B030D-6E8A-4147-A177-3AD203B41FA5}">
                      <a16:colId xmlns:a16="http://schemas.microsoft.com/office/drawing/2014/main" val="1215209140"/>
                    </a:ext>
                  </a:extLst>
                </a:gridCol>
                <a:gridCol w="1949540">
                  <a:extLst>
                    <a:ext uri="{9D8B030D-6E8A-4147-A177-3AD203B41FA5}">
                      <a16:colId xmlns:a16="http://schemas.microsoft.com/office/drawing/2014/main" val="3354173497"/>
                    </a:ext>
                  </a:extLst>
                </a:gridCol>
                <a:gridCol w="1362408">
                  <a:extLst>
                    <a:ext uri="{9D8B030D-6E8A-4147-A177-3AD203B41FA5}">
                      <a16:colId xmlns:a16="http://schemas.microsoft.com/office/drawing/2014/main" val="868928108"/>
                    </a:ext>
                  </a:extLst>
                </a:gridCol>
                <a:gridCol w="992776">
                  <a:extLst>
                    <a:ext uri="{9D8B030D-6E8A-4147-A177-3AD203B41FA5}">
                      <a16:colId xmlns:a16="http://schemas.microsoft.com/office/drawing/2014/main" val="1769840813"/>
                    </a:ext>
                  </a:extLst>
                </a:gridCol>
              </a:tblGrid>
              <a:tr h="564666">
                <a:tc>
                  <a:txBody>
                    <a:bodyPr/>
                    <a:lstStyle/>
                    <a:p>
                      <a:r>
                        <a:rPr lang="en-IN" sz="1400" dirty="0" err="1"/>
                        <a:t>Product_id</a:t>
                      </a:r>
                      <a:endParaRPr lang="en-IN" sz="1400" dirty="0"/>
                    </a:p>
                  </a:txBody>
                  <a:tcPr/>
                </a:tc>
                <a:tc>
                  <a:txBody>
                    <a:bodyPr/>
                    <a:lstStyle/>
                    <a:p>
                      <a:r>
                        <a:rPr lang="en-IN" sz="1400" dirty="0"/>
                        <a:t>timestamp</a:t>
                      </a:r>
                    </a:p>
                  </a:txBody>
                  <a:tcPr/>
                </a:tc>
                <a:tc>
                  <a:txBody>
                    <a:bodyPr/>
                    <a:lstStyle/>
                    <a:p>
                      <a:r>
                        <a:rPr lang="en-IN" sz="1400" dirty="0"/>
                        <a:t>category</a:t>
                      </a:r>
                    </a:p>
                  </a:txBody>
                  <a:tcPr/>
                </a:tc>
                <a:tc>
                  <a:txBody>
                    <a:bodyPr/>
                    <a:lstStyle/>
                    <a:p>
                      <a:r>
                        <a:rPr lang="en-IN" sz="1400" dirty="0" err="1"/>
                        <a:t>Unit_price</a:t>
                      </a:r>
                      <a:endParaRPr lang="en-IN" sz="1400" dirty="0"/>
                    </a:p>
                  </a:txBody>
                  <a:tcPr/>
                </a:tc>
                <a:tc>
                  <a:txBody>
                    <a:bodyPr/>
                    <a:lstStyle/>
                    <a:p>
                      <a:r>
                        <a:rPr lang="en-IN" sz="1400" dirty="0" err="1"/>
                        <a:t>Transaction_id</a:t>
                      </a:r>
                      <a:endParaRPr lang="en-IN" sz="1400" dirty="0"/>
                    </a:p>
                  </a:txBody>
                  <a:tcPr/>
                </a:tc>
                <a:tc>
                  <a:txBody>
                    <a:bodyPr/>
                    <a:lstStyle/>
                    <a:p>
                      <a:r>
                        <a:rPr lang="en-IN" sz="1400" dirty="0"/>
                        <a:t>quantity</a:t>
                      </a:r>
                    </a:p>
                  </a:txBody>
                  <a:tcPr/>
                </a:tc>
                <a:tc>
                  <a:txBody>
                    <a:bodyPr/>
                    <a:lstStyle/>
                    <a:p>
                      <a:r>
                        <a:rPr lang="en-IN" sz="1400" dirty="0" err="1"/>
                        <a:t>Estimated_stock_pct</a:t>
                      </a:r>
                      <a:endParaRPr lang="en-IN" sz="1400" dirty="0"/>
                    </a:p>
                  </a:txBody>
                  <a:tcPr/>
                </a:tc>
                <a:tc>
                  <a:txBody>
                    <a:bodyPr/>
                    <a:lstStyle/>
                    <a:p>
                      <a:r>
                        <a:rPr lang="en-IN" sz="1400" dirty="0" err="1"/>
                        <a:t>Payment_type</a:t>
                      </a:r>
                      <a:endParaRPr lang="en-IN" sz="1400" dirty="0"/>
                    </a:p>
                  </a:txBody>
                  <a:tcPr/>
                </a:tc>
                <a:tc>
                  <a:txBody>
                    <a:bodyPr/>
                    <a:lstStyle/>
                    <a:p>
                      <a:r>
                        <a:rPr lang="en-IN" sz="1400" dirty="0"/>
                        <a:t>temperature</a:t>
                      </a:r>
                    </a:p>
                  </a:txBody>
                  <a:tcPr/>
                </a:tc>
                <a:extLst>
                  <a:ext uri="{0D108BD9-81ED-4DB2-BD59-A6C34878D82A}">
                    <a16:rowId xmlns:a16="http://schemas.microsoft.com/office/drawing/2014/main" val="296229770"/>
                  </a:ext>
                </a:extLst>
              </a:tr>
              <a:tr h="564666">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64766303"/>
                  </a:ext>
                </a:extLst>
              </a:tr>
              <a:tr h="564666">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42078727"/>
                  </a:ext>
                </a:extLst>
              </a:tr>
              <a:tr h="564666">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444700478"/>
                  </a:ext>
                </a:extLst>
              </a:tr>
            </a:tbl>
          </a:graphicData>
        </a:graphic>
      </p:graphicFrame>
    </p:spTree>
    <p:extLst>
      <p:ext uri="{BB962C8B-B14F-4D97-AF65-F5344CB8AC3E}">
        <p14:creationId xmlns:p14="http://schemas.microsoft.com/office/powerpoint/2010/main" val="3132681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 reddy koukuntla</dc:creator>
  <cp:lastModifiedBy>komal reddy koukuntla</cp:lastModifiedBy>
  <cp:revision>1</cp:revision>
  <dcterms:created xsi:type="dcterms:W3CDTF">2022-11-10T15:13:37Z</dcterms:created>
  <dcterms:modified xsi:type="dcterms:W3CDTF">2022-11-10T15:13:47Z</dcterms:modified>
</cp:coreProperties>
</file>