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December 20,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December 20,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6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December 20,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December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December 20,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71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F4821-79CE-4DFD-B296-CB445AD0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857617"/>
            <a:ext cx="5432045" cy="55366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INSIGHTS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15F0D-EB9C-4026-9A53-97CB01C69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765039"/>
            <a:ext cx="6557179" cy="45367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have used Random Forest Regressor  as we are predicting continuous numeric variable </a:t>
            </a:r>
            <a:r>
              <a:rPr lang="en-US" sz="1800" dirty="0" err="1"/>
              <a:t>estimated_stock_pct</a:t>
            </a:r>
            <a:r>
              <a:rPr lang="en-US" sz="1800" dirty="0"/>
              <a:t> ., and we could know which features weigh more in the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After building the model we got to know that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 see that unit price and temperature were important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Next comes the </a:t>
            </a:r>
            <a:r>
              <a:rPr lang="en-US" sz="1800" dirty="0" err="1"/>
              <a:t>timestamp_hour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But category like frozen, personal care, baked goods, beverages, cheese, cleaning products, baby products, baking, condiments and sauces </a:t>
            </a:r>
            <a:r>
              <a:rPr lang="en-US" sz="1800" dirty="0" err="1"/>
              <a:t>etc</a:t>
            </a:r>
            <a:r>
              <a:rPr lang="en-US" sz="1800" dirty="0"/>
              <a:t>… are not that important or bare less importance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Thus we can improve the model by adding more important features and removing the </a:t>
            </a:r>
            <a:r>
              <a:rPr lang="en-US" sz="1800"/>
              <a:t>lesser important ones.</a:t>
            </a: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EF7C9DA0-0593-A47C-BA4B-CCEC4D63B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" r="35879"/>
          <a:stretch/>
        </p:blipFill>
        <p:spPr>
          <a:xfrm>
            <a:off x="7175715" y="-130596"/>
            <a:ext cx="50162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872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Source Sans Pro</vt:lpstr>
      <vt:lpstr>Source Sans Pro Light</vt:lpstr>
      <vt:lpstr>Wingdings</vt:lpstr>
      <vt:lpstr>ThinLineVTI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</dc:title>
  <dc:creator>komal reddy koukuntla</dc:creator>
  <cp:lastModifiedBy>komal reddy koukuntla</cp:lastModifiedBy>
  <cp:revision>2</cp:revision>
  <dcterms:created xsi:type="dcterms:W3CDTF">2022-12-20T05:17:39Z</dcterms:created>
  <dcterms:modified xsi:type="dcterms:W3CDTF">2022-12-20T05:31:32Z</dcterms:modified>
</cp:coreProperties>
</file>