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ED2C5C-5654-44E7-98A2-EB7A8AEE87D0}" v="1373" dt="2023-02-09T05:12:10.042"/>
    <p1510:client id="{9D476946-8269-487B-8CF1-BAB5F26151C2}" v="39" dt="2023-02-10T16:44:16.6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2/10/2023</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60493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2/10/2023</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440907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2/10/2023</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306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2/10/2023</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504863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2/10/2023</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712989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2/10/2023</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04321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2/10/2023</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5204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2/10/2023</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11206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2/10/2023</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603393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2/10/2023</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62755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2/10/2023</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11026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2/10/2023</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57357615"/>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D84B89-83B1-AA44-B9BE-C68A3A346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nnected sticks shaping polygons background">
            <a:extLst>
              <a:ext uri="{FF2B5EF4-FFF2-40B4-BE49-F238E27FC236}">
                <a16:creationId xmlns:a16="http://schemas.microsoft.com/office/drawing/2014/main" id="{E23D7C39-DB9A-91E7-0E11-B067ABCF3E7F}"/>
              </a:ext>
            </a:extLst>
          </p:cNvPr>
          <p:cNvPicPr>
            <a:picLocks noChangeAspect="1"/>
          </p:cNvPicPr>
          <p:nvPr/>
        </p:nvPicPr>
        <p:blipFill rotWithShape="1">
          <a:blip r:embed="rId2"/>
          <a:srcRect t="10240" r="-2" b="536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DF3B9D9F-2555-4B2E-AD17-056B66596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4" y="812056"/>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rgbClr val="000000">
              <a:alpha val="4993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162945" y="1271059"/>
            <a:ext cx="3770109" cy="2149459"/>
          </a:xfrm>
        </p:spPr>
        <p:txBody>
          <a:bodyPr>
            <a:normAutofit/>
          </a:bodyPr>
          <a:lstStyle/>
          <a:p>
            <a:pPr algn="ctr"/>
            <a:r>
              <a:rPr lang="en-US" sz="4000" dirty="0">
                <a:solidFill>
                  <a:srgbClr val="FFFFFF"/>
                </a:solidFill>
              </a:rPr>
              <a:t>Restaurant Rating Prediction</a:t>
            </a:r>
          </a:p>
        </p:txBody>
      </p:sp>
      <p:sp>
        <p:nvSpPr>
          <p:cNvPr id="3" name="Subtitle 2"/>
          <p:cNvSpPr>
            <a:spLocks noGrp="1"/>
          </p:cNvSpPr>
          <p:nvPr>
            <p:ph type="subTitle" idx="1"/>
          </p:nvPr>
        </p:nvSpPr>
        <p:spPr>
          <a:xfrm>
            <a:off x="913412" y="4102036"/>
            <a:ext cx="4387805" cy="1914111"/>
          </a:xfrm>
        </p:spPr>
        <p:txBody>
          <a:bodyPr vert="horz" lIns="91440" tIns="45720" rIns="91440" bIns="45720" rtlCol="0" anchor="t">
            <a:normAutofit/>
          </a:bodyPr>
          <a:lstStyle/>
          <a:p>
            <a:pPr algn="ctr"/>
            <a:r>
              <a:rPr lang="en-US" sz="1800" dirty="0">
                <a:solidFill>
                  <a:srgbClr val="FFFFFF"/>
                </a:solidFill>
              </a:rPr>
              <a:t>Domain: E Commerce</a:t>
            </a:r>
            <a:endParaRPr lang="en-US" dirty="0"/>
          </a:p>
        </p:txBody>
      </p:sp>
      <p:sp>
        <p:nvSpPr>
          <p:cNvPr id="5" name="TextBox 4">
            <a:extLst>
              <a:ext uri="{FF2B5EF4-FFF2-40B4-BE49-F238E27FC236}">
                <a16:creationId xmlns:a16="http://schemas.microsoft.com/office/drawing/2014/main" id="{330C1AA6-AAD9-EEAD-EA0E-C9B0CEECBC8F}"/>
              </a:ext>
            </a:extLst>
          </p:cNvPr>
          <p:cNvSpPr txBox="1"/>
          <p:nvPr/>
        </p:nvSpPr>
        <p:spPr>
          <a:xfrm>
            <a:off x="1426534" y="4828953"/>
            <a:ext cx="36416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rPr>
              <a:t>Komal Reddy </a:t>
            </a:r>
            <a:r>
              <a:rPr lang="en-US" sz="2400" dirty="0" err="1">
                <a:solidFill>
                  <a:schemeClr val="bg1"/>
                </a:solidFill>
              </a:rPr>
              <a:t>Koukuntla</a:t>
            </a:r>
            <a:endParaRPr lang="en-US" sz="2400" dirty="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4C7A0-549B-B756-4E3E-BE542BD7470A}"/>
              </a:ext>
            </a:extLst>
          </p:cNvPr>
          <p:cNvSpPr txBox="1"/>
          <p:nvPr/>
        </p:nvSpPr>
        <p:spPr>
          <a:xfrm>
            <a:off x="818444" y="827851"/>
            <a:ext cx="10545703"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dirty="0">
                <a:ea typeface="+mn-lt"/>
                <a:cs typeface="+mn-lt"/>
              </a:rPr>
              <a:t>Model Selection: </a:t>
            </a:r>
            <a:endParaRPr lang="en-US"/>
          </a:p>
          <a:p>
            <a:pPr marL="342900" indent="-342900">
              <a:lnSpc>
                <a:spcPct val="150000"/>
              </a:lnSpc>
              <a:buFont typeface="Arial"/>
              <a:buChar char="•"/>
            </a:pPr>
            <a:r>
              <a:rPr lang="en-US" sz="2000" dirty="0"/>
              <a:t>Built models using Linear Regression, Random Forest, </a:t>
            </a:r>
            <a:r>
              <a:rPr lang="en-US" sz="2000" dirty="0" err="1"/>
              <a:t>ExtraTree</a:t>
            </a:r>
            <a:r>
              <a:rPr lang="en-US" sz="2000" dirty="0"/>
              <a:t> Regressor</a:t>
            </a:r>
            <a:endParaRPr lang="en-US" sz="2400" dirty="0"/>
          </a:p>
          <a:p>
            <a:pPr marL="342900" indent="-342900">
              <a:lnSpc>
                <a:spcPct val="150000"/>
              </a:lnSpc>
              <a:buFont typeface="Arial"/>
              <a:buChar char="•"/>
            </a:pPr>
            <a:r>
              <a:rPr lang="en-US" sz="2000" dirty="0" err="1"/>
              <a:t>ExtraTree</a:t>
            </a:r>
            <a:r>
              <a:rPr lang="en-US" sz="2000" dirty="0"/>
              <a:t> Regressor is chosen as its r2 score is high (</a:t>
            </a:r>
            <a:r>
              <a:rPr lang="en-US" sz="2000" dirty="0">
                <a:latin typeface="Goudy Old Style"/>
              </a:rPr>
              <a:t>0.9325151755043354</a:t>
            </a:r>
            <a:r>
              <a:rPr lang="en-US" sz="2000" dirty="0"/>
              <a:t>)</a:t>
            </a:r>
          </a:p>
          <a:p>
            <a:endParaRPr lang="en-US" dirty="0"/>
          </a:p>
        </p:txBody>
      </p:sp>
    </p:spTree>
    <p:extLst>
      <p:ext uri="{BB962C8B-B14F-4D97-AF65-F5344CB8AC3E}">
        <p14:creationId xmlns:p14="http://schemas.microsoft.com/office/powerpoint/2010/main" val="17639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CDBD-E98A-4461-ACFF-995CAF3E48A7}"/>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E7218A72-E9CA-F341-908F-66AFA5174082}"/>
              </a:ext>
            </a:extLst>
          </p:cNvPr>
          <p:cNvSpPr>
            <a:spLocks noGrp="1"/>
          </p:cNvSpPr>
          <p:nvPr>
            <p:ph idx="1"/>
          </p:nvPr>
        </p:nvSpPr>
        <p:spPr/>
        <p:txBody>
          <a:bodyPr vert="horz" lIns="91440" tIns="45720" rIns="91440" bIns="45720" rtlCol="0" anchor="t">
            <a:normAutofit/>
          </a:bodyPr>
          <a:lstStyle/>
          <a:p>
            <a:r>
              <a:rPr lang="en-US" dirty="0"/>
              <a:t>Model is trained in sets (</a:t>
            </a:r>
            <a:r>
              <a:rPr lang="en-US" dirty="0" err="1"/>
              <a:t>Train_Test_Split</a:t>
            </a:r>
            <a:r>
              <a:rPr lang="en-US" dirty="0"/>
              <a:t>) 30% of data for testing whereas 70% is for training</a:t>
            </a:r>
          </a:p>
          <a:p>
            <a:r>
              <a:rPr lang="en-US" dirty="0"/>
              <a:t>The sets are preprocessed and data is predicted using </a:t>
            </a:r>
            <a:r>
              <a:rPr lang="en-US" dirty="0" err="1"/>
              <a:t>ExtraTree</a:t>
            </a:r>
            <a:r>
              <a:rPr lang="en-US" dirty="0"/>
              <a:t> Regressor model</a:t>
            </a:r>
          </a:p>
          <a:p>
            <a:r>
              <a:rPr lang="en-US" dirty="0"/>
              <a:t>The predicted data is saved in Zomata_df_komal.csv</a:t>
            </a:r>
          </a:p>
        </p:txBody>
      </p:sp>
    </p:spTree>
    <p:extLst>
      <p:ext uri="{BB962C8B-B14F-4D97-AF65-F5344CB8AC3E}">
        <p14:creationId xmlns:p14="http://schemas.microsoft.com/office/powerpoint/2010/main" val="4044392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355D020-B9F7-4EB3-8480-1BE428257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CE299C-81F8-8587-29EC-6193B70BBEA4}"/>
              </a:ext>
            </a:extLst>
          </p:cNvPr>
          <p:cNvSpPr>
            <a:spLocks noGrp="1"/>
          </p:cNvSpPr>
          <p:nvPr>
            <p:ph type="title"/>
          </p:nvPr>
        </p:nvSpPr>
        <p:spPr>
          <a:xfrm>
            <a:off x="6092672" y="952499"/>
            <a:ext cx="5143501" cy="1508760"/>
          </a:xfrm>
        </p:spPr>
        <p:txBody>
          <a:bodyPr anchor="ctr">
            <a:normAutofit/>
          </a:bodyPr>
          <a:lstStyle/>
          <a:p>
            <a:pPr algn="r"/>
            <a:r>
              <a:rPr lang="en-US" dirty="0"/>
              <a:t>Q &amp; A</a:t>
            </a:r>
            <a:endParaRPr lang="en-US"/>
          </a:p>
        </p:txBody>
      </p:sp>
      <p:sp>
        <p:nvSpPr>
          <p:cNvPr id="10" name="Freeform: Shape 9">
            <a:extLst>
              <a:ext uri="{FF2B5EF4-FFF2-40B4-BE49-F238E27FC236}">
                <a16:creationId xmlns:a16="http://schemas.microsoft.com/office/drawing/2014/main" id="{1A7935F8-81A6-44FF-B896-2E67958AAC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9597" y="1907347"/>
            <a:ext cx="2249810" cy="304413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721285E4-C6FA-43AA-968B-F08BB8541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8393" y="1824533"/>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85D3C335-07C9-4536-95C3-38B9B9CFC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563455" cy="2294745"/>
          </a:xfrm>
          <a:custGeom>
            <a:avLst/>
            <a:gdLst>
              <a:gd name="connsiteX0" fmla="*/ 0 w 1588440"/>
              <a:gd name="connsiteY0" fmla="*/ 0 h 2310709"/>
              <a:gd name="connsiteX1" fmla="*/ 1532882 w 1588440"/>
              <a:gd name="connsiteY1" fmla="*/ 0 h 2310709"/>
              <a:gd name="connsiteX2" fmla="*/ 1548735 w 1588440"/>
              <a:gd name="connsiteY2" fmla="*/ 39565 h 2310709"/>
              <a:gd name="connsiteX3" fmla="*/ 1588440 w 1588440"/>
              <a:gd name="connsiteY3" fmla="*/ 342897 h 2310709"/>
              <a:gd name="connsiteX4" fmla="*/ 1588440 w 1588440"/>
              <a:gd name="connsiteY4" fmla="*/ 438788 h 2310709"/>
              <a:gd name="connsiteX5" fmla="*/ 1588440 w 1588440"/>
              <a:gd name="connsiteY5" fmla="*/ 712498 h 2310709"/>
              <a:gd name="connsiteX6" fmla="*/ 1588440 w 1588440"/>
              <a:gd name="connsiteY6" fmla="*/ 864790 h 2310709"/>
              <a:gd name="connsiteX7" fmla="*/ 1588440 w 1588440"/>
              <a:gd name="connsiteY7" fmla="*/ 1074495 h 2310709"/>
              <a:gd name="connsiteX8" fmla="*/ 1588440 w 1588440"/>
              <a:gd name="connsiteY8" fmla="*/ 1234390 h 2310709"/>
              <a:gd name="connsiteX9" fmla="*/ 1294612 w 1588440"/>
              <a:gd name="connsiteY9" fmla="*/ 1861277 h 2310709"/>
              <a:gd name="connsiteX10" fmla="*/ 564068 w 1588440"/>
              <a:gd name="connsiteY10" fmla="*/ 2224184 h 2310709"/>
              <a:gd name="connsiteX11" fmla="*/ 465379 w 1588440"/>
              <a:gd name="connsiteY11" fmla="*/ 2310709 h 2310709"/>
              <a:gd name="connsiteX12" fmla="*/ 363004 w 1588440"/>
              <a:gd name="connsiteY12" fmla="*/ 2224184 h 2310709"/>
              <a:gd name="connsiteX13" fmla="*/ 79710 w 1588440"/>
              <a:gd name="connsiteY13" fmla="*/ 2058348 h 2310709"/>
              <a:gd name="connsiteX14" fmla="*/ 0 w 1588440"/>
              <a:gd name="connsiteY14" fmla="*/ 2024026 h 231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88440" h="2310709">
                <a:moveTo>
                  <a:pt x="0" y="0"/>
                </a:moveTo>
                <a:lnTo>
                  <a:pt x="1532882" y="0"/>
                </a:lnTo>
                <a:lnTo>
                  <a:pt x="1548735" y="39565"/>
                </a:lnTo>
                <a:cubicBezTo>
                  <a:pt x="1575528" y="122898"/>
                  <a:pt x="1588440" y="221532"/>
                  <a:pt x="1588440" y="342897"/>
                </a:cubicBezTo>
                <a:lnTo>
                  <a:pt x="1588440" y="438788"/>
                </a:lnTo>
                <a:lnTo>
                  <a:pt x="1588440" y="712498"/>
                </a:lnTo>
                <a:lnTo>
                  <a:pt x="1588440" y="864790"/>
                </a:lnTo>
                <a:lnTo>
                  <a:pt x="1588440" y="1074495"/>
                </a:lnTo>
                <a:lnTo>
                  <a:pt x="1588440" y="1234390"/>
                </a:lnTo>
                <a:cubicBezTo>
                  <a:pt x="1588440" y="1558032"/>
                  <a:pt x="1496620" y="1720025"/>
                  <a:pt x="1294612" y="1861277"/>
                </a:cubicBezTo>
                <a:cubicBezTo>
                  <a:pt x="1084530" y="1982990"/>
                  <a:pt x="808776" y="2035079"/>
                  <a:pt x="564068" y="2224184"/>
                </a:cubicBezTo>
                <a:lnTo>
                  <a:pt x="465379" y="2310709"/>
                </a:lnTo>
                <a:lnTo>
                  <a:pt x="363004" y="2224184"/>
                </a:lnTo>
                <a:cubicBezTo>
                  <a:pt x="271238" y="2153269"/>
                  <a:pt x="175107" y="2101623"/>
                  <a:pt x="79710" y="2058348"/>
                </a:cubicBezTo>
                <a:lnTo>
                  <a:pt x="0" y="2024026"/>
                </a:ln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D97B7E9-D716-42DF-975A-73D89F175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4420" cy="2377558"/>
          </a:xfrm>
          <a:custGeom>
            <a:avLst/>
            <a:gdLst>
              <a:gd name="connsiteX0" fmla="*/ 0 w 1624420"/>
              <a:gd name="connsiteY0" fmla="*/ 0 h 2377558"/>
              <a:gd name="connsiteX1" fmla="*/ 1586848 w 1624420"/>
              <a:gd name="connsiteY1" fmla="*/ 0 h 2377558"/>
              <a:gd name="connsiteX2" fmla="*/ 1605964 w 1624420"/>
              <a:gd name="connsiteY2" fmla="*/ 76379 h 2377558"/>
              <a:gd name="connsiteX3" fmla="*/ 1624420 w 1624420"/>
              <a:gd name="connsiteY3" fmla="*/ 302680 h 2377558"/>
              <a:gd name="connsiteX4" fmla="*/ 1624420 w 1624420"/>
              <a:gd name="connsiteY4" fmla="*/ 403788 h 2377558"/>
              <a:gd name="connsiteX5" fmla="*/ 1624420 w 1624420"/>
              <a:gd name="connsiteY5" fmla="*/ 692390 h 2377558"/>
              <a:gd name="connsiteX6" fmla="*/ 1624420 w 1624420"/>
              <a:gd name="connsiteY6" fmla="*/ 852968 h 2377558"/>
              <a:gd name="connsiteX7" fmla="*/ 1624420 w 1624420"/>
              <a:gd name="connsiteY7" fmla="*/ 1074083 h 2377558"/>
              <a:gd name="connsiteX8" fmla="*/ 1624420 w 1624420"/>
              <a:gd name="connsiteY8" fmla="*/ 1242678 h 2377558"/>
              <a:gd name="connsiteX9" fmla="*/ 1314605 w 1624420"/>
              <a:gd name="connsiteY9" fmla="*/ 1903673 h 2377558"/>
              <a:gd name="connsiteX10" fmla="*/ 544313 w 1624420"/>
              <a:gd name="connsiteY10" fmla="*/ 2286325 h 2377558"/>
              <a:gd name="connsiteX11" fmla="*/ 440255 w 1624420"/>
              <a:gd name="connsiteY11" fmla="*/ 2377558 h 2377558"/>
              <a:gd name="connsiteX12" fmla="*/ 332309 w 1624420"/>
              <a:gd name="connsiteY12" fmla="*/ 2286325 h 2377558"/>
              <a:gd name="connsiteX13" fmla="*/ 33602 w 1624420"/>
              <a:gd name="connsiteY13" fmla="*/ 2111466 h 2377558"/>
              <a:gd name="connsiteX14" fmla="*/ 0 w 1624420"/>
              <a:gd name="connsiteY14" fmla="*/ 2096998 h 2377558"/>
              <a:gd name="connsiteX0" fmla="*/ 0 w 1624420"/>
              <a:gd name="connsiteY0" fmla="*/ 0 h 2377558"/>
              <a:gd name="connsiteX1" fmla="*/ 1586848 w 1624420"/>
              <a:gd name="connsiteY1" fmla="*/ 0 h 2377558"/>
              <a:gd name="connsiteX2" fmla="*/ 1605964 w 1624420"/>
              <a:gd name="connsiteY2" fmla="*/ 76379 h 2377558"/>
              <a:gd name="connsiteX3" fmla="*/ 1624420 w 1624420"/>
              <a:gd name="connsiteY3" fmla="*/ 302680 h 2377558"/>
              <a:gd name="connsiteX4" fmla="*/ 1624420 w 1624420"/>
              <a:gd name="connsiteY4" fmla="*/ 403788 h 2377558"/>
              <a:gd name="connsiteX5" fmla="*/ 1624420 w 1624420"/>
              <a:gd name="connsiteY5" fmla="*/ 692390 h 2377558"/>
              <a:gd name="connsiteX6" fmla="*/ 1624420 w 1624420"/>
              <a:gd name="connsiteY6" fmla="*/ 852968 h 2377558"/>
              <a:gd name="connsiteX7" fmla="*/ 1624420 w 1624420"/>
              <a:gd name="connsiteY7" fmla="*/ 1074083 h 2377558"/>
              <a:gd name="connsiteX8" fmla="*/ 1624420 w 1624420"/>
              <a:gd name="connsiteY8" fmla="*/ 1242678 h 2377558"/>
              <a:gd name="connsiteX9" fmla="*/ 1314605 w 1624420"/>
              <a:gd name="connsiteY9" fmla="*/ 1903673 h 2377558"/>
              <a:gd name="connsiteX10" fmla="*/ 544313 w 1624420"/>
              <a:gd name="connsiteY10" fmla="*/ 2286325 h 2377558"/>
              <a:gd name="connsiteX11" fmla="*/ 440255 w 1624420"/>
              <a:gd name="connsiteY11" fmla="*/ 2377558 h 2377558"/>
              <a:gd name="connsiteX12" fmla="*/ 332309 w 1624420"/>
              <a:gd name="connsiteY12" fmla="*/ 2286325 h 2377558"/>
              <a:gd name="connsiteX13" fmla="*/ 33602 w 1624420"/>
              <a:gd name="connsiteY13" fmla="*/ 2111466 h 2377558"/>
              <a:gd name="connsiteX14" fmla="*/ 0 w 1624420"/>
              <a:gd name="connsiteY14" fmla="*/ 2096998 h 2377558"/>
              <a:gd name="connsiteX15" fmla="*/ 91440 w 1624420"/>
              <a:gd name="connsiteY15" fmla="*/ 91440 h 2377558"/>
              <a:gd name="connsiteX0" fmla="*/ 0 w 1624420"/>
              <a:gd name="connsiteY0" fmla="*/ 0 h 2377558"/>
              <a:gd name="connsiteX1" fmla="*/ 1586848 w 1624420"/>
              <a:gd name="connsiteY1" fmla="*/ 0 h 2377558"/>
              <a:gd name="connsiteX2" fmla="*/ 1605964 w 1624420"/>
              <a:gd name="connsiteY2" fmla="*/ 76379 h 2377558"/>
              <a:gd name="connsiteX3" fmla="*/ 1624420 w 1624420"/>
              <a:gd name="connsiteY3" fmla="*/ 302680 h 2377558"/>
              <a:gd name="connsiteX4" fmla="*/ 1624420 w 1624420"/>
              <a:gd name="connsiteY4" fmla="*/ 403788 h 2377558"/>
              <a:gd name="connsiteX5" fmla="*/ 1624420 w 1624420"/>
              <a:gd name="connsiteY5" fmla="*/ 692390 h 2377558"/>
              <a:gd name="connsiteX6" fmla="*/ 1624420 w 1624420"/>
              <a:gd name="connsiteY6" fmla="*/ 852968 h 2377558"/>
              <a:gd name="connsiteX7" fmla="*/ 1624420 w 1624420"/>
              <a:gd name="connsiteY7" fmla="*/ 1074083 h 2377558"/>
              <a:gd name="connsiteX8" fmla="*/ 1624420 w 1624420"/>
              <a:gd name="connsiteY8" fmla="*/ 1242678 h 2377558"/>
              <a:gd name="connsiteX9" fmla="*/ 1314605 w 1624420"/>
              <a:gd name="connsiteY9" fmla="*/ 1903673 h 2377558"/>
              <a:gd name="connsiteX10" fmla="*/ 544313 w 1624420"/>
              <a:gd name="connsiteY10" fmla="*/ 2286325 h 2377558"/>
              <a:gd name="connsiteX11" fmla="*/ 440255 w 1624420"/>
              <a:gd name="connsiteY11" fmla="*/ 2377558 h 2377558"/>
              <a:gd name="connsiteX12" fmla="*/ 332309 w 1624420"/>
              <a:gd name="connsiteY12" fmla="*/ 2286325 h 2377558"/>
              <a:gd name="connsiteX13" fmla="*/ 33602 w 1624420"/>
              <a:gd name="connsiteY13" fmla="*/ 2111466 h 2377558"/>
              <a:gd name="connsiteX14" fmla="*/ 0 w 1624420"/>
              <a:gd name="connsiteY14" fmla="*/ 2096998 h 2377558"/>
              <a:gd name="connsiteX0" fmla="*/ 1586848 w 1624420"/>
              <a:gd name="connsiteY0" fmla="*/ 0 h 2377558"/>
              <a:gd name="connsiteX1" fmla="*/ 1605964 w 1624420"/>
              <a:gd name="connsiteY1" fmla="*/ 76379 h 2377558"/>
              <a:gd name="connsiteX2" fmla="*/ 1624420 w 1624420"/>
              <a:gd name="connsiteY2" fmla="*/ 302680 h 2377558"/>
              <a:gd name="connsiteX3" fmla="*/ 1624420 w 1624420"/>
              <a:gd name="connsiteY3" fmla="*/ 403788 h 2377558"/>
              <a:gd name="connsiteX4" fmla="*/ 1624420 w 1624420"/>
              <a:gd name="connsiteY4" fmla="*/ 692390 h 2377558"/>
              <a:gd name="connsiteX5" fmla="*/ 1624420 w 1624420"/>
              <a:gd name="connsiteY5" fmla="*/ 852968 h 2377558"/>
              <a:gd name="connsiteX6" fmla="*/ 1624420 w 1624420"/>
              <a:gd name="connsiteY6" fmla="*/ 1074083 h 2377558"/>
              <a:gd name="connsiteX7" fmla="*/ 1624420 w 1624420"/>
              <a:gd name="connsiteY7" fmla="*/ 1242678 h 2377558"/>
              <a:gd name="connsiteX8" fmla="*/ 1314605 w 1624420"/>
              <a:gd name="connsiteY8" fmla="*/ 1903673 h 2377558"/>
              <a:gd name="connsiteX9" fmla="*/ 544313 w 1624420"/>
              <a:gd name="connsiteY9" fmla="*/ 2286325 h 2377558"/>
              <a:gd name="connsiteX10" fmla="*/ 440255 w 1624420"/>
              <a:gd name="connsiteY10" fmla="*/ 2377558 h 2377558"/>
              <a:gd name="connsiteX11" fmla="*/ 332309 w 1624420"/>
              <a:gd name="connsiteY11" fmla="*/ 2286325 h 2377558"/>
              <a:gd name="connsiteX12" fmla="*/ 33602 w 1624420"/>
              <a:gd name="connsiteY12" fmla="*/ 2111466 h 2377558"/>
              <a:gd name="connsiteX13" fmla="*/ 0 w 1624420"/>
              <a:gd name="connsiteY13" fmla="*/ 2096998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4420" h="2377558">
                <a:moveTo>
                  <a:pt x="1586848" y="0"/>
                </a:moveTo>
                <a:lnTo>
                  <a:pt x="1605964" y="76379"/>
                </a:lnTo>
                <a:cubicBezTo>
                  <a:pt x="1618369" y="142708"/>
                  <a:pt x="1624420" y="217368"/>
                  <a:pt x="1624420" y="302680"/>
                </a:cubicBezTo>
                <a:lnTo>
                  <a:pt x="1624420" y="403788"/>
                </a:lnTo>
                <a:lnTo>
                  <a:pt x="1624420" y="692390"/>
                </a:lnTo>
                <a:lnTo>
                  <a:pt x="1624420" y="852968"/>
                </a:lnTo>
                <a:lnTo>
                  <a:pt x="1624420" y="1074083"/>
                </a:lnTo>
                <a:lnTo>
                  <a:pt x="1624420" y="1242678"/>
                </a:lnTo>
                <a:cubicBezTo>
                  <a:pt x="1624420" y="1583929"/>
                  <a:pt x="1527604" y="1754736"/>
                  <a:pt x="1314605" y="1903673"/>
                </a:cubicBezTo>
                <a:cubicBezTo>
                  <a:pt x="1093093" y="2032009"/>
                  <a:pt x="802335" y="2086932"/>
                  <a:pt x="544313" y="2286325"/>
                </a:cubicBezTo>
                <a:lnTo>
                  <a:pt x="440255" y="2377558"/>
                </a:lnTo>
                <a:lnTo>
                  <a:pt x="332309" y="2286325"/>
                </a:lnTo>
                <a:cubicBezTo>
                  <a:pt x="235551" y="2211552"/>
                  <a:pt x="134190" y="2157096"/>
                  <a:pt x="33602" y="2111466"/>
                </a:cubicBezTo>
                <a:lnTo>
                  <a:pt x="0" y="2096998"/>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E46190F-6157-4EFA-8DE5-18CCA38CB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3707" y="0"/>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3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2 w 2249810"/>
              <a:gd name="connsiteY9" fmla="*/ 1845313 h 2294745"/>
              <a:gd name="connsiteX10" fmla="*/ 1225438 w 2249810"/>
              <a:gd name="connsiteY10" fmla="*/ 2208220 h 2294745"/>
              <a:gd name="connsiteX11" fmla="*/ 1126749 w 2249810"/>
              <a:gd name="connsiteY11" fmla="*/ 2294745 h 2294745"/>
              <a:gd name="connsiteX12" fmla="*/ 1024374 w 2249810"/>
              <a:gd name="connsiteY12" fmla="*/ 2208220 h 2294745"/>
              <a:gd name="connsiteX13" fmla="*/ 293829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3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3"/>
                </a:cubicBezTo>
                <a:lnTo>
                  <a:pt x="2249810" y="422824"/>
                </a:lnTo>
                <a:lnTo>
                  <a:pt x="2249810" y="696534"/>
                </a:lnTo>
                <a:lnTo>
                  <a:pt x="2249810" y="848826"/>
                </a:lnTo>
                <a:lnTo>
                  <a:pt x="2249810" y="1058531"/>
                </a:lnTo>
                <a:lnTo>
                  <a:pt x="2249810" y="1218426"/>
                </a:lnTo>
                <a:cubicBezTo>
                  <a:pt x="2249810" y="1542068"/>
                  <a:pt x="2157990" y="1704061"/>
                  <a:pt x="1955982" y="1845313"/>
                </a:cubicBezTo>
                <a:cubicBezTo>
                  <a:pt x="1745900" y="1967026"/>
                  <a:pt x="1470146" y="2019115"/>
                  <a:pt x="1225438" y="2208220"/>
                </a:cubicBezTo>
                <a:lnTo>
                  <a:pt x="1126749" y="2294745"/>
                </a:lnTo>
                <a:lnTo>
                  <a:pt x="1024374" y="2208220"/>
                </a:lnTo>
                <a:cubicBezTo>
                  <a:pt x="779666" y="2019115"/>
                  <a:pt x="503912" y="1967026"/>
                  <a:pt x="293829" y="1845313"/>
                </a:cubicBezTo>
                <a:cubicBezTo>
                  <a:pt x="91821" y="1704061"/>
                  <a:pt x="0" y="1542068"/>
                  <a:pt x="0" y="1218426"/>
                </a:cubicBezTo>
                <a:lnTo>
                  <a:pt x="0" y="1058531"/>
                </a:lnTo>
                <a:lnTo>
                  <a:pt x="0" y="848826"/>
                </a:lnTo>
                <a:lnTo>
                  <a:pt x="0" y="696534"/>
                </a:lnTo>
                <a:lnTo>
                  <a:pt x="0" y="422824"/>
                </a:lnTo>
                <a:lnTo>
                  <a:pt x="0" y="326933"/>
                </a:lnTo>
                <a:cubicBezTo>
                  <a:pt x="0" y="205568"/>
                  <a:pt x="12912" y="106934"/>
                  <a:pt x="39705" y="23601"/>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5C8B97ED-AE6E-427E-BC29-1149E3092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2330" y="0"/>
            <a:ext cx="2372219" cy="2377558"/>
          </a:xfrm>
          <a:custGeom>
            <a:avLst/>
            <a:gdLst>
              <a:gd name="connsiteX0" fmla="*/ 37572 w 2372219"/>
              <a:gd name="connsiteY0" fmla="*/ 0 h 2377558"/>
              <a:gd name="connsiteX1" fmla="*/ 2334647 w 2372219"/>
              <a:gd name="connsiteY1" fmla="*/ 0 h 2377558"/>
              <a:gd name="connsiteX2" fmla="*/ 2353763 w 2372219"/>
              <a:gd name="connsiteY2" fmla="*/ 76379 h 2377558"/>
              <a:gd name="connsiteX3" fmla="*/ 2372219 w 2372219"/>
              <a:gd name="connsiteY3" fmla="*/ 302680 h 2377558"/>
              <a:gd name="connsiteX4" fmla="*/ 2372219 w 2372219"/>
              <a:gd name="connsiteY4" fmla="*/ 403788 h 2377558"/>
              <a:gd name="connsiteX5" fmla="*/ 2372219 w 2372219"/>
              <a:gd name="connsiteY5" fmla="*/ 692390 h 2377558"/>
              <a:gd name="connsiteX6" fmla="*/ 2372219 w 2372219"/>
              <a:gd name="connsiteY6" fmla="*/ 852968 h 2377558"/>
              <a:gd name="connsiteX7" fmla="*/ 2372219 w 2372219"/>
              <a:gd name="connsiteY7" fmla="*/ 1074083 h 2377558"/>
              <a:gd name="connsiteX8" fmla="*/ 2372219 w 2372219"/>
              <a:gd name="connsiteY8" fmla="*/ 1242678 h 2377558"/>
              <a:gd name="connsiteX9" fmla="*/ 2062404 w 2372219"/>
              <a:gd name="connsiteY9" fmla="*/ 1903673 h 2377558"/>
              <a:gd name="connsiteX10" fmla="*/ 1292112 w 2372219"/>
              <a:gd name="connsiteY10" fmla="*/ 2286325 h 2377558"/>
              <a:gd name="connsiteX11" fmla="*/ 1188054 w 2372219"/>
              <a:gd name="connsiteY11" fmla="*/ 2377558 h 2377558"/>
              <a:gd name="connsiteX12" fmla="*/ 1080109 w 2372219"/>
              <a:gd name="connsiteY12" fmla="*/ 2286325 h 2377558"/>
              <a:gd name="connsiteX13" fmla="*/ 309816 w 2372219"/>
              <a:gd name="connsiteY13" fmla="*/ 1903673 h 2377558"/>
              <a:gd name="connsiteX14" fmla="*/ 0 w 2372219"/>
              <a:gd name="connsiteY14" fmla="*/ 1242678 h 2377558"/>
              <a:gd name="connsiteX15" fmla="*/ 0 w 2372219"/>
              <a:gd name="connsiteY15" fmla="*/ 1074083 h 2377558"/>
              <a:gd name="connsiteX16" fmla="*/ 0 w 2372219"/>
              <a:gd name="connsiteY16" fmla="*/ 852968 h 2377558"/>
              <a:gd name="connsiteX17" fmla="*/ 0 w 2372219"/>
              <a:gd name="connsiteY17" fmla="*/ 692390 h 2377558"/>
              <a:gd name="connsiteX18" fmla="*/ 0 w 2372219"/>
              <a:gd name="connsiteY18" fmla="*/ 403788 h 2377558"/>
              <a:gd name="connsiteX19" fmla="*/ 0 w 2372219"/>
              <a:gd name="connsiteY19" fmla="*/ 302680 h 2377558"/>
              <a:gd name="connsiteX20" fmla="*/ 18456 w 2372219"/>
              <a:gd name="connsiteY20" fmla="*/ 76379 h 2377558"/>
              <a:gd name="connsiteX0" fmla="*/ 2334647 w 2426087"/>
              <a:gd name="connsiteY0" fmla="*/ 0 h 2377558"/>
              <a:gd name="connsiteX1" fmla="*/ 2353763 w 2426087"/>
              <a:gd name="connsiteY1" fmla="*/ 76379 h 2377558"/>
              <a:gd name="connsiteX2" fmla="*/ 2372219 w 2426087"/>
              <a:gd name="connsiteY2" fmla="*/ 302680 h 2377558"/>
              <a:gd name="connsiteX3" fmla="*/ 2372219 w 2426087"/>
              <a:gd name="connsiteY3" fmla="*/ 403788 h 2377558"/>
              <a:gd name="connsiteX4" fmla="*/ 2372219 w 2426087"/>
              <a:gd name="connsiteY4" fmla="*/ 692390 h 2377558"/>
              <a:gd name="connsiteX5" fmla="*/ 2372219 w 2426087"/>
              <a:gd name="connsiteY5" fmla="*/ 852968 h 2377558"/>
              <a:gd name="connsiteX6" fmla="*/ 2372219 w 2426087"/>
              <a:gd name="connsiteY6" fmla="*/ 1074083 h 2377558"/>
              <a:gd name="connsiteX7" fmla="*/ 2372219 w 2426087"/>
              <a:gd name="connsiteY7" fmla="*/ 1242678 h 2377558"/>
              <a:gd name="connsiteX8" fmla="*/ 2062404 w 2426087"/>
              <a:gd name="connsiteY8" fmla="*/ 1903673 h 2377558"/>
              <a:gd name="connsiteX9" fmla="*/ 1292112 w 2426087"/>
              <a:gd name="connsiteY9" fmla="*/ 2286325 h 2377558"/>
              <a:gd name="connsiteX10" fmla="*/ 1188054 w 2426087"/>
              <a:gd name="connsiteY10" fmla="*/ 2377558 h 2377558"/>
              <a:gd name="connsiteX11" fmla="*/ 1080109 w 2426087"/>
              <a:gd name="connsiteY11" fmla="*/ 2286325 h 2377558"/>
              <a:gd name="connsiteX12" fmla="*/ 309816 w 2426087"/>
              <a:gd name="connsiteY12" fmla="*/ 1903673 h 2377558"/>
              <a:gd name="connsiteX13" fmla="*/ 0 w 2426087"/>
              <a:gd name="connsiteY13" fmla="*/ 1242678 h 2377558"/>
              <a:gd name="connsiteX14" fmla="*/ 0 w 2426087"/>
              <a:gd name="connsiteY14" fmla="*/ 1074083 h 2377558"/>
              <a:gd name="connsiteX15" fmla="*/ 0 w 2426087"/>
              <a:gd name="connsiteY15" fmla="*/ 852968 h 2377558"/>
              <a:gd name="connsiteX16" fmla="*/ 0 w 2426087"/>
              <a:gd name="connsiteY16" fmla="*/ 692390 h 2377558"/>
              <a:gd name="connsiteX17" fmla="*/ 0 w 2426087"/>
              <a:gd name="connsiteY17" fmla="*/ 403788 h 2377558"/>
              <a:gd name="connsiteX18" fmla="*/ 0 w 2426087"/>
              <a:gd name="connsiteY18" fmla="*/ 302680 h 2377558"/>
              <a:gd name="connsiteX19" fmla="*/ 18456 w 2426087"/>
              <a:gd name="connsiteY19" fmla="*/ 76379 h 2377558"/>
              <a:gd name="connsiteX20" fmla="*/ 37572 w 2426087"/>
              <a:gd name="connsiteY20" fmla="*/ 0 h 2377558"/>
              <a:gd name="connsiteX21" fmla="*/ 2426087 w 2426087"/>
              <a:gd name="connsiteY21" fmla="*/ 9144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4 w 2372219"/>
              <a:gd name="connsiteY8" fmla="*/ 1903673 h 2377558"/>
              <a:gd name="connsiteX9" fmla="*/ 1292112 w 2372219"/>
              <a:gd name="connsiteY9" fmla="*/ 2286325 h 2377558"/>
              <a:gd name="connsiteX10" fmla="*/ 1188054 w 2372219"/>
              <a:gd name="connsiteY10" fmla="*/ 2377558 h 2377558"/>
              <a:gd name="connsiteX11" fmla="*/ 1080109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1074083 h 2377558"/>
              <a:gd name="connsiteX15" fmla="*/ 0 w 2372219"/>
              <a:gd name="connsiteY15" fmla="*/ 852968 h 2377558"/>
              <a:gd name="connsiteX16" fmla="*/ 0 w 2372219"/>
              <a:gd name="connsiteY16" fmla="*/ 692390 h 2377558"/>
              <a:gd name="connsiteX17" fmla="*/ 0 w 2372219"/>
              <a:gd name="connsiteY17" fmla="*/ 403788 h 2377558"/>
              <a:gd name="connsiteX18" fmla="*/ 0 w 2372219"/>
              <a:gd name="connsiteY18" fmla="*/ 302680 h 2377558"/>
              <a:gd name="connsiteX19" fmla="*/ 18456 w 2372219"/>
              <a:gd name="connsiteY19" fmla="*/ 76379 h 2377558"/>
              <a:gd name="connsiteX20" fmla="*/ 37572 w 2372219"/>
              <a:gd name="connsiteY20"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692390 h 2377558"/>
              <a:gd name="connsiteX4" fmla="*/ 2372219 w 2372219"/>
              <a:gd name="connsiteY4" fmla="*/ 852968 h 2377558"/>
              <a:gd name="connsiteX5" fmla="*/ 2372219 w 2372219"/>
              <a:gd name="connsiteY5" fmla="*/ 1074083 h 2377558"/>
              <a:gd name="connsiteX6" fmla="*/ 2372219 w 2372219"/>
              <a:gd name="connsiteY6" fmla="*/ 1242678 h 2377558"/>
              <a:gd name="connsiteX7" fmla="*/ 2062404 w 2372219"/>
              <a:gd name="connsiteY7" fmla="*/ 1903673 h 2377558"/>
              <a:gd name="connsiteX8" fmla="*/ 1292112 w 2372219"/>
              <a:gd name="connsiteY8" fmla="*/ 2286325 h 2377558"/>
              <a:gd name="connsiteX9" fmla="*/ 1188054 w 2372219"/>
              <a:gd name="connsiteY9" fmla="*/ 2377558 h 2377558"/>
              <a:gd name="connsiteX10" fmla="*/ 1080109 w 2372219"/>
              <a:gd name="connsiteY10" fmla="*/ 2286325 h 2377558"/>
              <a:gd name="connsiteX11" fmla="*/ 309816 w 2372219"/>
              <a:gd name="connsiteY11" fmla="*/ 1903673 h 2377558"/>
              <a:gd name="connsiteX12" fmla="*/ 0 w 2372219"/>
              <a:gd name="connsiteY12" fmla="*/ 1242678 h 2377558"/>
              <a:gd name="connsiteX13" fmla="*/ 0 w 2372219"/>
              <a:gd name="connsiteY13" fmla="*/ 1074083 h 2377558"/>
              <a:gd name="connsiteX14" fmla="*/ 0 w 2372219"/>
              <a:gd name="connsiteY14" fmla="*/ 852968 h 2377558"/>
              <a:gd name="connsiteX15" fmla="*/ 0 w 2372219"/>
              <a:gd name="connsiteY15" fmla="*/ 692390 h 2377558"/>
              <a:gd name="connsiteX16" fmla="*/ 0 w 2372219"/>
              <a:gd name="connsiteY16" fmla="*/ 403788 h 2377558"/>
              <a:gd name="connsiteX17" fmla="*/ 0 w 2372219"/>
              <a:gd name="connsiteY17" fmla="*/ 302680 h 2377558"/>
              <a:gd name="connsiteX18" fmla="*/ 18456 w 2372219"/>
              <a:gd name="connsiteY18" fmla="*/ 76379 h 2377558"/>
              <a:gd name="connsiteX19" fmla="*/ 37572 w 2372219"/>
              <a:gd name="connsiteY19"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852968 h 2377558"/>
              <a:gd name="connsiteX4" fmla="*/ 2372219 w 2372219"/>
              <a:gd name="connsiteY4" fmla="*/ 1074083 h 2377558"/>
              <a:gd name="connsiteX5" fmla="*/ 2372219 w 2372219"/>
              <a:gd name="connsiteY5" fmla="*/ 1242678 h 2377558"/>
              <a:gd name="connsiteX6" fmla="*/ 2062404 w 2372219"/>
              <a:gd name="connsiteY6" fmla="*/ 1903673 h 2377558"/>
              <a:gd name="connsiteX7" fmla="*/ 1292112 w 2372219"/>
              <a:gd name="connsiteY7" fmla="*/ 2286325 h 2377558"/>
              <a:gd name="connsiteX8" fmla="*/ 1188054 w 2372219"/>
              <a:gd name="connsiteY8" fmla="*/ 2377558 h 2377558"/>
              <a:gd name="connsiteX9" fmla="*/ 1080109 w 2372219"/>
              <a:gd name="connsiteY9" fmla="*/ 2286325 h 2377558"/>
              <a:gd name="connsiteX10" fmla="*/ 309816 w 2372219"/>
              <a:gd name="connsiteY10" fmla="*/ 1903673 h 2377558"/>
              <a:gd name="connsiteX11" fmla="*/ 0 w 2372219"/>
              <a:gd name="connsiteY11" fmla="*/ 1242678 h 2377558"/>
              <a:gd name="connsiteX12" fmla="*/ 0 w 2372219"/>
              <a:gd name="connsiteY12" fmla="*/ 1074083 h 2377558"/>
              <a:gd name="connsiteX13" fmla="*/ 0 w 2372219"/>
              <a:gd name="connsiteY13" fmla="*/ 852968 h 2377558"/>
              <a:gd name="connsiteX14" fmla="*/ 0 w 2372219"/>
              <a:gd name="connsiteY14" fmla="*/ 692390 h 2377558"/>
              <a:gd name="connsiteX15" fmla="*/ 0 w 2372219"/>
              <a:gd name="connsiteY15" fmla="*/ 403788 h 2377558"/>
              <a:gd name="connsiteX16" fmla="*/ 0 w 2372219"/>
              <a:gd name="connsiteY16" fmla="*/ 302680 h 2377558"/>
              <a:gd name="connsiteX17" fmla="*/ 18456 w 2372219"/>
              <a:gd name="connsiteY17" fmla="*/ 76379 h 2377558"/>
              <a:gd name="connsiteX18" fmla="*/ 37572 w 2372219"/>
              <a:gd name="connsiteY18"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852968 h 2377558"/>
              <a:gd name="connsiteX13" fmla="*/ 0 w 2372219"/>
              <a:gd name="connsiteY13" fmla="*/ 692390 h 2377558"/>
              <a:gd name="connsiteX14" fmla="*/ 0 w 2372219"/>
              <a:gd name="connsiteY14" fmla="*/ 403788 h 2377558"/>
              <a:gd name="connsiteX15" fmla="*/ 0 w 2372219"/>
              <a:gd name="connsiteY15" fmla="*/ 302680 h 2377558"/>
              <a:gd name="connsiteX16" fmla="*/ 18456 w 2372219"/>
              <a:gd name="connsiteY16" fmla="*/ 76379 h 2377558"/>
              <a:gd name="connsiteX17" fmla="*/ 37572 w 2372219"/>
              <a:gd name="connsiteY17"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852968 h 2377558"/>
              <a:gd name="connsiteX13" fmla="*/ 0 w 2372219"/>
              <a:gd name="connsiteY13" fmla="*/ 403788 h 2377558"/>
              <a:gd name="connsiteX14" fmla="*/ 0 w 2372219"/>
              <a:gd name="connsiteY14" fmla="*/ 302680 h 2377558"/>
              <a:gd name="connsiteX15" fmla="*/ 18456 w 2372219"/>
              <a:gd name="connsiteY15" fmla="*/ 76379 h 2377558"/>
              <a:gd name="connsiteX16" fmla="*/ 37572 w 2372219"/>
              <a:gd name="connsiteY16"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403788 h 2377558"/>
              <a:gd name="connsiteX13" fmla="*/ 0 w 2372219"/>
              <a:gd name="connsiteY13" fmla="*/ 302680 h 2377558"/>
              <a:gd name="connsiteX14" fmla="*/ 18456 w 2372219"/>
              <a:gd name="connsiteY14" fmla="*/ 76379 h 2377558"/>
              <a:gd name="connsiteX15" fmla="*/ 37572 w 2372219"/>
              <a:gd name="connsiteY15"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302680 h 2377558"/>
              <a:gd name="connsiteX13" fmla="*/ 18456 w 2372219"/>
              <a:gd name="connsiteY13" fmla="*/ 76379 h 2377558"/>
              <a:gd name="connsiteX14" fmla="*/ 37572 w 2372219"/>
              <a:gd name="connsiteY14"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242678 h 2377558"/>
              <a:gd name="connsiteX4" fmla="*/ 2062404 w 2372219"/>
              <a:gd name="connsiteY4" fmla="*/ 1903673 h 2377558"/>
              <a:gd name="connsiteX5" fmla="*/ 1292112 w 2372219"/>
              <a:gd name="connsiteY5" fmla="*/ 2286325 h 2377558"/>
              <a:gd name="connsiteX6" fmla="*/ 1188054 w 2372219"/>
              <a:gd name="connsiteY6" fmla="*/ 2377558 h 2377558"/>
              <a:gd name="connsiteX7" fmla="*/ 1080109 w 2372219"/>
              <a:gd name="connsiteY7" fmla="*/ 2286325 h 2377558"/>
              <a:gd name="connsiteX8" fmla="*/ 309816 w 2372219"/>
              <a:gd name="connsiteY8" fmla="*/ 1903673 h 2377558"/>
              <a:gd name="connsiteX9" fmla="*/ 0 w 2372219"/>
              <a:gd name="connsiteY9" fmla="*/ 1242678 h 2377558"/>
              <a:gd name="connsiteX10" fmla="*/ 0 w 2372219"/>
              <a:gd name="connsiteY10" fmla="*/ 1074083 h 2377558"/>
              <a:gd name="connsiteX11" fmla="*/ 0 w 2372219"/>
              <a:gd name="connsiteY11" fmla="*/ 302680 h 2377558"/>
              <a:gd name="connsiteX12" fmla="*/ 18456 w 2372219"/>
              <a:gd name="connsiteY12" fmla="*/ 76379 h 2377558"/>
              <a:gd name="connsiteX13" fmla="*/ 37572 w 2372219"/>
              <a:gd name="connsiteY13" fmla="*/ 0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2219" h="2377558">
                <a:moveTo>
                  <a:pt x="2334647" y="0"/>
                </a:moveTo>
                <a:lnTo>
                  <a:pt x="2353763" y="76379"/>
                </a:lnTo>
                <a:cubicBezTo>
                  <a:pt x="2366168" y="142708"/>
                  <a:pt x="2372219" y="217368"/>
                  <a:pt x="2372219" y="302680"/>
                </a:cubicBezTo>
                <a:lnTo>
                  <a:pt x="2372219" y="1242678"/>
                </a:lnTo>
                <a:cubicBezTo>
                  <a:pt x="2372219" y="1583929"/>
                  <a:pt x="2275403" y="1754736"/>
                  <a:pt x="2062404" y="1903673"/>
                </a:cubicBezTo>
                <a:cubicBezTo>
                  <a:pt x="1840892" y="2032009"/>
                  <a:pt x="1550134" y="2086932"/>
                  <a:pt x="1292112" y="2286325"/>
                </a:cubicBezTo>
                <a:lnTo>
                  <a:pt x="1188054" y="2377558"/>
                </a:lnTo>
                <a:lnTo>
                  <a:pt x="1080109" y="2286325"/>
                </a:lnTo>
                <a:cubicBezTo>
                  <a:pt x="822087" y="2086932"/>
                  <a:pt x="531329" y="2032009"/>
                  <a:pt x="309816" y="1903673"/>
                </a:cubicBezTo>
                <a:cubicBezTo>
                  <a:pt x="96817" y="1754736"/>
                  <a:pt x="0" y="1583929"/>
                  <a:pt x="0" y="1242678"/>
                </a:cubicBezTo>
                <a:lnTo>
                  <a:pt x="0" y="1074083"/>
                </a:lnTo>
                <a:lnTo>
                  <a:pt x="0" y="302680"/>
                </a:lnTo>
                <a:cubicBezTo>
                  <a:pt x="0" y="217368"/>
                  <a:pt x="6051" y="142708"/>
                  <a:pt x="18456" y="76379"/>
                </a:cubicBezTo>
                <a:lnTo>
                  <a:pt x="37572" y="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749BC57-6857-C13D-148C-70532238FC3C}"/>
              </a:ext>
            </a:extLst>
          </p:cNvPr>
          <p:cNvSpPr>
            <a:spLocks noGrp="1"/>
          </p:cNvSpPr>
          <p:nvPr>
            <p:ph idx="1"/>
          </p:nvPr>
        </p:nvSpPr>
        <p:spPr>
          <a:xfrm>
            <a:off x="3899887" y="2927927"/>
            <a:ext cx="5991639" cy="2977573"/>
          </a:xfrm>
        </p:spPr>
        <p:txBody>
          <a:bodyPr vert="horz" lIns="91440" tIns="45720" rIns="91440" bIns="45720" rtlCol="0" anchor="b">
            <a:normAutofit/>
          </a:bodyPr>
          <a:lstStyle/>
          <a:p>
            <a:pPr>
              <a:lnSpc>
                <a:spcPct val="100000"/>
              </a:lnSpc>
            </a:pPr>
            <a:r>
              <a:rPr lang="en-US" sz="1700">
                <a:ea typeface="+mn-lt"/>
                <a:cs typeface="+mn-lt"/>
              </a:rPr>
              <a:t>What’s the source of data ?</a:t>
            </a:r>
            <a:endParaRPr lang="en-US" sz="1700"/>
          </a:p>
          <a:p>
            <a:pPr marL="0" indent="0">
              <a:lnSpc>
                <a:spcPct val="100000"/>
              </a:lnSpc>
              <a:buNone/>
            </a:pPr>
            <a:r>
              <a:rPr lang="en-US" sz="1700">
                <a:ea typeface="+mn-lt"/>
                <a:cs typeface="+mn-lt"/>
              </a:rPr>
              <a:t>The data for training is provided by the client in multiple batches and each batch contain multiple files.</a:t>
            </a:r>
            <a:endParaRPr lang="en-US" sz="1700"/>
          </a:p>
          <a:p>
            <a:pPr>
              <a:lnSpc>
                <a:spcPct val="100000"/>
              </a:lnSpc>
            </a:pPr>
            <a:r>
              <a:rPr lang="en-US" sz="1700">
                <a:ea typeface="+mn-lt"/>
                <a:cs typeface="+mn-lt"/>
              </a:rPr>
              <a:t>What was the type of data ?</a:t>
            </a:r>
            <a:endParaRPr lang="en-US" sz="1700"/>
          </a:p>
          <a:p>
            <a:pPr marL="0" indent="0">
              <a:lnSpc>
                <a:spcPct val="100000"/>
              </a:lnSpc>
              <a:buNone/>
            </a:pPr>
            <a:r>
              <a:rPr lang="en-US" sz="1700">
                <a:ea typeface="+mn-lt"/>
                <a:cs typeface="+mn-lt"/>
              </a:rPr>
              <a:t>The data was the combination of numerical and Categorical values</a:t>
            </a:r>
            <a:endParaRPr lang="en-US" sz="1700"/>
          </a:p>
          <a:p>
            <a:pPr>
              <a:lnSpc>
                <a:spcPct val="100000"/>
              </a:lnSpc>
            </a:pPr>
            <a:r>
              <a:rPr lang="en-US" sz="1700">
                <a:ea typeface="+mn-lt"/>
                <a:cs typeface="+mn-lt"/>
              </a:rPr>
              <a:t>What’s the complete flow you followed in this Project ?</a:t>
            </a:r>
            <a:endParaRPr lang="en-US" sz="1700"/>
          </a:p>
          <a:p>
            <a:pPr marL="0" indent="0">
              <a:lnSpc>
                <a:spcPct val="100000"/>
              </a:lnSpc>
              <a:buNone/>
            </a:pPr>
            <a:r>
              <a:rPr lang="en-US" sz="1700">
                <a:ea typeface="+mn-lt"/>
                <a:cs typeface="+mn-lt"/>
              </a:rPr>
              <a:t>Refer Slide no 4 for better Understanding.</a:t>
            </a:r>
            <a:endParaRPr lang="en-US" sz="1700"/>
          </a:p>
          <a:p>
            <a:pPr>
              <a:lnSpc>
                <a:spcPct val="100000"/>
              </a:lnSpc>
            </a:pPr>
            <a:endParaRPr lang="en-US" sz="1700"/>
          </a:p>
          <a:p>
            <a:pPr>
              <a:lnSpc>
                <a:spcPct val="100000"/>
              </a:lnSpc>
            </a:pPr>
            <a:endParaRPr lang="en-US" sz="1700"/>
          </a:p>
          <a:p>
            <a:pPr>
              <a:lnSpc>
                <a:spcPct val="100000"/>
              </a:lnSpc>
            </a:pPr>
            <a:endParaRPr lang="en-US" sz="1700"/>
          </a:p>
        </p:txBody>
      </p:sp>
    </p:spTree>
    <p:extLst>
      <p:ext uri="{BB962C8B-B14F-4D97-AF65-F5344CB8AC3E}">
        <p14:creationId xmlns:p14="http://schemas.microsoft.com/office/powerpoint/2010/main" val="2482652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0355D020-B9F7-4EB3-8480-1BE428257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9">
            <a:extLst>
              <a:ext uri="{FF2B5EF4-FFF2-40B4-BE49-F238E27FC236}">
                <a16:creationId xmlns:a16="http://schemas.microsoft.com/office/drawing/2014/main" id="{1A7935F8-81A6-44FF-B896-2E67958AAC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9597" y="1907347"/>
            <a:ext cx="2249810" cy="304413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1">
            <a:extLst>
              <a:ext uri="{FF2B5EF4-FFF2-40B4-BE49-F238E27FC236}">
                <a16:creationId xmlns:a16="http://schemas.microsoft.com/office/drawing/2014/main" id="{721285E4-C6FA-43AA-968B-F08BB8541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8393" y="1824533"/>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13">
            <a:extLst>
              <a:ext uri="{FF2B5EF4-FFF2-40B4-BE49-F238E27FC236}">
                <a16:creationId xmlns:a16="http://schemas.microsoft.com/office/drawing/2014/main" id="{85D3C335-07C9-4536-95C3-38B9B9CFC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563455" cy="2294745"/>
          </a:xfrm>
          <a:custGeom>
            <a:avLst/>
            <a:gdLst>
              <a:gd name="connsiteX0" fmla="*/ 0 w 1588440"/>
              <a:gd name="connsiteY0" fmla="*/ 0 h 2310709"/>
              <a:gd name="connsiteX1" fmla="*/ 1532882 w 1588440"/>
              <a:gd name="connsiteY1" fmla="*/ 0 h 2310709"/>
              <a:gd name="connsiteX2" fmla="*/ 1548735 w 1588440"/>
              <a:gd name="connsiteY2" fmla="*/ 39565 h 2310709"/>
              <a:gd name="connsiteX3" fmla="*/ 1588440 w 1588440"/>
              <a:gd name="connsiteY3" fmla="*/ 342897 h 2310709"/>
              <a:gd name="connsiteX4" fmla="*/ 1588440 w 1588440"/>
              <a:gd name="connsiteY4" fmla="*/ 438788 h 2310709"/>
              <a:gd name="connsiteX5" fmla="*/ 1588440 w 1588440"/>
              <a:gd name="connsiteY5" fmla="*/ 712498 h 2310709"/>
              <a:gd name="connsiteX6" fmla="*/ 1588440 w 1588440"/>
              <a:gd name="connsiteY6" fmla="*/ 864790 h 2310709"/>
              <a:gd name="connsiteX7" fmla="*/ 1588440 w 1588440"/>
              <a:gd name="connsiteY7" fmla="*/ 1074495 h 2310709"/>
              <a:gd name="connsiteX8" fmla="*/ 1588440 w 1588440"/>
              <a:gd name="connsiteY8" fmla="*/ 1234390 h 2310709"/>
              <a:gd name="connsiteX9" fmla="*/ 1294612 w 1588440"/>
              <a:gd name="connsiteY9" fmla="*/ 1861277 h 2310709"/>
              <a:gd name="connsiteX10" fmla="*/ 564068 w 1588440"/>
              <a:gd name="connsiteY10" fmla="*/ 2224184 h 2310709"/>
              <a:gd name="connsiteX11" fmla="*/ 465379 w 1588440"/>
              <a:gd name="connsiteY11" fmla="*/ 2310709 h 2310709"/>
              <a:gd name="connsiteX12" fmla="*/ 363004 w 1588440"/>
              <a:gd name="connsiteY12" fmla="*/ 2224184 h 2310709"/>
              <a:gd name="connsiteX13" fmla="*/ 79710 w 1588440"/>
              <a:gd name="connsiteY13" fmla="*/ 2058348 h 2310709"/>
              <a:gd name="connsiteX14" fmla="*/ 0 w 1588440"/>
              <a:gd name="connsiteY14" fmla="*/ 2024026 h 231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88440" h="2310709">
                <a:moveTo>
                  <a:pt x="0" y="0"/>
                </a:moveTo>
                <a:lnTo>
                  <a:pt x="1532882" y="0"/>
                </a:lnTo>
                <a:lnTo>
                  <a:pt x="1548735" y="39565"/>
                </a:lnTo>
                <a:cubicBezTo>
                  <a:pt x="1575528" y="122898"/>
                  <a:pt x="1588440" y="221532"/>
                  <a:pt x="1588440" y="342897"/>
                </a:cubicBezTo>
                <a:lnTo>
                  <a:pt x="1588440" y="438788"/>
                </a:lnTo>
                <a:lnTo>
                  <a:pt x="1588440" y="712498"/>
                </a:lnTo>
                <a:lnTo>
                  <a:pt x="1588440" y="864790"/>
                </a:lnTo>
                <a:lnTo>
                  <a:pt x="1588440" y="1074495"/>
                </a:lnTo>
                <a:lnTo>
                  <a:pt x="1588440" y="1234390"/>
                </a:lnTo>
                <a:cubicBezTo>
                  <a:pt x="1588440" y="1558032"/>
                  <a:pt x="1496620" y="1720025"/>
                  <a:pt x="1294612" y="1861277"/>
                </a:cubicBezTo>
                <a:cubicBezTo>
                  <a:pt x="1084530" y="1982990"/>
                  <a:pt x="808776" y="2035079"/>
                  <a:pt x="564068" y="2224184"/>
                </a:cubicBezTo>
                <a:lnTo>
                  <a:pt x="465379" y="2310709"/>
                </a:lnTo>
                <a:lnTo>
                  <a:pt x="363004" y="2224184"/>
                </a:lnTo>
                <a:cubicBezTo>
                  <a:pt x="271238" y="2153269"/>
                  <a:pt x="175107" y="2101623"/>
                  <a:pt x="79710" y="2058348"/>
                </a:cubicBezTo>
                <a:lnTo>
                  <a:pt x="0" y="2024026"/>
                </a:ln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5">
            <a:extLst>
              <a:ext uri="{FF2B5EF4-FFF2-40B4-BE49-F238E27FC236}">
                <a16:creationId xmlns:a16="http://schemas.microsoft.com/office/drawing/2014/main" id="{DD97B7E9-D716-42DF-975A-73D89F175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4420" cy="2377558"/>
          </a:xfrm>
          <a:custGeom>
            <a:avLst/>
            <a:gdLst>
              <a:gd name="connsiteX0" fmla="*/ 0 w 1624420"/>
              <a:gd name="connsiteY0" fmla="*/ 0 h 2377558"/>
              <a:gd name="connsiteX1" fmla="*/ 1586848 w 1624420"/>
              <a:gd name="connsiteY1" fmla="*/ 0 h 2377558"/>
              <a:gd name="connsiteX2" fmla="*/ 1605964 w 1624420"/>
              <a:gd name="connsiteY2" fmla="*/ 76379 h 2377558"/>
              <a:gd name="connsiteX3" fmla="*/ 1624420 w 1624420"/>
              <a:gd name="connsiteY3" fmla="*/ 302680 h 2377558"/>
              <a:gd name="connsiteX4" fmla="*/ 1624420 w 1624420"/>
              <a:gd name="connsiteY4" fmla="*/ 403788 h 2377558"/>
              <a:gd name="connsiteX5" fmla="*/ 1624420 w 1624420"/>
              <a:gd name="connsiteY5" fmla="*/ 692390 h 2377558"/>
              <a:gd name="connsiteX6" fmla="*/ 1624420 w 1624420"/>
              <a:gd name="connsiteY6" fmla="*/ 852968 h 2377558"/>
              <a:gd name="connsiteX7" fmla="*/ 1624420 w 1624420"/>
              <a:gd name="connsiteY7" fmla="*/ 1074083 h 2377558"/>
              <a:gd name="connsiteX8" fmla="*/ 1624420 w 1624420"/>
              <a:gd name="connsiteY8" fmla="*/ 1242678 h 2377558"/>
              <a:gd name="connsiteX9" fmla="*/ 1314605 w 1624420"/>
              <a:gd name="connsiteY9" fmla="*/ 1903673 h 2377558"/>
              <a:gd name="connsiteX10" fmla="*/ 544313 w 1624420"/>
              <a:gd name="connsiteY10" fmla="*/ 2286325 h 2377558"/>
              <a:gd name="connsiteX11" fmla="*/ 440255 w 1624420"/>
              <a:gd name="connsiteY11" fmla="*/ 2377558 h 2377558"/>
              <a:gd name="connsiteX12" fmla="*/ 332309 w 1624420"/>
              <a:gd name="connsiteY12" fmla="*/ 2286325 h 2377558"/>
              <a:gd name="connsiteX13" fmla="*/ 33602 w 1624420"/>
              <a:gd name="connsiteY13" fmla="*/ 2111466 h 2377558"/>
              <a:gd name="connsiteX14" fmla="*/ 0 w 1624420"/>
              <a:gd name="connsiteY14" fmla="*/ 2096998 h 2377558"/>
              <a:gd name="connsiteX0" fmla="*/ 0 w 1624420"/>
              <a:gd name="connsiteY0" fmla="*/ 0 h 2377558"/>
              <a:gd name="connsiteX1" fmla="*/ 1586848 w 1624420"/>
              <a:gd name="connsiteY1" fmla="*/ 0 h 2377558"/>
              <a:gd name="connsiteX2" fmla="*/ 1605964 w 1624420"/>
              <a:gd name="connsiteY2" fmla="*/ 76379 h 2377558"/>
              <a:gd name="connsiteX3" fmla="*/ 1624420 w 1624420"/>
              <a:gd name="connsiteY3" fmla="*/ 302680 h 2377558"/>
              <a:gd name="connsiteX4" fmla="*/ 1624420 w 1624420"/>
              <a:gd name="connsiteY4" fmla="*/ 403788 h 2377558"/>
              <a:gd name="connsiteX5" fmla="*/ 1624420 w 1624420"/>
              <a:gd name="connsiteY5" fmla="*/ 692390 h 2377558"/>
              <a:gd name="connsiteX6" fmla="*/ 1624420 w 1624420"/>
              <a:gd name="connsiteY6" fmla="*/ 852968 h 2377558"/>
              <a:gd name="connsiteX7" fmla="*/ 1624420 w 1624420"/>
              <a:gd name="connsiteY7" fmla="*/ 1074083 h 2377558"/>
              <a:gd name="connsiteX8" fmla="*/ 1624420 w 1624420"/>
              <a:gd name="connsiteY8" fmla="*/ 1242678 h 2377558"/>
              <a:gd name="connsiteX9" fmla="*/ 1314605 w 1624420"/>
              <a:gd name="connsiteY9" fmla="*/ 1903673 h 2377558"/>
              <a:gd name="connsiteX10" fmla="*/ 544313 w 1624420"/>
              <a:gd name="connsiteY10" fmla="*/ 2286325 h 2377558"/>
              <a:gd name="connsiteX11" fmla="*/ 440255 w 1624420"/>
              <a:gd name="connsiteY11" fmla="*/ 2377558 h 2377558"/>
              <a:gd name="connsiteX12" fmla="*/ 332309 w 1624420"/>
              <a:gd name="connsiteY12" fmla="*/ 2286325 h 2377558"/>
              <a:gd name="connsiteX13" fmla="*/ 33602 w 1624420"/>
              <a:gd name="connsiteY13" fmla="*/ 2111466 h 2377558"/>
              <a:gd name="connsiteX14" fmla="*/ 0 w 1624420"/>
              <a:gd name="connsiteY14" fmla="*/ 2096998 h 2377558"/>
              <a:gd name="connsiteX15" fmla="*/ 91440 w 1624420"/>
              <a:gd name="connsiteY15" fmla="*/ 91440 h 2377558"/>
              <a:gd name="connsiteX0" fmla="*/ 0 w 1624420"/>
              <a:gd name="connsiteY0" fmla="*/ 0 h 2377558"/>
              <a:gd name="connsiteX1" fmla="*/ 1586848 w 1624420"/>
              <a:gd name="connsiteY1" fmla="*/ 0 h 2377558"/>
              <a:gd name="connsiteX2" fmla="*/ 1605964 w 1624420"/>
              <a:gd name="connsiteY2" fmla="*/ 76379 h 2377558"/>
              <a:gd name="connsiteX3" fmla="*/ 1624420 w 1624420"/>
              <a:gd name="connsiteY3" fmla="*/ 302680 h 2377558"/>
              <a:gd name="connsiteX4" fmla="*/ 1624420 w 1624420"/>
              <a:gd name="connsiteY4" fmla="*/ 403788 h 2377558"/>
              <a:gd name="connsiteX5" fmla="*/ 1624420 w 1624420"/>
              <a:gd name="connsiteY5" fmla="*/ 692390 h 2377558"/>
              <a:gd name="connsiteX6" fmla="*/ 1624420 w 1624420"/>
              <a:gd name="connsiteY6" fmla="*/ 852968 h 2377558"/>
              <a:gd name="connsiteX7" fmla="*/ 1624420 w 1624420"/>
              <a:gd name="connsiteY7" fmla="*/ 1074083 h 2377558"/>
              <a:gd name="connsiteX8" fmla="*/ 1624420 w 1624420"/>
              <a:gd name="connsiteY8" fmla="*/ 1242678 h 2377558"/>
              <a:gd name="connsiteX9" fmla="*/ 1314605 w 1624420"/>
              <a:gd name="connsiteY9" fmla="*/ 1903673 h 2377558"/>
              <a:gd name="connsiteX10" fmla="*/ 544313 w 1624420"/>
              <a:gd name="connsiteY10" fmla="*/ 2286325 h 2377558"/>
              <a:gd name="connsiteX11" fmla="*/ 440255 w 1624420"/>
              <a:gd name="connsiteY11" fmla="*/ 2377558 h 2377558"/>
              <a:gd name="connsiteX12" fmla="*/ 332309 w 1624420"/>
              <a:gd name="connsiteY12" fmla="*/ 2286325 h 2377558"/>
              <a:gd name="connsiteX13" fmla="*/ 33602 w 1624420"/>
              <a:gd name="connsiteY13" fmla="*/ 2111466 h 2377558"/>
              <a:gd name="connsiteX14" fmla="*/ 0 w 1624420"/>
              <a:gd name="connsiteY14" fmla="*/ 2096998 h 2377558"/>
              <a:gd name="connsiteX0" fmla="*/ 1586848 w 1624420"/>
              <a:gd name="connsiteY0" fmla="*/ 0 h 2377558"/>
              <a:gd name="connsiteX1" fmla="*/ 1605964 w 1624420"/>
              <a:gd name="connsiteY1" fmla="*/ 76379 h 2377558"/>
              <a:gd name="connsiteX2" fmla="*/ 1624420 w 1624420"/>
              <a:gd name="connsiteY2" fmla="*/ 302680 h 2377558"/>
              <a:gd name="connsiteX3" fmla="*/ 1624420 w 1624420"/>
              <a:gd name="connsiteY3" fmla="*/ 403788 h 2377558"/>
              <a:gd name="connsiteX4" fmla="*/ 1624420 w 1624420"/>
              <a:gd name="connsiteY4" fmla="*/ 692390 h 2377558"/>
              <a:gd name="connsiteX5" fmla="*/ 1624420 w 1624420"/>
              <a:gd name="connsiteY5" fmla="*/ 852968 h 2377558"/>
              <a:gd name="connsiteX6" fmla="*/ 1624420 w 1624420"/>
              <a:gd name="connsiteY6" fmla="*/ 1074083 h 2377558"/>
              <a:gd name="connsiteX7" fmla="*/ 1624420 w 1624420"/>
              <a:gd name="connsiteY7" fmla="*/ 1242678 h 2377558"/>
              <a:gd name="connsiteX8" fmla="*/ 1314605 w 1624420"/>
              <a:gd name="connsiteY8" fmla="*/ 1903673 h 2377558"/>
              <a:gd name="connsiteX9" fmla="*/ 544313 w 1624420"/>
              <a:gd name="connsiteY9" fmla="*/ 2286325 h 2377558"/>
              <a:gd name="connsiteX10" fmla="*/ 440255 w 1624420"/>
              <a:gd name="connsiteY10" fmla="*/ 2377558 h 2377558"/>
              <a:gd name="connsiteX11" fmla="*/ 332309 w 1624420"/>
              <a:gd name="connsiteY11" fmla="*/ 2286325 h 2377558"/>
              <a:gd name="connsiteX12" fmla="*/ 33602 w 1624420"/>
              <a:gd name="connsiteY12" fmla="*/ 2111466 h 2377558"/>
              <a:gd name="connsiteX13" fmla="*/ 0 w 1624420"/>
              <a:gd name="connsiteY13" fmla="*/ 2096998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4420" h="2377558">
                <a:moveTo>
                  <a:pt x="1586848" y="0"/>
                </a:moveTo>
                <a:lnTo>
                  <a:pt x="1605964" y="76379"/>
                </a:lnTo>
                <a:cubicBezTo>
                  <a:pt x="1618369" y="142708"/>
                  <a:pt x="1624420" y="217368"/>
                  <a:pt x="1624420" y="302680"/>
                </a:cubicBezTo>
                <a:lnTo>
                  <a:pt x="1624420" y="403788"/>
                </a:lnTo>
                <a:lnTo>
                  <a:pt x="1624420" y="692390"/>
                </a:lnTo>
                <a:lnTo>
                  <a:pt x="1624420" y="852968"/>
                </a:lnTo>
                <a:lnTo>
                  <a:pt x="1624420" y="1074083"/>
                </a:lnTo>
                <a:lnTo>
                  <a:pt x="1624420" y="1242678"/>
                </a:lnTo>
                <a:cubicBezTo>
                  <a:pt x="1624420" y="1583929"/>
                  <a:pt x="1527604" y="1754736"/>
                  <a:pt x="1314605" y="1903673"/>
                </a:cubicBezTo>
                <a:cubicBezTo>
                  <a:pt x="1093093" y="2032009"/>
                  <a:pt x="802335" y="2086932"/>
                  <a:pt x="544313" y="2286325"/>
                </a:cubicBezTo>
                <a:lnTo>
                  <a:pt x="440255" y="2377558"/>
                </a:lnTo>
                <a:lnTo>
                  <a:pt x="332309" y="2286325"/>
                </a:lnTo>
                <a:cubicBezTo>
                  <a:pt x="235551" y="2211552"/>
                  <a:pt x="134190" y="2157096"/>
                  <a:pt x="33602" y="2111466"/>
                </a:cubicBezTo>
                <a:lnTo>
                  <a:pt x="0" y="2096998"/>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17">
            <a:extLst>
              <a:ext uri="{FF2B5EF4-FFF2-40B4-BE49-F238E27FC236}">
                <a16:creationId xmlns:a16="http://schemas.microsoft.com/office/drawing/2014/main" id="{DE46190F-6157-4EFA-8DE5-18CCA38CB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3707" y="0"/>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3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2 w 2249810"/>
              <a:gd name="connsiteY9" fmla="*/ 1845313 h 2294745"/>
              <a:gd name="connsiteX10" fmla="*/ 1225438 w 2249810"/>
              <a:gd name="connsiteY10" fmla="*/ 2208220 h 2294745"/>
              <a:gd name="connsiteX11" fmla="*/ 1126749 w 2249810"/>
              <a:gd name="connsiteY11" fmla="*/ 2294745 h 2294745"/>
              <a:gd name="connsiteX12" fmla="*/ 1024374 w 2249810"/>
              <a:gd name="connsiteY12" fmla="*/ 2208220 h 2294745"/>
              <a:gd name="connsiteX13" fmla="*/ 293829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3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3"/>
                </a:cubicBezTo>
                <a:lnTo>
                  <a:pt x="2249810" y="422824"/>
                </a:lnTo>
                <a:lnTo>
                  <a:pt x="2249810" y="696534"/>
                </a:lnTo>
                <a:lnTo>
                  <a:pt x="2249810" y="848826"/>
                </a:lnTo>
                <a:lnTo>
                  <a:pt x="2249810" y="1058531"/>
                </a:lnTo>
                <a:lnTo>
                  <a:pt x="2249810" y="1218426"/>
                </a:lnTo>
                <a:cubicBezTo>
                  <a:pt x="2249810" y="1542068"/>
                  <a:pt x="2157990" y="1704061"/>
                  <a:pt x="1955982" y="1845313"/>
                </a:cubicBezTo>
                <a:cubicBezTo>
                  <a:pt x="1745900" y="1967026"/>
                  <a:pt x="1470146" y="2019115"/>
                  <a:pt x="1225438" y="2208220"/>
                </a:cubicBezTo>
                <a:lnTo>
                  <a:pt x="1126749" y="2294745"/>
                </a:lnTo>
                <a:lnTo>
                  <a:pt x="1024374" y="2208220"/>
                </a:lnTo>
                <a:cubicBezTo>
                  <a:pt x="779666" y="2019115"/>
                  <a:pt x="503912" y="1967026"/>
                  <a:pt x="293829" y="1845313"/>
                </a:cubicBezTo>
                <a:cubicBezTo>
                  <a:pt x="91821" y="1704061"/>
                  <a:pt x="0" y="1542068"/>
                  <a:pt x="0" y="1218426"/>
                </a:cubicBezTo>
                <a:lnTo>
                  <a:pt x="0" y="1058531"/>
                </a:lnTo>
                <a:lnTo>
                  <a:pt x="0" y="848826"/>
                </a:lnTo>
                <a:lnTo>
                  <a:pt x="0" y="696534"/>
                </a:lnTo>
                <a:lnTo>
                  <a:pt x="0" y="422824"/>
                </a:lnTo>
                <a:lnTo>
                  <a:pt x="0" y="326933"/>
                </a:lnTo>
                <a:cubicBezTo>
                  <a:pt x="0" y="205568"/>
                  <a:pt x="12912" y="106934"/>
                  <a:pt x="39705" y="23601"/>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19">
            <a:extLst>
              <a:ext uri="{FF2B5EF4-FFF2-40B4-BE49-F238E27FC236}">
                <a16:creationId xmlns:a16="http://schemas.microsoft.com/office/drawing/2014/main" id="{5C8B97ED-AE6E-427E-BC29-1149E3092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2330" y="0"/>
            <a:ext cx="2372219" cy="2377558"/>
          </a:xfrm>
          <a:custGeom>
            <a:avLst/>
            <a:gdLst>
              <a:gd name="connsiteX0" fmla="*/ 37572 w 2372219"/>
              <a:gd name="connsiteY0" fmla="*/ 0 h 2377558"/>
              <a:gd name="connsiteX1" fmla="*/ 2334647 w 2372219"/>
              <a:gd name="connsiteY1" fmla="*/ 0 h 2377558"/>
              <a:gd name="connsiteX2" fmla="*/ 2353763 w 2372219"/>
              <a:gd name="connsiteY2" fmla="*/ 76379 h 2377558"/>
              <a:gd name="connsiteX3" fmla="*/ 2372219 w 2372219"/>
              <a:gd name="connsiteY3" fmla="*/ 302680 h 2377558"/>
              <a:gd name="connsiteX4" fmla="*/ 2372219 w 2372219"/>
              <a:gd name="connsiteY4" fmla="*/ 403788 h 2377558"/>
              <a:gd name="connsiteX5" fmla="*/ 2372219 w 2372219"/>
              <a:gd name="connsiteY5" fmla="*/ 692390 h 2377558"/>
              <a:gd name="connsiteX6" fmla="*/ 2372219 w 2372219"/>
              <a:gd name="connsiteY6" fmla="*/ 852968 h 2377558"/>
              <a:gd name="connsiteX7" fmla="*/ 2372219 w 2372219"/>
              <a:gd name="connsiteY7" fmla="*/ 1074083 h 2377558"/>
              <a:gd name="connsiteX8" fmla="*/ 2372219 w 2372219"/>
              <a:gd name="connsiteY8" fmla="*/ 1242678 h 2377558"/>
              <a:gd name="connsiteX9" fmla="*/ 2062404 w 2372219"/>
              <a:gd name="connsiteY9" fmla="*/ 1903673 h 2377558"/>
              <a:gd name="connsiteX10" fmla="*/ 1292112 w 2372219"/>
              <a:gd name="connsiteY10" fmla="*/ 2286325 h 2377558"/>
              <a:gd name="connsiteX11" fmla="*/ 1188054 w 2372219"/>
              <a:gd name="connsiteY11" fmla="*/ 2377558 h 2377558"/>
              <a:gd name="connsiteX12" fmla="*/ 1080109 w 2372219"/>
              <a:gd name="connsiteY12" fmla="*/ 2286325 h 2377558"/>
              <a:gd name="connsiteX13" fmla="*/ 309816 w 2372219"/>
              <a:gd name="connsiteY13" fmla="*/ 1903673 h 2377558"/>
              <a:gd name="connsiteX14" fmla="*/ 0 w 2372219"/>
              <a:gd name="connsiteY14" fmla="*/ 1242678 h 2377558"/>
              <a:gd name="connsiteX15" fmla="*/ 0 w 2372219"/>
              <a:gd name="connsiteY15" fmla="*/ 1074083 h 2377558"/>
              <a:gd name="connsiteX16" fmla="*/ 0 w 2372219"/>
              <a:gd name="connsiteY16" fmla="*/ 852968 h 2377558"/>
              <a:gd name="connsiteX17" fmla="*/ 0 w 2372219"/>
              <a:gd name="connsiteY17" fmla="*/ 692390 h 2377558"/>
              <a:gd name="connsiteX18" fmla="*/ 0 w 2372219"/>
              <a:gd name="connsiteY18" fmla="*/ 403788 h 2377558"/>
              <a:gd name="connsiteX19" fmla="*/ 0 w 2372219"/>
              <a:gd name="connsiteY19" fmla="*/ 302680 h 2377558"/>
              <a:gd name="connsiteX20" fmla="*/ 18456 w 2372219"/>
              <a:gd name="connsiteY20" fmla="*/ 76379 h 2377558"/>
              <a:gd name="connsiteX0" fmla="*/ 2334647 w 2426087"/>
              <a:gd name="connsiteY0" fmla="*/ 0 h 2377558"/>
              <a:gd name="connsiteX1" fmla="*/ 2353763 w 2426087"/>
              <a:gd name="connsiteY1" fmla="*/ 76379 h 2377558"/>
              <a:gd name="connsiteX2" fmla="*/ 2372219 w 2426087"/>
              <a:gd name="connsiteY2" fmla="*/ 302680 h 2377558"/>
              <a:gd name="connsiteX3" fmla="*/ 2372219 w 2426087"/>
              <a:gd name="connsiteY3" fmla="*/ 403788 h 2377558"/>
              <a:gd name="connsiteX4" fmla="*/ 2372219 w 2426087"/>
              <a:gd name="connsiteY4" fmla="*/ 692390 h 2377558"/>
              <a:gd name="connsiteX5" fmla="*/ 2372219 w 2426087"/>
              <a:gd name="connsiteY5" fmla="*/ 852968 h 2377558"/>
              <a:gd name="connsiteX6" fmla="*/ 2372219 w 2426087"/>
              <a:gd name="connsiteY6" fmla="*/ 1074083 h 2377558"/>
              <a:gd name="connsiteX7" fmla="*/ 2372219 w 2426087"/>
              <a:gd name="connsiteY7" fmla="*/ 1242678 h 2377558"/>
              <a:gd name="connsiteX8" fmla="*/ 2062404 w 2426087"/>
              <a:gd name="connsiteY8" fmla="*/ 1903673 h 2377558"/>
              <a:gd name="connsiteX9" fmla="*/ 1292112 w 2426087"/>
              <a:gd name="connsiteY9" fmla="*/ 2286325 h 2377558"/>
              <a:gd name="connsiteX10" fmla="*/ 1188054 w 2426087"/>
              <a:gd name="connsiteY10" fmla="*/ 2377558 h 2377558"/>
              <a:gd name="connsiteX11" fmla="*/ 1080109 w 2426087"/>
              <a:gd name="connsiteY11" fmla="*/ 2286325 h 2377558"/>
              <a:gd name="connsiteX12" fmla="*/ 309816 w 2426087"/>
              <a:gd name="connsiteY12" fmla="*/ 1903673 h 2377558"/>
              <a:gd name="connsiteX13" fmla="*/ 0 w 2426087"/>
              <a:gd name="connsiteY13" fmla="*/ 1242678 h 2377558"/>
              <a:gd name="connsiteX14" fmla="*/ 0 w 2426087"/>
              <a:gd name="connsiteY14" fmla="*/ 1074083 h 2377558"/>
              <a:gd name="connsiteX15" fmla="*/ 0 w 2426087"/>
              <a:gd name="connsiteY15" fmla="*/ 852968 h 2377558"/>
              <a:gd name="connsiteX16" fmla="*/ 0 w 2426087"/>
              <a:gd name="connsiteY16" fmla="*/ 692390 h 2377558"/>
              <a:gd name="connsiteX17" fmla="*/ 0 w 2426087"/>
              <a:gd name="connsiteY17" fmla="*/ 403788 h 2377558"/>
              <a:gd name="connsiteX18" fmla="*/ 0 w 2426087"/>
              <a:gd name="connsiteY18" fmla="*/ 302680 h 2377558"/>
              <a:gd name="connsiteX19" fmla="*/ 18456 w 2426087"/>
              <a:gd name="connsiteY19" fmla="*/ 76379 h 2377558"/>
              <a:gd name="connsiteX20" fmla="*/ 37572 w 2426087"/>
              <a:gd name="connsiteY20" fmla="*/ 0 h 2377558"/>
              <a:gd name="connsiteX21" fmla="*/ 2426087 w 2426087"/>
              <a:gd name="connsiteY21" fmla="*/ 9144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4 w 2372219"/>
              <a:gd name="connsiteY8" fmla="*/ 1903673 h 2377558"/>
              <a:gd name="connsiteX9" fmla="*/ 1292112 w 2372219"/>
              <a:gd name="connsiteY9" fmla="*/ 2286325 h 2377558"/>
              <a:gd name="connsiteX10" fmla="*/ 1188054 w 2372219"/>
              <a:gd name="connsiteY10" fmla="*/ 2377558 h 2377558"/>
              <a:gd name="connsiteX11" fmla="*/ 1080109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1074083 h 2377558"/>
              <a:gd name="connsiteX15" fmla="*/ 0 w 2372219"/>
              <a:gd name="connsiteY15" fmla="*/ 852968 h 2377558"/>
              <a:gd name="connsiteX16" fmla="*/ 0 w 2372219"/>
              <a:gd name="connsiteY16" fmla="*/ 692390 h 2377558"/>
              <a:gd name="connsiteX17" fmla="*/ 0 w 2372219"/>
              <a:gd name="connsiteY17" fmla="*/ 403788 h 2377558"/>
              <a:gd name="connsiteX18" fmla="*/ 0 w 2372219"/>
              <a:gd name="connsiteY18" fmla="*/ 302680 h 2377558"/>
              <a:gd name="connsiteX19" fmla="*/ 18456 w 2372219"/>
              <a:gd name="connsiteY19" fmla="*/ 76379 h 2377558"/>
              <a:gd name="connsiteX20" fmla="*/ 37572 w 2372219"/>
              <a:gd name="connsiteY20"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692390 h 2377558"/>
              <a:gd name="connsiteX4" fmla="*/ 2372219 w 2372219"/>
              <a:gd name="connsiteY4" fmla="*/ 852968 h 2377558"/>
              <a:gd name="connsiteX5" fmla="*/ 2372219 w 2372219"/>
              <a:gd name="connsiteY5" fmla="*/ 1074083 h 2377558"/>
              <a:gd name="connsiteX6" fmla="*/ 2372219 w 2372219"/>
              <a:gd name="connsiteY6" fmla="*/ 1242678 h 2377558"/>
              <a:gd name="connsiteX7" fmla="*/ 2062404 w 2372219"/>
              <a:gd name="connsiteY7" fmla="*/ 1903673 h 2377558"/>
              <a:gd name="connsiteX8" fmla="*/ 1292112 w 2372219"/>
              <a:gd name="connsiteY8" fmla="*/ 2286325 h 2377558"/>
              <a:gd name="connsiteX9" fmla="*/ 1188054 w 2372219"/>
              <a:gd name="connsiteY9" fmla="*/ 2377558 h 2377558"/>
              <a:gd name="connsiteX10" fmla="*/ 1080109 w 2372219"/>
              <a:gd name="connsiteY10" fmla="*/ 2286325 h 2377558"/>
              <a:gd name="connsiteX11" fmla="*/ 309816 w 2372219"/>
              <a:gd name="connsiteY11" fmla="*/ 1903673 h 2377558"/>
              <a:gd name="connsiteX12" fmla="*/ 0 w 2372219"/>
              <a:gd name="connsiteY12" fmla="*/ 1242678 h 2377558"/>
              <a:gd name="connsiteX13" fmla="*/ 0 w 2372219"/>
              <a:gd name="connsiteY13" fmla="*/ 1074083 h 2377558"/>
              <a:gd name="connsiteX14" fmla="*/ 0 w 2372219"/>
              <a:gd name="connsiteY14" fmla="*/ 852968 h 2377558"/>
              <a:gd name="connsiteX15" fmla="*/ 0 w 2372219"/>
              <a:gd name="connsiteY15" fmla="*/ 692390 h 2377558"/>
              <a:gd name="connsiteX16" fmla="*/ 0 w 2372219"/>
              <a:gd name="connsiteY16" fmla="*/ 403788 h 2377558"/>
              <a:gd name="connsiteX17" fmla="*/ 0 w 2372219"/>
              <a:gd name="connsiteY17" fmla="*/ 302680 h 2377558"/>
              <a:gd name="connsiteX18" fmla="*/ 18456 w 2372219"/>
              <a:gd name="connsiteY18" fmla="*/ 76379 h 2377558"/>
              <a:gd name="connsiteX19" fmla="*/ 37572 w 2372219"/>
              <a:gd name="connsiteY19"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852968 h 2377558"/>
              <a:gd name="connsiteX4" fmla="*/ 2372219 w 2372219"/>
              <a:gd name="connsiteY4" fmla="*/ 1074083 h 2377558"/>
              <a:gd name="connsiteX5" fmla="*/ 2372219 w 2372219"/>
              <a:gd name="connsiteY5" fmla="*/ 1242678 h 2377558"/>
              <a:gd name="connsiteX6" fmla="*/ 2062404 w 2372219"/>
              <a:gd name="connsiteY6" fmla="*/ 1903673 h 2377558"/>
              <a:gd name="connsiteX7" fmla="*/ 1292112 w 2372219"/>
              <a:gd name="connsiteY7" fmla="*/ 2286325 h 2377558"/>
              <a:gd name="connsiteX8" fmla="*/ 1188054 w 2372219"/>
              <a:gd name="connsiteY8" fmla="*/ 2377558 h 2377558"/>
              <a:gd name="connsiteX9" fmla="*/ 1080109 w 2372219"/>
              <a:gd name="connsiteY9" fmla="*/ 2286325 h 2377558"/>
              <a:gd name="connsiteX10" fmla="*/ 309816 w 2372219"/>
              <a:gd name="connsiteY10" fmla="*/ 1903673 h 2377558"/>
              <a:gd name="connsiteX11" fmla="*/ 0 w 2372219"/>
              <a:gd name="connsiteY11" fmla="*/ 1242678 h 2377558"/>
              <a:gd name="connsiteX12" fmla="*/ 0 w 2372219"/>
              <a:gd name="connsiteY12" fmla="*/ 1074083 h 2377558"/>
              <a:gd name="connsiteX13" fmla="*/ 0 w 2372219"/>
              <a:gd name="connsiteY13" fmla="*/ 852968 h 2377558"/>
              <a:gd name="connsiteX14" fmla="*/ 0 w 2372219"/>
              <a:gd name="connsiteY14" fmla="*/ 692390 h 2377558"/>
              <a:gd name="connsiteX15" fmla="*/ 0 w 2372219"/>
              <a:gd name="connsiteY15" fmla="*/ 403788 h 2377558"/>
              <a:gd name="connsiteX16" fmla="*/ 0 w 2372219"/>
              <a:gd name="connsiteY16" fmla="*/ 302680 h 2377558"/>
              <a:gd name="connsiteX17" fmla="*/ 18456 w 2372219"/>
              <a:gd name="connsiteY17" fmla="*/ 76379 h 2377558"/>
              <a:gd name="connsiteX18" fmla="*/ 37572 w 2372219"/>
              <a:gd name="connsiteY18"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852968 h 2377558"/>
              <a:gd name="connsiteX13" fmla="*/ 0 w 2372219"/>
              <a:gd name="connsiteY13" fmla="*/ 692390 h 2377558"/>
              <a:gd name="connsiteX14" fmla="*/ 0 w 2372219"/>
              <a:gd name="connsiteY14" fmla="*/ 403788 h 2377558"/>
              <a:gd name="connsiteX15" fmla="*/ 0 w 2372219"/>
              <a:gd name="connsiteY15" fmla="*/ 302680 h 2377558"/>
              <a:gd name="connsiteX16" fmla="*/ 18456 w 2372219"/>
              <a:gd name="connsiteY16" fmla="*/ 76379 h 2377558"/>
              <a:gd name="connsiteX17" fmla="*/ 37572 w 2372219"/>
              <a:gd name="connsiteY17"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852968 h 2377558"/>
              <a:gd name="connsiteX13" fmla="*/ 0 w 2372219"/>
              <a:gd name="connsiteY13" fmla="*/ 403788 h 2377558"/>
              <a:gd name="connsiteX14" fmla="*/ 0 w 2372219"/>
              <a:gd name="connsiteY14" fmla="*/ 302680 h 2377558"/>
              <a:gd name="connsiteX15" fmla="*/ 18456 w 2372219"/>
              <a:gd name="connsiteY15" fmla="*/ 76379 h 2377558"/>
              <a:gd name="connsiteX16" fmla="*/ 37572 w 2372219"/>
              <a:gd name="connsiteY16"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403788 h 2377558"/>
              <a:gd name="connsiteX13" fmla="*/ 0 w 2372219"/>
              <a:gd name="connsiteY13" fmla="*/ 302680 h 2377558"/>
              <a:gd name="connsiteX14" fmla="*/ 18456 w 2372219"/>
              <a:gd name="connsiteY14" fmla="*/ 76379 h 2377558"/>
              <a:gd name="connsiteX15" fmla="*/ 37572 w 2372219"/>
              <a:gd name="connsiteY15"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302680 h 2377558"/>
              <a:gd name="connsiteX13" fmla="*/ 18456 w 2372219"/>
              <a:gd name="connsiteY13" fmla="*/ 76379 h 2377558"/>
              <a:gd name="connsiteX14" fmla="*/ 37572 w 2372219"/>
              <a:gd name="connsiteY14"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242678 h 2377558"/>
              <a:gd name="connsiteX4" fmla="*/ 2062404 w 2372219"/>
              <a:gd name="connsiteY4" fmla="*/ 1903673 h 2377558"/>
              <a:gd name="connsiteX5" fmla="*/ 1292112 w 2372219"/>
              <a:gd name="connsiteY5" fmla="*/ 2286325 h 2377558"/>
              <a:gd name="connsiteX6" fmla="*/ 1188054 w 2372219"/>
              <a:gd name="connsiteY6" fmla="*/ 2377558 h 2377558"/>
              <a:gd name="connsiteX7" fmla="*/ 1080109 w 2372219"/>
              <a:gd name="connsiteY7" fmla="*/ 2286325 h 2377558"/>
              <a:gd name="connsiteX8" fmla="*/ 309816 w 2372219"/>
              <a:gd name="connsiteY8" fmla="*/ 1903673 h 2377558"/>
              <a:gd name="connsiteX9" fmla="*/ 0 w 2372219"/>
              <a:gd name="connsiteY9" fmla="*/ 1242678 h 2377558"/>
              <a:gd name="connsiteX10" fmla="*/ 0 w 2372219"/>
              <a:gd name="connsiteY10" fmla="*/ 1074083 h 2377558"/>
              <a:gd name="connsiteX11" fmla="*/ 0 w 2372219"/>
              <a:gd name="connsiteY11" fmla="*/ 302680 h 2377558"/>
              <a:gd name="connsiteX12" fmla="*/ 18456 w 2372219"/>
              <a:gd name="connsiteY12" fmla="*/ 76379 h 2377558"/>
              <a:gd name="connsiteX13" fmla="*/ 37572 w 2372219"/>
              <a:gd name="connsiteY13" fmla="*/ 0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2219" h="2377558">
                <a:moveTo>
                  <a:pt x="2334647" y="0"/>
                </a:moveTo>
                <a:lnTo>
                  <a:pt x="2353763" y="76379"/>
                </a:lnTo>
                <a:cubicBezTo>
                  <a:pt x="2366168" y="142708"/>
                  <a:pt x="2372219" y="217368"/>
                  <a:pt x="2372219" y="302680"/>
                </a:cubicBezTo>
                <a:lnTo>
                  <a:pt x="2372219" y="1242678"/>
                </a:lnTo>
                <a:cubicBezTo>
                  <a:pt x="2372219" y="1583929"/>
                  <a:pt x="2275403" y="1754736"/>
                  <a:pt x="2062404" y="1903673"/>
                </a:cubicBezTo>
                <a:cubicBezTo>
                  <a:pt x="1840892" y="2032009"/>
                  <a:pt x="1550134" y="2086932"/>
                  <a:pt x="1292112" y="2286325"/>
                </a:cubicBezTo>
                <a:lnTo>
                  <a:pt x="1188054" y="2377558"/>
                </a:lnTo>
                <a:lnTo>
                  <a:pt x="1080109" y="2286325"/>
                </a:lnTo>
                <a:cubicBezTo>
                  <a:pt x="822087" y="2086932"/>
                  <a:pt x="531329" y="2032009"/>
                  <a:pt x="309816" y="1903673"/>
                </a:cubicBezTo>
                <a:cubicBezTo>
                  <a:pt x="96817" y="1754736"/>
                  <a:pt x="0" y="1583929"/>
                  <a:pt x="0" y="1242678"/>
                </a:cubicBezTo>
                <a:lnTo>
                  <a:pt x="0" y="1074083"/>
                </a:lnTo>
                <a:lnTo>
                  <a:pt x="0" y="302680"/>
                </a:lnTo>
                <a:cubicBezTo>
                  <a:pt x="0" y="217368"/>
                  <a:pt x="6051" y="142708"/>
                  <a:pt x="18456" y="76379"/>
                </a:cubicBezTo>
                <a:lnTo>
                  <a:pt x="37572" y="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3CAEB6C-2DA2-6832-FC35-4BDA6A998BE6}"/>
              </a:ext>
            </a:extLst>
          </p:cNvPr>
          <p:cNvSpPr>
            <a:spLocks noGrp="1"/>
          </p:cNvSpPr>
          <p:nvPr>
            <p:ph idx="1"/>
          </p:nvPr>
        </p:nvSpPr>
        <p:spPr>
          <a:xfrm>
            <a:off x="4492554" y="641928"/>
            <a:ext cx="7261639" cy="5329424"/>
          </a:xfrm>
        </p:spPr>
        <p:txBody>
          <a:bodyPr vert="horz" lIns="91440" tIns="45720" rIns="91440" bIns="45720" rtlCol="0" anchor="b">
            <a:normAutofit fontScale="92500" lnSpcReduction="20000"/>
          </a:bodyPr>
          <a:lstStyle/>
          <a:p>
            <a:pPr marL="285750" indent="-285750">
              <a:lnSpc>
                <a:spcPct val="120000"/>
              </a:lnSpc>
            </a:pPr>
            <a:r>
              <a:rPr lang="en-US" sz="1700" dirty="0">
                <a:ea typeface="+mn-lt"/>
                <a:cs typeface="+mn-lt"/>
              </a:rPr>
              <a:t>After the File validation what you do with incompatible file or files which didn’t pass the validation ?</a:t>
            </a:r>
            <a:endParaRPr lang="en-US" sz="1700"/>
          </a:p>
          <a:p>
            <a:pPr marL="0" indent="0">
              <a:lnSpc>
                <a:spcPct val="120000"/>
              </a:lnSpc>
              <a:buNone/>
            </a:pPr>
            <a:r>
              <a:rPr lang="en-US" sz="1700" dirty="0">
                <a:ea typeface="+mn-lt"/>
                <a:cs typeface="+mn-lt"/>
              </a:rPr>
              <a:t>Files like these are moved to the Achieve Folder and a list of these files has been shared with the client and we removed the bad data folder.</a:t>
            </a:r>
            <a:endParaRPr lang="en-US" sz="1700"/>
          </a:p>
          <a:p>
            <a:pPr>
              <a:lnSpc>
                <a:spcPct val="120000"/>
              </a:lnSpc>
            </a:pPr>
            <a:r>
              <a:rPr lang="en-US" sz="1700" dirty="0">
                <a:ea typeface="+mn-lt"/>
                <a:cs typeface="+mn-lt"/>
              </a:rPr>
              <a:t>How logs are managed ?</a:t>
            </a:r>
            <a:endParaRPr lang="en-US" sz="1700"/>
          </a:p>
          <a:p>
            <a:pPr marL="0" indent="0">
              <a:lnSpc>
                <a:spcPct val="120000"/>
              </a:lnSpc>
              <a:buNone/>
            </a:pPr>
            <a:r>
              <a:rPr lang="en-US" sz="1700" dirty="0">
                <a:ea typeface="+mn-lt"/>
                <a:cs typeface="+mn-lt"/>
              </a:rPr>
              <a:t>We are using different logs as per the steps that we follow in validation and modeling like File validation log, Data Insertion, Model Training log, prediction log </a:t>
            </a:r>
            <a:r>
              <a:rPr lang="en-US" sz="1700" dirty="0" err="1">
                <a:ea typeface="+mn-lt"/>
                <a:cs typeface="+mn-lt"/>
              </a:rPr>
              <a:t>etc</a:t>
            </a:r>
            <a:endParaRPr lang="en-US" sz="1700" dirty="0" err="1"/>
          </a:p>
          <a:p>
            <a:pPr marL="285750" indent="-285750">
              <a:lnSpc>
                <a:spcPct val="120000"/>
              </a:lnSpc>
            </a:pPr>
            <a:r>
              <a:rPr lang="en-US" sz="1700" dirty="0">
                <a:ea typeface="+mn-lt"/>
                <a:cs typeface="+mn-lt"/>
              </a:rPr>
              <a:t>What techniques were you using for data pre-processing ?</a:t>
            </a:r>
            <a:endParaRPr lang="en-US" sz="1700"/>
          </a:p>
          <a:p>
            <a:pPr marL="0" indent="0">
              <a:lnSpc>
                <a:spcPct val="120000"/>
              </a:lnSpc>
              <a:buNone/>
            </a:pPr>
            <a:r>
              <a:rPr lang="en-US" sz="1700" dirty="0">
                <a:ea typeface="+mn-lt"/>
                <a:cs typeface="+mn-lt"/>
              </a:rPr>
              <a:t>       -&gt; Removing unwanted attributes.</a:t>
            </a:r>
          </a:p>
          <a:p>
            <a:pPr marL="0" indent="0">
              <a:lnSpc>
                <a:spcPct val="120000"/>
              </a:lnSpc>
              <a:buNone/>
            </a:pPr>
            <a:r>
              <a:rPr lang="en-US" sz="1700" dirty="0">
                <a:ea typeface="+mn-lt"/>
                <a:cs typeface="+mn-lt"/>
              </a:rPr>
              <a:t>       -&gt; Visualizing relation of independent variables with each other and output variables.</a:t>
            </a:r>
            <a:endParaRPr lang="en-US" sz="1700" dirty="0"/>
          </a:p>
          <a:p>
            <a:pPr marL="0" indent="0">
              <a:lnSpc>
                <a:spcPct val="120000"/>
              </a:lnSpc>
              <a:buNone/>
            </a:pPr>
            <a:r>
              <a:rPr lang="en-US" sz="1700" dirty="0">
                <a:ea typeface="+mn-lt"/>
                <a:cs typeface="+mn-lt"/>
              </a:rPr>
              <a:t>       -&gt; Checking and changing Distribution of continuous values.</a:t>
            </a:r>
            <a:endParaRPr lang="en-US" sz="1700" dirty="0"/>
          </a:p>
          <a:p>
            <a:pPr marL="0" indent="0">
              <a:lnSpc>
                <a:spcPct val="120000"/>
              </a:lnSpc>
              <a:buNone/>
            </a:pPr>
            <a:r>
              <a:rPr lang="en-US" sz="1700" dirty="0">
                <a:ea typeface="+mn-lt"/>
                <a:cs typeface="+mn-lt"/>
              </a:rPr>
              <a:t>       -&gt; Removing outliers</a:t>
            </a:r>
            <a:endParaRPr lang="en-US" sz="1700" dirty="0"/>
          </a:p>
          <a:p>
            <a:pPr marL="0" indent="0">
              <a:lnSpc>
                <a:spcPct val="120000"/>
              </a:lnSpc>
              <a:buNone/>
            </a:pPr>
            <a:r>
              <a:rPr lang="en-US" sz="1700" dirty="0">
                <a:ea typeface="+mn-lt"/>
                <a:cs typeface="+mn-lt"/>
              </a:rPr>
              <a:t>      -&gt; Cleaning data and imputing if null values are present.</a:t>
            </a:r>
            <a:endParaRPr lang="en-US" sz="1700" dirty="0"/>
          </a:p>
          <a:p>
            <a:pPr marL="0" indent="0">
              <a:lnSpc>
                <a:spcPct val="120000"/>
              </a:lnSpc>
              <a:buNone/>
            </a:pPr>
            <a:r>
              <a:rPr lang="en-US" sz="1700" dirty="0">
                <a:ea typeface="+mn-lt"/>
                <a:cs typeface="+mn-lt"/>
              </a:rPr>
              <a:t>      -&gt; Converting categorical data into numeric values.</a:t>
            </a:r>
            <a:endParaRPr lang="en-US" sz="1700" dirty="0"/>
          </a:p>
        </p:txBody>
      </p:sp>
    </p:spTree>
    <p:extLst>
      <p:ext uri="{BB962C8B-B14F-4D97-AF65-F5344CB8AC3E}">
        <p14:creationId xmlns:p14="http://schemas.microsoft.com/office/powerpoint/2010/main" val="2270112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355D020-B9F7-4EB3-8480-1BE428257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A7935F8-81A6-44FF-B896-2E67958AAC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9597" y="1907347"/>
            <a:ext cx="2249810" cy="304413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721285E4-C6FA-43AA-968B-F08BB8541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8393" y="1824533"/>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85D3C335-07C9-4536-95C3-38B9B9CFC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563455" cy="2294745"/>
          </a:xfrm>
          <a:custGeom>
            <a:avLst/>
            <a:gdLst>
              <a:gd name="connsiteX0" fmla="*/ 0 w 1588440"/>
              <a:gd name="connsiteY0" fmla="*/ 0 h 2310709"/>
              <a:gd name="connsiteX1" fmla="*/ 1532882 w 1588440"/>
              <a:gd name="connsiteY1" fmla="*/ 0 h 2310709"/>
              <a:gd name="connsiteX2" fmla="*/ 1548735 w 1588440"/>
              <a:gd name="connsiteY2" fmla="*/ 39565 h 2310709"/>
              <a:gd name="connsiteX3" fmla="*/ 1588440 w 1588440"/>
              <a:gd name="connsiteY3" fmla="*/ 342897 h 2310709"/>
              <a:gd name="connsiteX4" fmla="*/ 1588440 w 1588440"/>
              <a:gd name="connsiteY4" fmla="*/ 438788 h 2310709"/>
              <a:gd name="connsiteX5" fmla="*/ 1588440 w 1588440"/>
              <a:gd name="connsiteY5" fmla="*/ 712498 h 2310709"/>
              <a:gd name="connsiteX6" fmla="*/ 1588440 w 1588440"/>
              <a:gd name="connsiteY6" fmla="*/ 864790 h 2310709"/>
              <a:gd name="connsiteX7" fmla="*/ 1588440 w 1588440"/>
              <a:gd name="connsiteY7" fmla="*/ 1074495 h 2310709"/>
              <a:gd name="connsiteX8" fmla="*/ 1588440 w 1588440"/>
              <a:gd name="connsiteY8" fmla="*/ 1234390 h 2310709"/>
              <a:gd name="connsiteX9" fmla="*/ 1294612 w 1588440"/>
              <a:gd name="connsiteY9" fmla="*/ 1861277 h 2310709"/>
              <a:gd name="connsiteX10" fmla="*/ 564068 w 1588440"/>
              <a:gd name="connsiteY10" fmla="*/ 2224184 h 2310709"/>
              <a:gd name="connsiteX11" fmla="*/ 465379 w 1588440"/>
              <a:gd name="connsiteY11" fmla="*/ 2310709 h 2310709"/>
              <a:gd name="connsiteX12" fmla="*/ 363004 w 1588440"/>
              <a:gd name="connsiteY12" fmla="*/ 2224184 h 2310709"/>
              <a:gd name="connsiteX13" fmla="*/ 79710 w 1588440"/>
              <a:gd name="connsiteY13" fmla="*/ 2058348 h 2310709"/>
              <a:gd name="connsiteX14" fmla="*/ 0 w 1588440"/>
              <a:gd name="connsiteY14" fmla="*/ 2024026 h 231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88440" h="2310709">
                <a:moveTo>
                  <a:pt x="0" y="0"/>
                </a:moveTo>
                <a:lnTo>
                  <a:pt x="1532882" y="0"/>
                </a:lnTo>
                <a:lnTo>
                  <a:pt x="1548735" y="39565"/>
                </a:lnTo>
                <a:cubicBezTo>
                  <a:pt x="1575528" y="122898"/>
                  <a:pt x="1588440" y="221532"/>
                  <a:pt x="1588440" y="342897"/>
                </a:cubicBezTo>
                <a:lnTo>
                  <a:pt x="1588440" y="438788"/>
                </a:lnTo>
                <a:lnTo>
                  <a:pt x="1588440" y="712498"/>
                </a:lnTo>
                <a:lnTo>
                  <a:pt x="1588440" y="864790"/>
                </a:lnTo>
                <a:lnTo>
                  <a:pt x="1588440" y="1074495"/>
                </a:lnTo>
                <a:lnTo>
                  <a:pt x="1588440" y="1234390"/>
                </a:lnTo>
                <a:cubicBezTo>
                  <a:pt x="1588440" y="1558032"/>
                  <a:pt x="1496620" y="1720025"/>
                  <a:pt x="1294612" y="1861277"/>
                </a:cubicBezTo>
                <a:cubicBezTo>
                  <a:pt x="1084530" y="1982990"/>
                  <a:pt x="808776" y="2035079"/>
                  <a:pt x="564068" y="2224184"/>
                </a:cubicBezTo>
                <a:lnTo>
                  <a:pt x="465379" y="2310709"/>
                </a:lnTo>
                <a:lnTo>
                  <a:pt x="363004" y="2224184"/>
                </a:lnTo>
                <a:cubicBezTo>
                  <a:pt x="271238" y="2153269"/>
                  <a:pt x="175107" y="2101623"/>
                  <a:pt x="79710" y="2058348"/>
                </a:cubicBezTo>
                <a:lnTo>
                  <a:pt x="0" y="2024026"/>
                </a:ln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D97B7E9-D716-42DF-975A-73D89F175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4420" cy="2377558"/>
          </a:xfrm>
          <a:custGeom>
            <a:avLst/>
            <a:gdLst>
              <a:gd name="connsiteX0" fmla="*/ 0 w 1624420"/>
              <a:gd name="connsiteY0" fmla="*/ 0 h 2377558"/>
              <a:gd name="connsiteX1" fmla="*/ 1586848 w 1624420"/>
              <a:gd name="connsiteY1" fmla="*/ 0 h 2377558"/>
              <a:gd name="connsiteX2" fmla="*/ 1605964 w 1624420"/>
              <a:gd name="connsiteY2" fmla="*/ 76379 h 2377558"/>
              <a:gd name="connsiteX3" fmla="*/ 1624420 w 1624420"/>
              <a:gd name="connsiteY3" fmla="*/ 302680 h 2377558"/>
              <a:gd name="connsiteX4" fmla="*/ 1624420 w 1624420"/>
              <a:gd name="connsiteY4" fmla="*/ 403788 h 2377558"/>
              <a:gd name="connsiteX5" fmla="*/ 1624420 w 1624420"/>
              <a:gd name="connsiteY5" fmla="*/ 692390 h 2377558"/>
              <a:gd name="connsiteX6" fmla="*/ 1624420 w 1624420"/>
              <a:gd name="connsiteY6" fmla="*/ 852968 h 2377558"/>
              <a:gd name="connsiteX7" fmla="*/ 1624420 w 1624420"/>
              <a:gd name="connsiteY7" fmla="*/ 1074083 h 2377558"/>
              <a:gd name="connsiteX8" fmla="*/ 1624420 w 1624420"/>
              <a:gd name="connsiteY8" fmla="*/ 1242678 h 2377558"/>
              <a:gd name="connsiteX9" fmla="*/ 1314605 w 1624420"/>
              <a:gd name="connsiteY9" fmla="*/ 1903673 h 2377558"/>
              <a:gd name="connsiteX10" fmla="*/ 544313 w 1624420"/>
              <a:gd name="connsiteY10" fmla="*/ 2286325 h 2377558"/>
              <a:gd name="connsiteX11" fmla="*/ 440255 w 1624420"/>
              <a:gd name="connsiteY11" fmla="*/ 2377558 h 2377558"/>
              <a:gd name="connsiteX12" fmla="*/ 332309 w 1624420"/>
              <a:gd name="connsiteY12" fmla="*/ 2286325 h 2377558"/>
              <a:gd name="connsiteX13" fmla="*/ 33602 w 1624420"/>
              <a:gd name="connsiteY13" fmla="*/ 2111466 h 2377558"/>
              <a:gd name="connsiteX14" fmla="*/ 0 w 1624420"/>
              <a:gd name="connsiteY14" fmla="*/ 2096998 h 2377558"/>
              <a:gd name="connsiteX0" fmla="*/ 0 w 1624420"/>
              <a:gd name="connsiteY0" fmla="*/ 0 h 2377558"/>
              <a:gd name="connsiteX1" fmla="*/ 1586848 w 1624420"/>
              <a:gd name="connsiteY1" fmla="*/ 0 h 2377558"/>
              <a:gd name="connsiteX2" fmla="*/ 1605964 w 1624420"/>
              <a:gd name="connsiteY2" fmla="*/ 76379 h 2377558"/>
              <a:gd name="connsiteX3" fmla="*/ 1624420 w 1624420"/>
              <a:gd name="connsiteY3" fmla="*/ 302680 h 2377558"/>
              <a:gd name="connsiteX4" fmla="*/ 1624420 w 1624420"/>
              <a:gd name="connsiteY4" fmla="*/ 403788 h 2377558"/>
              <a:gd name="connsiteX5" fmla="*/ 1624420 w 1624420"/>
              <a:gd name="connsiteY5" fmla="*/ 692390 h 2377558"/>
              <a:gd name="connsiteX6" fmla="*/ 1624420 w 1624420"/>
              <a:gd name="connsiteY6" fmla="*/ 852968 h 2377558"/>
              <a:gd name="connsiteX7" fmla="*/ 1624420 w 1624420"/>
              <a:gd name="connsiteY7" fmla="*/ 1074083 h 2377558"/>
              <a:gd name="connsiteX8" fmla="*/ 1624420 w 1624420"/>
              <a:gd name="connsiteY8" fmla="*/ 1242678 h 2377558"/>
              <a:gd name="connsiteX9" fmla="*/ 1314605 w 1624420"/>
              <a:gd name="connsiteY9" fmla="*/ 1903673 h 2377558"/>
              <a:gd name="connsiteX10" fmla="*/ 544313 w 1624420"/>
              <a:gd name="connsiteY10" fmla="*/ 2286325 h 2377558"/>
              <a:gd name="connsiteX11" fmla="*/ 440255 w 1624420"/>
              <a:gd name="connsiteY11" fmla="*/ 2377558 h 2377558"/>
              <a:gd name="connsiteX12" fmla="*/ 332309 w 1624420"/>
              <a:gd name="connsiteY12" fmla="*/ 2286325 h 2377558"/>
              <a:gd name="connsiteX13" fmla="*/ 33602 w 1624420"/>
              <a:gd name="connsiteY13" fmla="*/ 2111466 h 2377558"/>
              <a:gd name="connsiteX14" fmla="*/ 0 w 1624420"/>
              <a:gd name="connsiteY14" fmla="*/ 2096998 h 2377558"/>
              <a:gd name="connsiteX15" fmla="*/ 91440 w 1624420"/>
              <a:gd name="connsiteY15" fmla="*/ 91440 h 2377558"/>
              <a:gd name="connsiteX0" fmla="*/ 0 w 1624420"/>
              <a:gd name="connsiteY0" fmla="*/ 0 h 2377558"/>
              <a:gd name="connsiteX1" fmla="*/ 1586848 w 1624420"/>
              <a:gd name="connsiteY1" fmla="*/ 0 h 2377558"/>
              <a:gd name="connsiteX2" fmla="*/ 1605964 w 1624420"/>
              <a:gd name="connsiteY2" fmla="*/ 76379 h 2377558"/>
              <a:gd name="connsiteX3" fmla="*/ 1624420 w 1624420"/>
              <a:gd name="connsiteY3" fmla="*/ 302680 h 2377558"/>
              <a:gd name="connsiteX4" fmla="*/ 1624420 w 1624420"/>
              <a:gd name="connsiteY4" fmla="*/ 403788 h 2377558"/>
              <a:gd name="connsiteX5" fmla="*/ 1624420 w 1624420"/>
              <a:gd name="connsiteY5" fmla="*/ 692390 h 2377558"/>
              <a:gd name="connsiteX6" fmla="*/ 1624420 w 1624420"/>
              <a:gd name="connsiteY6" fmla="*/ 852968 h 2377558"/>
              <a:gd name="connsiteX7" fmla="*/ 1624420 w 1624420"/>
              <a:gd name="connsiteY7" fmla="*/ 1074083 h 2377558"/>
              <a:gd name="connsiteX8" fmla="*/ 1624420 w 1624420"/>
              <a:gd name="connsiteY8" fmla="*/ 1242678 h 2377558"/>
              <a:gd name="connsiteX9" fmla="*/ 1314605 w 1624420"/>
              <a:gd name="connsiteY9" fmla="*/ 1903673 h 2377558"/>
              <a:gd name="connsiteX10" fmla="*/ 544313 w 1624420"/>
              <a:gd name="connsiteY10" fmla="*/ 2286325 h 2377558"/>
              <a:gd name="connsiteX11" fmla="*/ 440255 w 1624420"/>
              <a:gd name="connsiteY11" fmla="*/ 2377558 h 2377558"/>
              <a:gd name="connsiteX12" fmla="*/ 332309 w 1624420"/>
              <a:gd name="connsiteY12" fmla="*/ 2286325 h 2377558"/>
              <a:gd name="connsiteX13" fmla="*/ 33602 w 1624420"/>
              <a:gd name="connsiteY13" fmla="*/ 2111466 h 2377558"/>
              <a:gd name="connsiteX14" fmla="*/ 0 w 1624420"/>
              <a:gd name="connsiteY14" fmla="*/ 2096998 h 2377558"/>
              <a:gd name="connsiteX0" fmla="*/ 1586848 w 1624420"/>
              <a:gd name="connsiteY0" fmla="*/ 0 h 2377558"/>
              <a:gd name="connsiteX1" fmla="*/ 1605964 w 1624420"/>
              <a:gd name="connsiteY1" fmla="*/ 76379 h 2377558"/>
              <a:gd name="connsiteX2" fmla="*/ 1624420 w 1624420"/>
              <a:gd name="connsiteY2" fmla="*/ 302680 h 2377558"/>
              <a:gd name="connsiteX3" fmla="*/ 1624420 w 1624420"/>
              <a:gd name="connsiteY3" fmla="*/ 403788 h 2377558"/>
              <a:gd name="connsiteX4" fmla="*/ 1624420 w 1624420"/>
              <a:gd name="connsiteY4" fmla="*/ 692390 h 2377558"/>
              <a:gd name="connsiteX5" fmla="*/ 1624420 w 1624420"/>
              <a:gd name="connsiteY5" fmla="*/ 852968 h 2377558"/>
              <a:gd name="connsiteX6" fmla="*/ 1624420 w 1624420"/>
              <a:gd name="connsiteY6" fmla="*/ 1074083 h 2377558"/>
              <a:gd name="connsiteX7" fmla="*/ 1624420 w 1624420"/>
              <a:gd name="connsiteY7" fmla="*/ 1242678 h 2377558"/>
              <a:gd name="connsiteX8" fmla="*/ 1314605 w 1624420"/>
              <a:gd name="connsiteY8" fmla="*/ 1903673 h 2377558"/>
              <a:gd name="connsiteX9" fmla="*/ 544313 w 1624420"/>
              <a:gd name="connsiteY9" fmla="*/ 2286325 h 2377558"/>
              <a:gd name="connsiteX10" fmla="*/ 440255 w 1624420"/>
              <a:gd name="connsiteY10" fmla="*/ 2377558 h 2377558"/>
              <a:gd name="connsiteX11" fmla="*/ 332309 w 1624420"/>
              <a:gd name="connsiteY11" fmla="*/ 2286325 h 2377558"/>
              <a:gd name="connsiteX12" fmla="*/ 33602 w 1624420"/>
              <a:gd name="connsiteY12" fmla="*/ 2111466 h 2377558"/>
              <a:gd name="connsiteX13" fmla="*/ 0 w 1624420"/>
              <a:gd name="connsiteY13" fmla="*/ 2096998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4420" h="2377558">
                <a:moveTo>
                  <a:pt x="1586848" y="0"/>
                </a:moveTo>
                <a:lnTo>
                  <a:pt x="1605964" y="76379"/>
                </a:lnTo>
                <a:cubicBezTo>
                  <a:pt x="1618369" y="142708"/>
                  <a:pt x="1624420" y="217368"/>
                  <a:pt x="1624420" y="302680"/>
                </a:cubicBezTo>
                <a:lnTo>
                  <a:pt x="1624420" y="403788"/>
                </a:lnTo>
                <a:lnTo>
                  <a:pt x="1624420" y="692390"/>
                </a:lnTo>
                <a:lnTo>
                  <a:pt x="1624420" y="852968"/>
                </a:lnTo>
                <a:lnTo>
                  <a:pt x="1624420" y="1074083"/>
                </a:lnTo>
                <a:lnTo>
                  <a:pt x="1624420" y="1242678"/>
                </a:lnTo>
                <a:cubicBezTo>
                  <a:pt x="1624420" y="1583929"/>
                  <a:pt x="1527604" y="1754736"/>
                  <a:pt x="1314605" y="1903673"/>
                </a:cubicBezTo>
                <a:cubicBezTo>
                  <a:pt x="1093093" y="2032009"/>
                  <a:pt x="802335" y="2086932"/>
                  <a:pt x="544313" y="2286325"/>
                </a:cubicBezTo>
                <a:lnTo>
                  <a:pt x="440255" y="2377558"/>
                </a:lnTo>
                <a:lnTo>
                  <a:pt x="332309" y="2286325"/>
                </a:lnTo>
                <a:cubicBezTo>
                  <a:pt x="235551" y="2211552"/>
                  <a:pt x="134190" y="2157096"/>
                  <a:pt x="33602" y="2111466"/>
                </a:cubicBezTo>
                <a:lnTo>
                  <a:pt x="0" y="2096998"/>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E46190F-6157-4EFA-8DE5-18CCA38CB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3707" y="0"/>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3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2 w 2249810"/>
              <a:gd name="connsiteY9" fmla="*/ 1845313 h 2294745"/>
              <a:gd name="connsiteX10" fmla="*/ 1225438 w 2249810"/>
              <a:gd name="connsiteY10" fmla="*/ 2208220 h 2294745"/>
              <a:gd name="connsiteX11" fmla="*/ 1126749 w 2249810"/>
              <a:gd name="connsiteY11" fmla="*/ 2294745 h 2294745"/>
              <a:gd name="connsiteX12" fmla="*/ 1024374 w 2249810"/>
              <a:gd name="connsiteY12" fmla="*/ 2208220 h 2294745"/>
              <a:gd name="connsiteX13" fmla="*/ 293829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3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3"/>
                </a:cubicBezTo>
                <a:lnTo>
                  <a:pt x="2249810" y="422824"/>
                </a:lnTo>
                <a:lnTo>
                  <a:pt x="2249810" y="696534"/>
                </a:lnTo>
                <a:lnTo>
                  <a:pt x="2249810" y="848826"/>
                </a:lnTo>
                <a:lnTo>
                  <a:pt x="2249810" y="1058531"/>
                </a:lnTo>
                <a:lnTo>
                  <a:pt x="2249810" y="1218426"/>
                </a:lnTo>
                <a:cubicBezTo>
                  <a:pt x="2249810" y="1542068"/>
                  <a:pt x="2157990" y="1704061"/>
                  <a:pt x="1955982" y="1845313"/>
                </a:cubicBezTo>
                <a:cubicBezTo>
                  <a:pt x="1745900" y="1967026"/>
                  <a:pt x="1470146" y="2019115"/>
                  <a:pt x="1225438" y="2208220"/>
                </a:cubicBezTo>
                <a:lnTo>
                  <a:pt x="1126749" y="2294745"/>
                </a:lnTo>
                <a:lnTo>
                  <a:pt x="1024374" y="2208220"/>
                </a:lnTo>
                <a:cubicBezTo>
                  <a:pt x="779666" y="2019115"/>
                  <a:pt x="503912" y="1967026"/>
                  <a:pt x="293829" y="1845313"/>
                </a:cubicBezTo>
                <a:cubicBezTo>
                  <a:pt x="91821" y="1704061"/>
                  <a:pt x="0" y="1542068"/>
                  <a:pt x="0" y="1218426"/>
                </a:cubicBezTo>
                <a:lnTo>
                  <a:pt x="0" y="1058531"/>
                </a:lnTo>
                <a:lnTo>
                  <a:pt x="0" y="848826"/>
                </a:lnTo>
                <a:lnTo>
                  <a:pt x="0" y="696534"/>
                </a:lnTo>
                <a:lnTo>
                  <a:pt x="0" y="422824"/>
                </a:lnTo>
                <a:lnTo>
                  <a:pt x="0" y="326933"/>
                </a:lnTo>
                <a:cubicBezTo>
                  <a:pt x="0" y="205568"/>
                  <a:pt x="12912" y="106934"/>
                  <a:pt x="39705" y="23601"/>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5C8B97ED-AE6E-427E-BC29-1149E3092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2330" y="0"/>
            <a:ext cx="2372219" cy="2377558"/>
          </a:xfrm>
          <a:custGeom>
            <a:avLst/>
            <a:gdLst>
              <a:gd name="connsiteX0" fmla="*/ 37572 w 2372219"/>
              <a:gd name="connsiteY0" fmla="*/ 0 h 2377558"/>
              <a:gd name="connsiteX1" fmla="*/ 2334647 w 2372219"/>
              <a:gd name="connsiteY1" fmla="*/ 0 h 2377558"/>
              <a:gd name="connsiteX2" fmla="*/ 2353763 w 2372219"/>
              <a:gd name="connsiteY2" fmla="*/ 76379 h 2377558"/>
              <a:gd name="connsiteX3" fmla="*/ 2372219 w 2372219"/>
              <a:gd name="connsiteY3" fmla="*/ 302680 h 2377558"/>
              <a:gd name="connsiteX4" fmla="*/ 2372219 w 2372219"/>
              <a:gd name="connsiteY4" fmla="*/ 403788 h 2377558"/>
              <a:gd name="connsiteX5" fmla="*/ 2372219 w 2372219"/>
              <a:gd name="connsiteY5" fmla="*/ 692390 h 2377558"/>
              <a:gd name="connsiteX6" fmla="*/ 2372219 w 2372219"/>
              <a:gd name="connsiteY6" fmla="*/ 852968 h 2377558"/>
              <a:gd name="connsiteX7" fmla="*/ 2372219 w 2372219"/>
              <a:gd name="connsiteY7" fmla="*/ 1074083 h 2377558"/>
              <a:gd name="connsiteX8" fmla="*/ 2372219 w 2372219"/>
              <a:gd name="connsiteY8" fmla="*/ 1242678 h 2377558"/>
              <a:gd name="connsiteX9" fmla="*/ 2062404 w 2372219"/>
              <a:gd name="connsiteY9" fmla="*/ 1903673 h 2377558"/>
              <a:gd name="connsiteX10" fmla="*/ 1292112 w 2372219"/>
              <a:gd name="connsiteY10" fmla="*/ 2286325 h 2377558"/>
              <a:gd name="connsiteX11" fmla="*/ 1188054 w 2372219"/>
              <a:gd name="connsiteY11" fmla="*/ 2377558 h 2377558"/>
              <a:gd name="connsiteX12" fmla="*/ 1080109 w 2372219"/>
              <a:gd name="connsiteY12" fmla="*/ 2286325 h 2377558"/>
              <a:gd name="connsiteX13" fmla="*/ 309816 w 2372219"/>
              <a:gd name="connsiteY13" fmla="*/ 1903673 h 2377558"/>
              <a:gd name="connsiteX14" fmla="*/ 0 w 2372219"/>
              <a:gd name="connsiteY14" fmla="*/ 1242678 h 2377558"/>
              <a:gd name="connsiteX15" fmla="*/ 0 w 2372219"/>
              <a:gd name="connsiteY15" fmla="*/ 1074083 h 2377558"/>
              <a:gd name="connsiteX16" fmla="*/ 0 w 2372219"/>
              <a:gd name="connsiteY16" fmla="*/ 852968 h 2377558"/>
              <a:gd name="connsiteX17" fmla="*/ 0 w 2372219"/>
              <a:gd name="connsiteY17" fmla="*/ 692390 h 2377558"/>
              <a:gd name="connsiteX18" fmla="*/ 0 w 2372219"/>
              <a:gd name="connsiteY18" fmla="*/ 403788 h 2377558"/>
              <a:gd name="connsiteX19" fmla="*/ 0 w 2372219"/>
              <a:gd name="connsiteY19" fmla="*/ 302680 h 2377558"/>
              <a:gd name="connsiteX20" fmla="*/ 18456 w 2372219"/>
              <a:gd name="connsiteY20" fmla="*/ 76379 h 2377558"/>
              <a:gd name="connsiteX0" fmla="*/ 2334647 w 2426087"/>
              <a:gd name="connsiteY0" fmla="*/ 0 h 2377558"/>
              <a:gd name="connsiteX1" fmla="*/ 2353763 w 2426087"/>
              <a:gd name="connsiteY1" fmla="*/ 76379 h 2377558"/>
              <a:gd name="connsiteX2" fmla="*/ 2372219 w 2426087"/>
              <a:gd name="connsiteY2" fmla="*/ 302680 h 2377558"/>
              <a:gd name="connsiteX3" fmla="*/ 2372219 w 2426087"/>
              <a:gd name="connsiteY3" fmla="*/ 403788 h 2377558"/>
              <a:gd name="connsiteX4" fmla="*/ 2372219 w 2426087"/>
              <a:gd name="connsiteY4" fmla="*/ 692390 h 2377558"/>
              <a:gd name="connsiteX5" fmla="*/ 2372219 w 2426087"/>
              <a:gd name="connsiteY5" fmla="*/ 852968 h 2377558"/>
              <a:gd name="connsiteX6" fmla="*/ 2372219 w 2426087"/>
              <a:gd name="connsiteY6" fmla="*/ 1074083 h 2377558"/>
              <a:gd name="connsiteX7" fmla="*/ 2372219 w 2426087"/>
              <a:gd name="connsiteY7" fmla="*/ 1242678 h 2377558"/>
              <a:gd name="connsiteX8" fmla="*/ 2062404 w 2426087"/>
              <a:gd name="connsiteY8" fmla="*/ 1903673 h 2377558"/>
              <a:gd name="connsiteX9" fmla="*/ 1292112 w 2426087"/>
              <a:gd name="connsiteY9" fmla="*/ 2286325 h 2377558"/>
              <a:gd name="connsiteX10" fmla="*/ 1188054 w 2426087"/>
              <a:gd name="connsiteY10" fmla="*/ 2377558 h 2377558"/>
              <a:gd name="connsiteX11" fmla="*/ 1080109 w 2426087"/>
              <a:gd name="connsiteY11" fmla="*/ 2286325 h 2377558"/>
              <a:gd name="connsiteX12" fmla="*/ 309816 w 2426087"/>
              <a:gd name="connsiteY12" fmla="*/ 1903673 h 2377558"/>
              <a:gd name="connsiteX13" fmla="*/ 0 w 2426087"/>
              <a:gd name="connsiteY13" fmla="*/ 1242678 h 2377558"/>
              <a:gd name="connsiteX14" fmla="*/ 0 w 2426087"/>
              <a:gd name="connsiteY14" fmla="*/ 1074083 h 2377558"/>
              <a:gd name="connsiteX15" fmla="*/ 0 w 2426087"/>
              <a:gd name="connsiteY15" fmla="*/ 852968 h 2377558"/>
              <a:gd name="connsiteX16" fmla="*/ 0 w 2426087"/>
              <a:gd name="connsiteY16" fmla="*/ 692390 h 2377558"/>
              <a:gd name="connsiteX17" fmla="*/ 0 w 2426087"/>
              <a:gd name="connsiteY17" fmla="*/ 403788 h 2377558"/>
              <a:gd name="connsiteX18" fmla="*/ 0 w 2426087"/>
              <a:gd name="connsiteY18" fmla="*/ 302680 h 2377558"/>
              <a:gd name="connsiteX19" fmla="*/ 18456 w 2426087"/>
              <a:gd name="connsiteY19" fmla="*/ 76379 h 2377558"/>
              <a:gd name="connsiteX20" fmla="*/ 37572 w 2426087"/>
              <a:gd name="connsiteY20" fmla="*/ 0 h 2377558"/>
              <a:gd name="connsiteX21" fmla="*/ 2426087 w 2426087"/>
              <a:gd name="connsiteY21" fmla="*/ 9144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4 w 2372219"/>
              <a:gd name="connsiteY8" fmla="*/ 1903673 h 2377558"/>
              <a:gd name="connsiteX9" fmla="*/ 1292112 w 2372219"/>
              <a:gd name="connsiteY9" fmla="*/ 2286325 h 2377558"/>
              <a:gd name="connsiteX10" fmla="*/ 1188054 w 2372219"/>
              <a:gd name="connsiteY10" fmla="*/ 2377558 h 2377558"/>
              <a:gd name="connsiteX11" fmla="*/ 1080109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1074083 h 2377558"/>
              <a:gd name="connsiteX15" fmla="*/ 0 w 2372219"/>
              <a:gd name="connsiteY15" fmla="*/ 852968 h 2377558"/>
              <a:gd name="connsiteX16" fmla="*/ 0 w 2372219"/>
              <a:gd name="connsiteY16" fmla="*/ 692390 h 2377558"/>
              <a:gd name="connsiteX17" fmla="*/ 0 w 2372219"/>
              <a:gd name="connsiteY17" fmla="*/ 403788 h 2377558"/>
              <a:gd name="connsiteX18" fmla="*/ 0 w 2372219"/>
              <a:gd name="connsiteY18" fmla="*/ 302680 h 2377558"/>
              <a:gd name="connsiteX19" fmla="*/ 18456 w 2372219"/>
              <a:gd name="connsiteY19" fmla="*/ 76379 h 2377558"/>
              <a:gd name="connsiteX20" fmla="*/ 37572 w 2372219"/>
              <a:gd name="connsiteY20"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692390 h 2377558"/>
              <a:gd name="connsiteX4" fmla="*/ 2372219 w 2372219"/>
              <a:gd name="connsiteY4" fmla="*/ 852968 h 2377558"/>
              <a:gd name="connsiteX5" fmla="*/ 2372219 w 2372219"/>
              <a:gd name="connsiteY5" fmla="*/ 1074083 h 2377558"/>
              <a:gd name="connsiteX6" fmla="*/ 2372219 w 2372219"/>
              <a:gd name="connsiteY6" fmla="*/ 1242678 h 2377558"/>
              <a:gd name="connsiteX7" fmla="*/ 2062404 w 2372219"/>
              <a:gd name="connsiteY7" fmla="*/ 1903673 h 2377558"/>
              <a:gd name="connsiteX8" fmla="*/ 1292112 w 2372219"/>
              <a:gd name="connsiteY8" fmla="*/ 2286325 h 2377558"/>
              <a:gd name="connsiteX9" fmla="*/ 1188054 w 2372219"/>
              <a:gd name="connsiteY9" fmla="*/ 2377558 h 2377558"/>
              <a:gd name="connsiteX10" fmla="*/ 1080109 w 2372219"/>
              <a:gd name="connsiteY10" fmla="*/ 2286325 h 2377558"/>
              <a:gd name="connsiteX11" fmla="*/ 309816 w 2372219"/>
              <a:gd name="connsiteY11" fmla="*/ 1903673 h 2377558"/>
              <a:gd name="connsiteX12" fmla="*/ 0 w 2372219"/>
              <a:gd name="connsiteY12" fmla="*/ 1242678 h 2377558"/>
              <a:gd name="connsiteX13" fmla="*/ 0 w 2372219"/>
              <a:gd name="connsiteY13" fmla="*/ 1074083 h 2377558"/>
              <a:gd name="connsiteX14" fmla="*/ 0 w 2372219"/>
              <a:gd name="connsiteY14" fmla="*/ 852968 h 2377558"/>
              <a:gd name="connsiteX15" fmla="*/ 0 w 2372219"/>
              <a:gd name="connsiteY15" fmla="*/ 692390 h 2377558"/>
              <a:gd name="connsiteX16" fmla="*/ 0 w 2372219"/>
              <a:gd name="connsiteY16" fmla="*/ 403788 h 2377558"/>
              <a:gd name="connsiteX17" fmla="*/ 0 w 2372219"/>
              <a:gd name="connsiteY17" fmla="*/ 302680 h 2377558"/>
              <a:gd name="connsiteX18" fmla="*/ 18456 w 2372219"/>
              <a:gd name="connsiteY18" fmla="*/ 76379 h 2377558"/>
              <a:gd name="connsiteX19" fmla="*/ 37572 w 2372219"/>
              <a:gd name="connsiteY19"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852968 h 2377558"/>
              <a:gd name="connsiteX4" fmla="*/ 2372219 w 2372219"/>
              <a:gd name="connsiteY4" fmla="*/ 1074083 h 2377558"/>
              <a:gd name="connsiteX5" fmla="*/ 2372219 w 2372219"/>
              <a:gd name="connsiteY5" fmla="*/ 1242678 h 2377558"/>
              <a:gd name="connsiteX6" fmla="*/ 2062404 w 2372219"/>
              <a:gd name="connsiteY6" fmla="*/ 1903673 h 2377558"/>
              <a:gd name="connsiteX7" fmla="*/ 1292112 w 2372219"/>
              <a:gd name="connsiteY7" fmla="*/ 2286325 h 2377558"/>
              <a:gd name="connsiteX8" fmla="*/ 1188054 w 2372219"/>
              <a:gd name="connsiteY8" fmla="*/ 2377558 h 2377558"/>
              <a:gd name="connsiteX9" fmla="*/ 1080109 w 2372219"/>
              <a:gd name="connsiteY9" fmla="*/ 2286325 h 2377558"/>
              <a:gd name="connsiteX10" fmla="*/ 309816 w 2372219"/>
              <a:gd name="connsiteY10" fmla="*/ 1903673 h 2377558"/>
              <a:gd name="connsiteX11" fmla="*/ 0 w 2372219"/>
              <a:gd name="connsiteY11" fmla="*/ 1242678 h 2377558"/>
              <a:gd name="connsiteX12" fmla="*/ 0 w 2372219"/>
              <a:gd name="connsiteY12" fmla="*/ 1074083 h 2377558"/>
              <a:gd name="connsiteX13" fmla="*/ 0 w 2372219"/>
              <a:gd name="connsiteY13" fmla="*/ 852968 h 2377558"/>
              <a:gd name="connsiteX14" fmla="*/ 0 w 2372219"/>
              <a:gd name="connsiteY14" fmla="*/ 692390 h 2377558"/>
              <a:gd name="connsiteX15" fmla="*/ 0 w 2372219"/>
              <a:gd name="connsiteY15" fmla="*/ 403788 h 2377558"/>
              <a:gd name="connsiteX16" fmla="*/ 0 w 2372219"/>
              <a:gd name="connsiteY16" fmla="*/ 302680 h 2377558"/>
              <a:gd name="connsiteX17" fmla="*/ 18456 w 2372219"/>
              <a:gd name="connsiteY17" fmla="*/ 76379 h 2377558"/>
              <a:gd name="connsiteX18" fmla="*/ 37572 w 2372219"/>
              <a:gd name="connsiteY18"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852968 h 2377558"/>
              <a:gd name="connsiteX13" fmla="*/ 0 w 2372219"/>
              <a:gd name="connsiteY13" fmla="*/ 692390 h 2377558"/>
              <a:gd name="connsiteX14" fmla="*/ 0 w 2372219"/>
              <a:gd name="connsiteY14" fmla="*/ 403788 h 2377558"/>
              <a:gd name="connsiteX15" fmla="*/ 0 w 2372219"/>
              <a:gd name="connsiteY15" fmla="*/ 302680 h 2377558"/>
              <a:gd name="connsiteX16" fmla="*/ 18456 w 2372219"/>
              <a:gd name="connsiteY16" fmla="*/ 76379 h 2377558"/>
              <a:gd name="connsiteX17" fmla="*/ 37572 w 2372219"/>
              <a:gd name="connsiteY17"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852968 h 2377558"/>
              <a:gd name="connsiteX13" fmla="*/ 0 w 2372219"/>
              <a:gd name="connsiteY13" fmla="*/ 403788 h 2377558"/>
              <a:gd name="connsiteX14" fmla="*/ 0 w 2372219"/>
              <a:gd name="connsiteY14" fmla="*/ 302680 h 2377558"/>
              <a:gd name="connsiteX15" fmla="*/ 18456 w 2372219"/>
              <a:gd name="connsiteY15" fmla="*/ 76379 h 2377558"/>
              <a:gd name="connsiteX16" fmla="*/ 37572 w 2372219"/>
              <a:gd name="connsiteY16"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403788 h 2377558"/>
              <a:gd name="connsiteX13" fmla="*/ 0 w 2372219"/>
              <a:gd name="connsiteY13" fmla="*/ 302680 h 2377558"/>
              <a:gd name="connsiteX14" fmla="*/ 18456 w 2372219"/>
              <a:gd name="connsiteY14" fmla="*/ 76379 h 2377558"/>
              <a:gd name="connsiteX15" fmla="*/ 37572 w 2372219"/>
              <a:gd name="connsiteY15"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074083 h 2377558"/>
              <a:gd name="connsiteX4" fmla="*/ 2372219 w 2372219"/>
              <a:gd name="connsiteY4" fmla="*/ 1242678 h 2377558"/>
              <a:gd name="connsiteX5" fmla="*/ 2062404 w 2372219"/>
              <a:gd name="connsiteY5" fmla="*/ 1903673 h 2377558"/>
              <a:gd name="connsiteX6" fmla="*/ 1292112 w 2372219"/>
              <a:gd name="connsiteY6" fmla="*/ 2286325 h 2377558"/>
              <a:gd name="connsiteX7" fmla="*/ 1188054 w 2372219"/>
              <a:gd name="connsiteY7" fmla="*/ 2377558 h 2377558"/>
              <a:gd name="connsiteX8" fmla="*/ 1080109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302680 h 2377558"/>
              <a:gd name="connsiteX13" fmla="*/ 18456 w 2372219"/>
              <a:gd name="connsiteY13" fmla="*/ 76379 h 2377558"/>
              <a:gd name="connsiteX14" fmla="*/ 37572 w 2372219"/>
              <a:gd name="connsiteY14"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242678 h 2377558"/>
              <a:gd name="connsiteX4" fmla="*/ 2062404 w 2372219"/>
              <a:gd name="connsiteY4" fmla="*/ 1903673 h 2377558"/>
              <a:gd name="connsiteX5" fmla="*/ 1292112 w 2372219"/>
              <a:gd name="connsiteY5" fmla="*/ 2286325 h 2377558"/>
              <a:gd name="connsiteX6" fmla="*/ 1188054 w 2372219"/>
              <a:gd name="connsiteY6" fmla="*/ 2377558 h 2377558"/>
              <a:gd name="connsiteX7" fmla="*/ 1080109 w 2372219"/>
              <a:gd name="connsiteY7" fmla="*/ 2286325 h 2377558"/>
              <a:gd name="connsiteX8" fmla="*/ 309816 w 2372219"/>
              <a:gd name="connsiteY8" fmla="*/ 1903673 h 2377558"/>
              <a:gd name="connsiteX9" fmla="*/ 0 w 2372219"/>
              <a:gd name="connsiteY9" fmla="*/ 1242678 h 2377558"/>
              <a:gd name="connsiteX10" fmla="*/ 0 w 2372219"/>
              <a:gd name="connsiteY10" fmla="*/ 1074083 h 2377558"/>
              <a:gd name="connsiteX11" fmla="*/ 0 w 2372219"/>
              <a:gd name="connsiteY11" fmla="*/ 302680 h 2377558"/>
              <a:gd name="connsiteX12" fmla="*/ 18456 w 2372219"/>
              <a:gd name="connsiteY12" fmla="*/ 76379 h 2377558"/>
              <a:gd name="connsiteX13" fmla="*/ 37572 w 2372219"/>
              <a:gd name="connsiteY13" fmla="*/ 0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2219" h="2377558">
                <a:moveTo>
                  <a:pt x="2334647" y="0"/>
                </a:moveTo>
                <a:lnTo>
                  <a:pt x="2353763" y="76379"/>
                </a:lnTo>
                <a:cubicBezTo>
                  <a:pt x="2366168" y="142708"/>
                  <a:pt x="2372219" y="217368"/>
                  <a:pt x="2372219" y="302680"/>
                </a:cubicBezTo>
                <a:lnTo>
                  <a:pt x="2372219" y="1242678"/>
                </a:lnTo>
                <a:cubicBezTo>
                  <a:pt x="2372219" y="1583929"/>
                  <a:pt x="2275403" y="1754736"/>
                  <a:pt x="2062404" y="1903673"/>
                </a:cubicBezTo>
                <a:cubicBezTo>
                  <a:pt x="1840892" y="2032009"/>
                  <a:pt x="1550134" y="2086932"/>
                  <a:pt x="1292112" y="2286325"/>
                </a:cubicBezTo>
                <a:lnTo>
                  <a:pt x="1188054" y="2377558"/>
                </a:lnTo>
                <a:lnTo>
                  <a:pt x="1080109" y="2286325"/>
                </a:lnTo>
                <a:cubicBezTo>
                  <a:pt x="822087" y="2086932"/>
                  <a:pt x="531329" y="2032009"/>
                  <a:pt x="309816" y="1903673"/>
                </a:cubicBezTo>
                <a:cubicBezTo>
                  <a:pt x="96817" y="1754736"/>
                  <a:pt x="0" y="1583929"/>
                  <a:pt x="0" y="1242678"/>
                </a:cubicBezTo>
                <a:lnTo>
                  <a:pt x="0" y="1074083"/>
                </a:lnTo>
                <a:lnTo>
                  <a:pt x="0" y="302680"/>
                </a:lnTo>
                <a:cubicBezTo>
                  <a:pt x="0" y="217368"/>
                  <a:pt x="6051" y="142708"/>
                  <a:pt x="18456" y="76379"/>
                </a:cubicBezTo>
                <a:lnTo>
                  <a:pt x="37572" y="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1781BBB-D096-E693-6F82-976C3B52BB70}"/>
              </a:ext>
            </a:extLst>
          </p:cNvPr>
          <p:cNvSpPr>
            <a:spLocks noGrp="1"/>
          </p:cNvSpPr>
          <p:nvPr>
            <p:ph idx="1"/>
          </p:nvPr>
        </p:nvSpPr>
        <p:spPr>
          <a:xfrm>
            <a:off x="4643072" y="1356890"/>
            <a:ext cx="5991639" cy="3513796"/>
          </a:xfrm>
        </p:spPr>
        <p:txBody>
          <a:bodyPr vert="horz" lIns="91440" tIns="45720" rIns="91440" bIns="45720" rtlCol="0" anchor="b">
            <a:normAutofit/>
          </a:bodyPr>
          <a:lstStyle/>
          <a:p>
            <a:pPr>
              <a:lnSpc>
                <a:spcPct val="100000"/>
              </a:lnSpc>
            </a:pPr>
            <a:r>
              <a:rPr lang="en-US" sz="1600" dirty="0">
                <a:ea typeface="+mn-lt"/>
                <a:cs typeface="+mn-lt"/>
              </a:rPr>
              <a:t>How training was done or what models were used ?</a:t>
            </a:r>
          </a:p>
          <a:p>
            <a:pPr marL="0" indent="0">
              <a:lnSpc>
                <a:spcPct val="100000"/>
              </a:lnSpc>
              <a:buNone/>
            </a:pPr>
            <a:r>
              <a:rPr lang="en-US" sz="1600" dirty="0">
                <a:ea typeface="+mn-lt"/>
                <a:cs typeface="+mn-lt"/>
              </a:rPr>
              <a:t>Model is trained in sets (</a:t>
            </a:r>
            <a:r>
              <a:rPr lang="en-US" sz="1600" dirty="0" err="1">
                <a:ea typeface="+mn-lt"/>
                <a:cs typeface="+mn-lt"/>
              </a:rPr>
              <a:t>Train_Test_Split</a:t>
            </a:r>
            <a:r>
              <a:rPr lang="en-US" sz="1600" dirty="0">
                <a:ea typeface="+mn-lt"/>
                <a:cs typeface="+mn-lt"/>
              </a:rPr>
              <a:t>) 30% of data for testing whereas 70% is for training</a:t>
            </a:r>
          </a:p>
          <a:p>
            <a:pPr marL="0" indent="0">
              <a:lnSpc>
                <a:spcPct val="100000"/>
              </a:lnSpc>
              <a:buNone/>
            </a:pPr>
            <a:r>
              <a:rPr lang="en-US" sz="1600" dirty="0">
                <a:ea typeface="+mn-lt"/>
                <a:cs typeface="+mn-lt"/>
              </a:rPr>
              <a:t>The sets are preprocessed and data is predicted using </a:t>
            </a:r>
            <a:r>
              <a:rPr lang="en-US" sz="1600" err="1">
                <a:ea typeface="+mn-lt"/>
                <a:cs typeface="+mn-lt"/>
              </a:rPr>
              <a:t>ExtraTree</a:t>
            </a:r>
            <a:r>
              <a:rPr lang="en-US" sz="1600" dirty="0">
                <a:ea typeface="+mn-lt"/>
                <a:cs typeface="+mn-lt"/>
              </a:rPr>
              <a:t> Regressor model</a:t>
            </a:r>
          </a:p>
          <a:p>
            <a:pPr marL="0" indent="0">
              <a:lnSpc>
                <a:spcPct val="100000"/>
              </a:lnSpc>
              <a:buNone/>
            </a:pPr>
            <a:r>
              <a:rPr lang="en-US" sz="1600" dirty="0">
                <a:ea typeface="+mn-lt"/>
                <a:cs typeface="+mn-lt"/>
              </a:rPr>
              <a:t>The predicted data is saved in Zomata_df_komal.csv</a:t>
            </a:r>
          </a:p>
          <a:p>
            <a:pPr>
              <a:lnSpc>
                <a:spcPct val="100000"/>
              </a:lnSpc>
            </a:pPr>
            <a:r>
              <a:rPr lang="en-US" sz="1600" dirty="0">
                <a:ea typeface="+mn-lt"/>
                <a:cs typeface="+mn-lt"/>
              </a:rPr>
              <a:t>How Prediction was done ?</a:t>
            </a:r>
            <a:endParaRPr lang="en-US" sz="1600" dirty="0"/>
          </a:p>
          <a:p>
            <a:pPr marL="0" indent="0">
              <a:lnSpc>
                <a:spcPct val="100000"/>
              </a:lnSpc>
              <a:buNone/>
            </a:pPr>
            <a:r>
              <a:rPr lang="en-US" sz="1600" dirty="0">
                <a:ea typeface="+mn-lt"/>
                <a:cs typeface="+mn-lt"/>
              </a:rPr>
              <a:t>The testing files are shared by the client. We Performed the same life cycle on the provided dataset. Then, on the basis of dataset, model is loaded and prediction is performed. In the end we get the accumulated data of predictions.</a:t>
            </a:r>
            <a:endParaRPr lang="en-US" sz="1600" dirty="0"/>
          </a:p>
          <a:p>
            <a:pPr>
              <a:lnSpc>
                <a:spcPct val="100000"/>
              </a:lnSpc>
            </a:pPr>
            <a:endParaRPr lang="en-US" sz="1400"/>
          </a:p>
        </p:txBody>
      </p:sp>
    </p:spTree>
    <p:extLst>
      <p:ext uri="{BB962C8B-B14F-4D97-AF65-F5344CB8AC3E}">
        <p14:creationId xmlns:p14="http://schemas.microsoft.com/office/powerpoint/2010/main" val="60885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3FA34-805B-6FE0-F11D-B03344709416}"/>
              </a:ext>
            </a:extLst>
          </p:cNvPr>
          <p:cNvSpPr>
            <a:spLocks noGrp="1"/>
          </p:cNvSpPr>
          <p:nvPr>
            <p:ph idx="1"/>
          </p:nvPr>
        </p:nvSpPr>
        <p:spPr>
          <a:xfrm>
            <a:off x="966744" y="714850"/>
            <a:ext cx="9076329" cy="5183562"/>
          </a:xfrm>
        </p:spPr>
        <p:txBody>
          <a:bodyPr vert="horz" lIns="91440" tIns="45720" rIns="91440" bIns="45720" rtlCol="0" anchor="t">
            <a:normAutofit/>
          </a:bodyPr>
          <a:lstStyle/>
          <a:p>
            <a:r>
              <a:rPr lang="en-US" sz="1600" dirty="0">
                <a:ea typeface="+mn-lt"/>
                <a:cs typeface="+mn-lt"/>
              </a:rPr>
              <a:t>What are the different stages of deployment?</a:t>
            </a:r>
            <a:endParaRPr lang="en-US" sz="1600" dirty="0"/>
          </a:p>
          <a:p>
            <a:pPr marL="0" indent="0">
              <a:buNone/>
            </a:pPr>
            <a:r>
              <a:rPr lang="en-US" sz="1600" dirty="0">
                <a:ea typeface="+mn-lt"/>
                <a:cs typeface="+mn-lt"/>
              </a:rPr>
              <a:t>First, the scripts are stored on GitHub as a storage interface.</a:t>
            </a:r>
            <a:endParaRPr lang="en-US" sz="1600" dirty="0"/>
          </a:p>
          <a:p>
            <a:pPr marL="0" indent="0">
              <a:buNone/>
            </a:pPr>
            <a:r>
              <a:rPr lang="en-US" sz="1600" dirty="0">
                <a:ea typeface="+mn-lt"/>
                <a:cs typeface="+mn-lt"/>
              </a:rPr>
              <a:t>The model is first tested in the local environment, and hosted locally .</a:t>
            </a:r>
            <a:endParaRPr lang="en-US" sz="1600" dirty="0"/>
          </a:p>
          <a:p>
            <a:endParaRPr lang="en-US" dirty="0"/>
          </a:p>
        </p:txBody>
      </p:sp>
    </p:spTree>
    <p:extLst>
      <p:ext uri="{BB962C8B-B14F-4D97-AF65-F5344CB8AC3E}">
        <p14:creationId xmlns:p14="http://schemas.microsoft.com/office/powerpoint/2010/main" val="185314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0" name="Freeform: Shape 9">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5" name="Rectangle 14">
            <a:extLst>
              <a:ext uri="{FF2B5EF4-FFF2-40B4-BE49-F238E27FC236}">
                <a16:creationId xmlns:a16="http://schemas.microsoft.com/office/drawing/2014/main" id="{7B31ADD2-D789-4486-9B4C-80196D516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FE6633D-E9A8-8245-8CE8-65C419D840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016945" cy="6858000"/>
            <a:chOff x="0" y="0"/>
            <a:chExt cx="4016945" cy="6858000"/>
          </a:xfrm>
        </p:grpSpPr>
        <p:sp>
          <p:nvSpPr>
            <p:cNvPr id="18" name="Freeform: Shape 16">
              <a:extLst>
                <a:ext uri="{FF2B5EF4-FFF2-40B4-BE49-F238E27FC236}">
                  <a16:creationId xmlns:a16="http://schemas.microsoft.com/office/drawing/2014/main" id="{822A44B6-636D-AD4C-9BD1-3F618E1E7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6867" y="0"/>
              <a:ext cx="3047936" cy="2062022"/>
            </a:xfrm>
            <a:custGeom>
              <a:avLst/>
              <a:gdLst>
                <a:gd name="connsiteX0" fmla="*/ 0 w 3047936"/>
                <a:gd name="connsiteY0" fmla="*/ 0 h 2062022"/>
                <a:gd name="connsiteX1" fmla="*/ 3047936 w 3047936"/>
                <a:gd name="connsiteY1" fmla="*/ 0 h 2062022"/>
                <a:gd name="connsiteX2" fmla="*/ 3047936 w 3047936"/>
                <a:gd name="connsiteY2" fmla="*/ 103159 h 2062022"/>
                <a:gd name="connsiteX3" fmla="*/ 3047936 w 3047936"/>
                <a:gd name="connsiteY3" fmla="*/ 387258 h 2062022"/>
                <a:gd name="connsiteX4" fmla="*/ 3047936 w 3047936"/>
                <a:gd name="connsiteY4" fmla="*/ 603876 h 2062022"/>
                <a:gd name="connsiteX5" fmla="*/ 2649871 w 3047936"/>
                <a:gd name="connsiteY5" fmla="*/ 1453152 h 2062022"/>
                <a:gd name="connsiteX6" fmla="*/ 1660164 w 3047936"/>
                <a:gd name="connsiteY6" fmla="*/ 1944802 h 2062022"/>
                <a:gd name="connsiteX7" fmla="*/ 1521470 w 3047936"/>
                <a:gd name="connsiteY7" fmla="*/ 2062022 h 2062022"/>
                <a:gd name="connsiteX8" fmla="*/ 1387771 w 3047936"/>
                <a:gd name="connsiteY8" fmla="*/ 1944802 h 2062022"/>
                <a:gd name="connsiteX9" fmla="*/ 398065 w 3047936"/>
                <a:gd name="connsiteY9" fmla="*/ 1453152 h 2062022"/>
                <a:gd name="connsiteX10" fmla="*/ 0 w 3047936"/>
                <a:gd name="connsiteY10" fmla="*/ 603876 h 2062022"/>
                <a:gd name="connsiteX11" fmla="*/ 0 w 3047936"/>
                <a:gd name="connsiteY11" fmla="*/ 387258 h 2062022"/>
                <a:gd name="connsiteX12" fmla="*/ 0 w 3047936"/>
                <a:gd name="connsiteY12" fmla="*/ 103159 h 206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47936" h="2062022">
                  <a:moveTo>
                    <a:pt x="0" y="0"/>
                  </a:moveTo>
                  <a:lnTo>
                    <a:pt x="3047936" y="0"/>
                  </a:lnTo>
                  <a:lnTo>
                    <a:pt x="3047936" y="103159"/>
                  </a:lnTo>
                  <a:lnTo>
                    <a:pt x="3047936" y="387258"/>
                  </a:lnTo>
                  <a:lnTo>
                    <a:pt x="3047936" y="603876"/>
                  </a:lnTo>
                  <a:cubicBezTo>
                    <a:pt x="3047936" y="1042331"/>
                    <a:pt x="2923541" y="1261792"/>
                    <a:pt x="2649871" y="1453152"/>
                  </a:cubicBezTo>
                  <a:cubicBezTo>
                    <a:pt x="2365260" y="1618044"/>
                    <a:pt x="1991682" y="1688612"/>
                    <a:pt x="1660164" y="1944802"/>
                  </a:cubicBezTo>
                  <a:lnTo>
                    <a:pt x="1521470" y="2062022"/>
                  </a:lnTo>
                  <a:lnTo>
                    <a:pt x="1387771" y="1944802"/>
                  </a:lnTo>
                  <a:cubicBezTo>
                    <a:pt x="1056252" y="1688612"/>
                    <a:pt x="682674" y="1618044"/>
                    <a:pt x="398065" y="1453152"/>
                  </a:cubicBezTo>
                  <a:cubicBezTo>
                    <a:pt x="124394" y="1261792"/>
                    <a:pt x="0" y="1042331"/>
                    <a:pt x="0" y="603876"/>
                  </a:cubicBezTo>
                  <a:lnTo>
                    <a:pt x="0" y="387258"/>
                  </a:lnTo>
                  <a:lnTo>
                    <a:pt x="0" y="103159"/>
                  </a:ln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16458209-755B-F445-94DC-5D6F4F281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01321"/>
              <a:ext cx="2304118" cy="4124044"/>
            </a:xfrm>
            <a:custGeom>
              <a:avLst/>
              <a:gdLst>
                <a:gd name="connsiteX0" fmla="*/ 782648 w 2304118"/>
                <a:gd name="connsiteY0" fmla="*/ 0 h 4124044"/>
                <a:gd name="connsiteX1" fmla="*/ 916348 w 2304118"/>
                <a:gd name="connsiteY1" fmla="*/ 117220 h 4124044"/>
                <a:gd name="connsiteX2" fmla="*/ 1906053 w 2304118"/>
                <a:gd name="connsiteY2" fmla="*/ 608871 h 4124044"/>
                <a:gd name="connsiteX3" fmla="*/ 2304118 w 2304118"/>
                <a:gd name="connsiteY3" fmla="*/ 1458146 h 4124044"/>
                <a:gd name="connsiteX4" fmla="*/ 2304118 w 2304118"/>
                <a:gd name="connsiteY4" fmla="*/ 1588054 h 4124044"/>
                <a:gd name="connsiteX5" fmla="*/ 2304118 w 2304118"/>
                <a:gd name="connsiteY5" fmla="*/ 1958864 h 4124044"/>
                <a:gd name="connsiteX6" fmla="*/ 2304118 w 2304118"/>
                <a:gd name="connsiteY6" fmla="*/ 2165181 h 4124044"/>
                <a:gd name="connsiteX7" fmla="*/ 2304118 w 2304118"/>
                <a:gd name="connsiteY7" fmla="*/ 2449280 h 4124044"/>
                <a:gd name="connsiteX8" fmla="*/ 2304118 w 2304118"/>
                <a:gd name="connsiteY8" fmla="*/ 2665898 h 4124044"/>
                <a:gd name="connsiteX9" fmla="*/ 1906053 w 2304118"/>
                <a:gd name="connsiteY9" fmla="*/ 3515174 h 4124044"/>
                <a:gd name="connsiteX10" fmla="*/ 916345 w 2304118"/>
                <a:gd name="connsiteY10" fmla="*/ 4006824 h 4124044"/>
                <a:gd name="connsiteX11" fmla="*/ 777652 w 2304118"/>
                <a:gd name="connsiteY11" fmla="*/ 4124044 h 4124044"/>
                <a:gd name="connsiteX12" fmla="*/ 643953 w 2304118"/>
                <a:gd name="connsiteY12" fmla="*/ 4006824 h 4124044"/>
                <a:gd name="connsiteX13" fmla="*/ 131509 w 2304118"/>
                <a:gd name="connsiteY13" fmla="*/ 3726762 h 4124044"/>
                <a:gd name="connsiteX14" fmla="*/ 0 w 2304118"/>
                <a:gd name="connsiteY14" fmla="*/ 3673334 h 4124044"/>
                <a:gd name="connsiteX15" fmla="*/ 0 w 2304118"/>
                <a:gd name="connsiteY15" fmla="*/ 450711 h 4124044"/>
                <a:gd name="connsiteX16" fmla="*/ 131510 w 2304118"/>
                <a:gd name="connsiteY16" fmla="*/ 397282 h 4124044"/>
                <a:gd name="connsiteX17" fmla="*/ 643955 w 2304118"/>
                <a:gd name="connsiteY17" fmla="*/ 117220 h 412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04118" h="4124044">
                  <a:moveTo>
                    <a:pt x="782648" y="0"/>
                  </a:moveTo>
                  <a:lnTo>
                    <a:pt x="916348" y="117220"/>
                  </a:lnTo>
                  <a:cubicBezTo>
                    <a:pt x="1247866" y="373410"/>
                    <a:pt x="1621444" y="443978"/>
                    <a:pt x="1906053" y="608871"/>
                  </a:cubicBezTo>
                  <a:cubicBezTo>
                    <a:pt x="2179725" y="800231"/>
                    <a:pt x="2304118" y="1019692"/>
                    <a:pt x="2304118" y="1458146"/>
                  </a:cubicBezTo>
                  <a:lnTo>
                    <a:pt x="2304118" y="1588054"/>
                  </a:lnTo>
                  <a:lnTo>
                    <a:pt x="2304118" y="1958864"/>
                  </a:lnTo>
                  <a:lnTo>
                    <a:pt x="2304118" y="2165181"/>
                  </a:lnTo>
                  <a:lnTo>
                    <a:pt x="2304118" y="2449280"/>
                  </a:lnTo>
                  <a:lnTo>
                    <a:pt x="2304118" y="2665898"/>
                  </a:lnTo>
                  <a:cubicBezTo>
                    <a:pt x="2304118" y="3104353"/>
                    <a:pt x="2179723" y="3323814"/>
                    <a:pt x="1906053" y="3515174"/>
                  </a:cubicBezTo>
                  <a:cubicBezTo>
                    <a:pt x="1621442" y="3680066"/>
                    <a:pt x="1247864" y="3750634"/>
                    <a:pt x="916345" y="4006824"/>
                  </a:cubicBezTo>
                  <a:lnTo>
                    <a:pt x="777652" y="4124044"/>
                  </a:lnTo>
                  <a:lnTo>
                    <a:pt x="643953" y="4006824"/>
                  </a:lnTo>
                  <a:cubicBezTo>
                    <a:pt x="478194" y="3878729"/>
                    <a:pt x="301919" y="3797040"/>
                    <a:pt x="131509" y="3726762"/>
                  </a:cubicBezTo>
                  <a:lnTo>
                    <a:pt x="0" y="3673334"/>
                  </a:lnTo>
                  <a:lnTo>
                    <a:pt x="0" y="450711"/>
                  </a:lnTo>
                  <a:lnTo>
                    <a:pt x="131510" y="397282"/>
                  </a:lnTo>
                  <a:cubicBezTo>
                    <a:pt x="301921" y="327005"/>
                    <a:pt x="478195" y="245315"/>
                    <a:pt x="643955" y="117220"/>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7">
              <a:extLst>
                <a:ext uri="{FF2B5EF4-FFF2-40B4-BE49-F238E27FC236}">
                  <a16:creationId xmlns:a16="http://schemas.microsoft.com/office/drawing/2014/main" id="{7D8108AC-449F-6747-AF86-1B3122445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2" y="1330770"/>
              <a:ext cx="2362696" cy="42830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045418 w 4282900"/>
                <a:gd name="connsiteY21" fmla="*/ 614159 h 5795027"/>
                <a:gd name="connsiteX22" fmla="*/ 1950071 w 4282900"/>
                <a:gd name="connsiteY22" fmla="*/ 164715 h 5795027"/>
                <a:gd name="connsiteX23" fmla="*/ 2144960 w 4282900"/>
                <a:gd name="connsiteY23" fmla="*/ 0 h 5795027"/>
                <a:gd name="connsiteX0" fmla="*/ 559354 w 4282900"/>
                <a:gd name="connsiteY0" fmla="*/ 855573 h 5795027"/>
                <a:gd name="connsiteX1" fmla="*/ 1045418 w 4282900"/>
                <a:gd name="connsiteY1" fmla="*/ 614159 h 5795027"/>
                <a:gd name="connsiteX2" fmla="*/ 1950071 w 4282900"/>
                <a:gd name="connsiteY2" fmla="*/ 164715 h 5795027"/>
                <a:gd name="connsiteX3" fmla="*/ 2144960 w 4282900"/>
                <a:gd name="connsiteY3" fmla="*/ 0 h 5795027"/>
                <a:gd name="connsiteX4" fmla="*/ 2332832 w 4282900"/>
                <a:gd name="connsiteY4" fmla="*/ 164715 h 5795027"/>
                <a:gd name="connsiteX5" fmla="*/ 3723546 w 4282900"/>
                <a:gd name="connsiteY5" fmla="*/ 855573 h 5795027"/>
                <a:gd name="connsiteX6" fmla="*/ 4282900 w 4282900"/>
                <a:gd name="connsiteY6" fmla="*/ 2048959 h 5795027"/>
                <a:gd name="connsiteX7" fmla="*/ 4282900 w 4282900"/>
                <a:gd name="connsiteY7" fmla="*/ 2231503 h 5795027"/>
                <a:gd name="connsiteX8" fmla="*/ 4282900 w 4282900"/>
                <a:gd name="connsiteY8" fmla="*/ 2752557 h 5795027"/>
                <a:gd name="connsiteX9" fmla="*/ 4282900 w 4282900"/>
                <a:gd name="connsiteY9" fmla="*/ 3042471 h 5795027"/>
                <a:gd name="connsiteX10" fmla="*/ 4282900 w 4282900"/>
                <a:gd name="connsiteY10" fmla="*/ 3441681 h 5795027"/>
                <a:gd name="connsiteX11" fmla="*/ 4282900 w 4282900"/>
                <a:gd name="connsiteY11" fmla="*/ 3746068 h 5795027"/>
                <a:gd name="connsiteX12" fmla="*/ 3723546 w 4282900"/>
                <a:gd name="connsiteY12" fmla="*/ 4939455 h 5795027"/>
                <a:gd name="connsiteX13" fmla="*/ 2332829 w 4282900"/>
                <a:gd name="connsiteY13" fmla="*/ 5630311 h 5795027"/>
                <a:gd name="connsiteX14" fmla="*/ 2137940 w 4282900"/>
                <a:gd name="connsiteY14" fmla="*/ 5795027 h 5795027"/>
                <a:gd name="connsiteX15" fmla="*/ 1950069 w 4282900"/>
                <a:gd name="connsiteY15" fmla="*/ 5630311 h 5795027"/>
                <a:gd name="connsiteX16" fmla="*/ 559353 w 4282900"/>
                <a:gd name="connsiteY16" fmla="*/ 4939455 h 5795027"/>
                <a:gd name="connsiteX17" fmla="*/ 0 w 4282900"/>
                <a:gd name="connsiteY17" fmla="*/ 3746068 h 5795027"/>
                <a:gd name="connsiteX18" fmla="*/ 0 w 4282900"/>
                <a:gd name="connsiteY18" fmla="*/ 3441681 h 5795027"/>
                <a:gd name="connsiteX19" fmla="*/ 0 w 4282900"/>
                <a:gd name="connsiteY19" fmla="*/ 3042471 h 5795027"/>
                <a:gd name="connsiteX20" fmla="*/ 0 w 4282900"/>
                <a:gd name="connsiteY20" fmla="*/ 2752557 h 5795027"/>
                <a:gd name="connsiteX21" fmla="*/ 0 w 4282900"/>
                <a:gd name="connsiteY21" fmla="*/ 2231503 h 5795027"/>
                <a:gd name="connsiteX22" fmla="*/ 0 w 4282900"/>
                <a:gd name="connsiteY22" fmla="*/ 2048959 h 5795027"/>
                <a:gd name="connsiteX23" fmla="*/ 683593 w 4282900"/>
                <a:gd name="connsiteY23" fmla="*/ 979812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21" fmla="*/ 0 w 4282900"/>
                <a:gd name="connsiteY21" fmla="*/ 2048959 h 5795027"/>
                <a:gd name="connsiteX22" fmla="*/ 683593 w 4282900"/>
                <a:gd name="connsiteY22" fmla="*/ 979812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21" fmla="*/ 0 w 4282900"/>
                <a:gd name="connsiteY21" fmla="*/ 2048959 h 5795027"/>
                <a:gd name="connsiteX22" fmla="*/ 683593 w 4282900"/>
                <a:gd name="connsiteY22" fmla="*/ 979812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21" fmla="*/ 0 w 4282900"/>
                <a:gd name="connsiteY21" fmla="*/ 2048959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0" fmla="*/ 486066 w 3723548"/>
                <a:gd name="connsiteY0" fmla="*/ 614159 h 5795027"/>
                <a:gd name="connsiteX1" fmla="*/ 1390719 w 3723548"/>
                <a:gd name="connsiteY1" fmla="*/ 164715 h 5795027"/>
                <a:gd name="connsiteX2" fmla="*/ 1585608 w 3723548"/>
                <a:gd name="connsiteY2" fmla="*/ 0 h 5795027"/>
                <a:gd name="connsiteX3" fmla="*/ 1773480 w 3723548"/>
                <a:gd name="connsiteY3" fmla="*/ 164715 h 5795027"/>
                <a:gd name="connsiteX4" fmla="*/ 3164194 w 3723548"/>
                <a:gd name="connsiteY4" fmla="*/ 855573 h 5795027"/>
                <a:gd name="connsiteX5" fmla="*/ 3723548 w 3723548"/>
                <a:gd name="connsiteY5" fmla="*/ 2048959 h 5795027"/>
                <a:gd name="connsiteX6" fmla="*/ 3723548 w 3723548"/>
                <a:gd name="connsiteY6" fmla="*/ 2231503 h 5795027"/>
                <a:gd name="connsiteX7" fmla="*/ 3723548 w 3723548"/>
                <a:gd name="connsiteY7" fmla="*/ 2752557 h 5795027"/>
                <a:gd name="connsiteX8" fmla="*/ 3723548 w 3723548"/>
                <a:gd name="connsiteY8" fmla="*/ 3042471 h 5795027"/>
                <a:gd name="connsiteX9" fmla="*/ 3723548 w 3723548"/>
                <a:gd name="connsiteY9" fmla="*/ 3441681 h 5795027"/>
                <a:gd name="connsiteX10" fmla="*/ 3723548 w 3723548"/>
                <a:gd name="connsiteY10" fmla="*/ 3746068 h 5795027"/>
                <a:gd name="connsiteX11" fmla="*/ 3164194 w 3723548"/>
                <a:gd name="connsiteY11" fmla="*/ 4939455 h 5795027"/>
                <a:gd name="connsiteX12" fmla="*/ 1773477 w 3723548"/>
                <a:gd name="connsiteY12" fmla="*/ 5630311 h 5795027"/>
                <a:gd name="connsiteX13" fmla="*/ 1578588 w 3723548"/>
                <a:gd name="connsiteY13" fmla="*/ 5795027 h 5795027"/>
                <a:gd name="connsiteX14" fmla="*/ 1390717 w 3723548"/>
                <a:gd name="connsiteY14" fmla="*/ 5630311 h 5795027"/>
                <a:gd name="connsiteX15" fmla="*/ 1 w 3723548"/>
                <a:gd name="connsiteY15"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2231503 h 5795027"/>
                <a:gd name="connsiteX7" fmla="*/ 3723547 w 3723547"/>
                <a:gd name="connsiteY7" fmla="*/ 2752557 h 5795027"/>
                <a:gd name="connsiteX8" fmla="*/ 3723547 w 3723547"/>
                <a:gd name="connsiteY8" fmla="*/ 3441681 h 5795027"/>
                <a:gd name="connsiteX9" fmla="*/ 3723547 w 3723547"/>
                <a:gd name="connsiteY9" fmla="*/ 3746068 h 5795027"/>
                <a:gd name="connsiteX10" fmla="*/ 3164193 w 3723547"/>
                <a:gd name="connsiteY10" fmla="*/ 4939455 h 5795027"/>
                <a:gd name="connsiteX11" fmla="*/ 1773476 w 3723547"/>
                <a:gd name="connsiteY11" fmla="*/ 5630311 h 5795027"/>
                <a:gd name="connsiteX12" fmla="*/ 1578587 w 3723547"/>
                <a:gd name="connsiteY12" fmla="*/ 5795027 h 5795027"/>
                <a:gd name="connsiteX13" fmla="*/ 1390716 w 3723547"/>
                <a:gd name="connsiteY13" fmla="*/ 5630311 h 5795027"/>
                <a:gd name="connsiteX14" fmla="*/ 0 w 3723547"/>
                <a:gd name="connsiteY14"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2231503 h 5795027"/>
                <a:gd name="connsiteX7" fmla="*/ 3723547 w 3723547"/>
                <a:gd name="connsiteY7" fmla="*/ 3441681 h 5795027"/>
                <a:gd name="connsiteX8" fmla="*/ 3723547 w 3723547"/>
                <a:gd name="connsiteY8" fmla="*/ 3746068 h 5795027"/>
                <a:gd name="connsiteX9" fmla="*/ 3164193 w 3723547"/>
                <a:gd name="connsiteY9" fmla="*/ 4939455 h 5795027"/>
                <a:gd name="connsiteX10" fmla="*/ 1773476 w 3723547"/>
                <a:gd name="connsiteY10" fmla="*/ 5630311 h 5795027"/>
                <a:gd name="connsiteX11" fmla="*/ 1578587 w 3723547"/>
                <a:gd name="connsiteY11" fmla="*/ 5795027 h 5795027"/>
                <a:gd name="connsiteX12" fmla="*/ 1390716 w 3723547"/>
                <a:gd name="connsiteY12" fmla="*/ 5630311 h 5795027"/>
                <a:gd name="connsiteX13" fmla="*/ 0 w 3723547"/>
                <a:gd name="connsiteY13"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441681 h 5795027"/>
                <a:gd name="connsiteX7" fmla="*/ 3723547 w 3723547"/>
                <a:gd name="connsiteY7" fmla="*/ 3746068 h 5795027"/>
                <a:gd name="connsiteX8" fmla="*/ 3164193 w 3723547"/>
                <a:gd name="connsiteY8" fmla="*/ 4939455 h 5795027"/>
                <a:gd name="connsiteX9" fmla="*/ 1773476 w 3723547"/>
                <a:gd name="connsiteY9" fmla="*/ 5630311 h 5795027"/>
                <a:gd name="connsiteX10" fmla="*/ 1578587 w 3723547"/>
                <a:gd name="connsiteY10" fmla="*/ 5795027 h 5795027"/>
                <a:gd name="connsiteX11" fmla="*/ 1390716 w 3723547"/>
                <a:gd name="connsiteY11" fmla="*/ 5630311 h 5795027"/>
                <a:gd name="connsiteX12" fmla="*/ 0 w 3723547"/>
                <a:gd name="connsiteY12"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746068 h 5795027"/>
                <a:gd name="connsiteX7" fmla="*/ 3164193 w 3723547"/>
                <a:gd name="connsiteY7" fmla="*/ 4939455 h 5795027"/>
                <a:gd name="connsiteX8" fmla="*/ 1773476 w 3723547"/>
                <a:gd name="connsiteY8" fmla="*/ 5630311 h 5795027"/>
                <a:gd name="connsiteX9" fmla="*/ 1578587 w 3723547"/>
                <a:gd name="connsiteY9" fmla="*/ 5795027 h 5795027"/>
                <a:gd name="connsiteX10" fmla="*/ 1390716 w 3723547"/>
                <a:gd name="connsiteY10" fmla="*/ 5630311 h 5795027"/>
                <a:gd name="connsiteX11" fmla="*/ 0 w 3723547"/>
                <a:gd name="connsiteY11"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746068 h 5795027"/>
                <a:gd name="connsiteX7" fmla="*/ 3164193 w 3723547"/>
                <a:gd name="connsiteY7" fmla="*/ 4939455 h 5795027"/>
                <a:gd name="connsiteX8" fmla="*/ 1773476 w 3723547"/>
                <a:gd name="connsiteY8" fmla="*/ 5630311 h 5795027"/>
                <a:gd name="connsiteX9" fmla="*/ 1578587 w 3723547"/>
                <a:gd name="connsiteY9" fmla="*/ 5795027 h 5795027"/>
                <a:gd name="connsiteX10" fmla="*/ 1390716 w 3723547"/>
                <a:gd name="connsiteY10" fmla="*/ 5630311 h 5795027"/>
                <a:gd name="connsiteX11" fmla="*/ 501691 w 3723547"/>
                <a:gd name="connsiteY11" fmla="*/ 5153961 h 5795027"/>
                <a:gd name="connsiteX12" fmla="*/ 0 w 3723547"/>
                <a:gd name="connsiteY12"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746068 h 5795027"/>
                <a:gd name="connsiteX7" fmla="*/ 3164193 w 3723547"/>
                <a:gd name="connsiteY7" fmla="*/ 4939455 h 5795027"/>
                <a:gd name="connsiteX8" fmla="*/ 1773476 w 3723547"/>
                <a:gd name="connsiteY8" fmla="*/ 5630311 h 5795027"/>
                <a:gd name="connsiteX9" fmla="*/ 1578587 w 3723547"/>
                <a:gd name="connsiteY9" fmla="*/ 5795027 h 5795027"/>
                <a:gd name="connsiteX10" fmla="*/ 1390716 w 3723547"/>
                <a:gd name="connsiteY10" fmla="*/ 5630311 h 5795027"/>
                <a:gd name="connsiteX11" fmla="*/ 501691 w 3723547"/>
                <a:gd name="connsiteY11" fmla="*/ 5153961 h 5795027"/>
                <a:gd name="connsiteX12" fmla="*/ 0 w 3723547"/>
                <a:gd name="connsiteY12" fmla="*/ 4939455 h 5795027"/>
                <a:gd name="connsiteX0" fmla="*/ 0 w 3237482"/>
                <a:gd name="connsiteY0" fmla="*/ 614159 h 5795027"/>
                <a:gd name="connsiteX1" fmla="*/ 904653 w 3237482"/>
                <a:gd name="connsiteY1" fmla="*/ 164715 h 5795027"/>
                <a:gd name="connsiteX2" fmla="*/ 1099542 w 3237482"/>
                <a:gd name="connsiteY2" fmla="*/ 0 h 5795027"/>
                <a:gd name="connsiteX3" fmla="*/ 1287414 w 3237482"/>
                <a:gd name="connsiteY3" fmla="*/ 164715 h 5795027"/>
                <a:gd name="connsiteX4" fmla="*/ 2678128 w 3237482"/>
                <a:gd name="connsiteY4" fmla="*/ 855573 h 5795027"/>
                <a:gd name="connsiteX5" fmla="*/ 3237482 w 3237482"/>
                <a:gd name="connsiteY5" fmla="*/ 2048959 h 5795027"/>
                <a:gd name="connsiteX6" fmla="*/ 3237482 w 3237482"/>
                <a:gd name="connsiteY6" fmla="*/ 3746068 h 5795027"/>
                <a:gd name="connsiteX7" fmla="*/ 2678128 w 3237482"/>
                <a:gd name="connsiteY7" fmla="*/ 4939455 h 5795027"/>
                <a:gd name="connsiteX8" fmla="*/ 1287411 w 3237482"/>
                <a:gd name="connsiteY8" fmla="*/ 5630311 h 5795027"/>
                <a:gd name="connsiteX9" fmla="*/ 1092522 w 3237482"/>
                <a:gd name="connsiteY9" fmla="*/ 5795027 h 5795027"/>
                <a:gd name="connsiteX10" fmla="*/ 904651 w 3237482"/>
                <a:gd name="connsiteY10" fmla="*/ 5630311 h 5795027"/>
                <a:gd name="connsiteX11" fmla="*/ 15626 w 3237482"/>
                <a:gd name="connsiteY11" fmla="*/ 5153961 h 5795027"/>
                <a:gd name="connsiteX0" fmla="*/ 0 w 3237482"/>
                <a:gd name="connsiteY0" fmla="*/ 614159 h 5795027"/>
                <a:gd name="connsiteX1" fmla="*/ 904653 w 3237482"/>
                <a:gd name="connsiteY1" fmla="*/ 164715 h 5795027"/>
                <a:gd name="connsiteX2" fmla="*/ 1099542 w 3237482"/>
                <a:gd name="connsiteY2" fmla="*/ 0 h 5795027"/>
                <a:gd name="connsiteX3" fmla="*/ 1287414 w 3237482"/>
                <a:gd name="connsiteY3" fmla="*/ 164715 h 5795027"/>
                <a:gd name="connsiteX4" fmla="*/ 2678128 w 3237482"/>
                <a:gd name="connsiteY4" fmla="*/ 855573 h 5795027"/>
                <a:gd name="connsiteX5" fmla="*/ 3237482 w 3237482"/>
                <a:gd name="connsiteY5" fmla="*/ 2048959 h 5795027"/>
                <a:gd name="connsiteX6" fmla="*/ 3237482 w 3237482"/>
                <a:gd name="connsiteY6" fmla="*/ 3746068 h 5795027"/>
                <a:gd name="connsiteX7" fmla="*/ 2678128 w 3237482"/>
                <a:gd name="connsiteY7" fmla="*/ 4939455 h 5795027"/>
                <a:gd name="connsiteX8" fmla="*/ 1287411 w 3237482"/>
                <a:gd name="connsiteY8" fmla="*/ 5630311 h 5795027"/>
                <a:gd name="connsiteX9" fmla="*/ 1092522 w 3237482"/>
                <a:gd name="connsiteY9" fmla="*/ 5795027 h 5795027"/>
                <a:gd name="connsiteX10" fmla="*/ 904651 w 3237482"/>
                <a:gd name="connsiteY10" fmla="*/ 5630311 h 5795027"/>
                <a:gd name="connsiteX11" fmla="*/ 7812 w 3237482"/>
                <a:gd name="connsiteY11" fmla="*/ 5169589 h 5795027"/>
                <a:gd name="connsiteX0" fmla="*/ 21420 w 3229670"/>
                <a:gd name="connsiteY0" fmla="*/ 614159 h 5795027"/>
                <a:gd name="connsiteX1" fmla="*/ 896841 w 3229670"/>
                <a:gd name="connsiteY1" fmla="*/ 164715 h 5795027"/>
                <a:gd name="connsiteX2" fmla="*/ 1091730 w 3229670"/>
                <a:gd name="connsiteY2" fmla="*/ 0 h 5795027"/>
                <a:gd name="connsiteX3" fmla="*/ 1279602 w 3229670"/>
                <a:gd name="connsiteY3" fmla="*/ 164715 h 5795027"/>
                <a:gd name="connsiteX4" fmla="*/ 2670316 w 3229670"/>
                <a:gd name="connsiteY4" fmla="*/ 855573 h 5795027"/>
                <a:gd name="connsiteX5" fmla="*/ 3229670 w 3229670"/>
                <a:gd name="connsiteY5" fmla="*/ 2048959 h 5795027"/>
                <a:gd name="connsiteX6" fmla="*/ 3229670 w 3229670"/>
                <a:gd name="connsiteY6" fmla="*/ 3746068 h 5795027"/>
                <a:gd name="connsiteX7" fmla="*/ 2670316 w 3229670"/>
                <a:gd name="connsiteY7" fmla="*/ 4939455 h 5795027"/>
                <a:gd name="connsiteX8" fmla="*/ 1279599 w 3229670"/>
                <a:gd name="connsiteY8" fmla="*/ 5630311 h 5795027"/>
                <a:gd name="connsiteX9" fmla="*/ 1084710 w 3229670"/>
                <a:gd name="connsiteY9" fmla="*/ 5795027 h 5795027"/>
                <a:gd name="connsiteX10" fmla="*/ 896839 w 3229670"/>
                <a:gd name="connsiteY10" fmla="*/ 5630311 h 5795027"/>
                <a:gd name="connsiteX11" fmla="*/ 0 w 3229670"/>
                <a:gd name="connsiteY11" fmla="*/ 5169589 h 5795027"/>
                <a:gd name="connsiteX0" fmla="*/ 21420 w 3229670"/>
                <a:gd name="connsiteY0" fmla="*/ 614159 h 5795027"/>
                <a:gd name="connsiteX1" fmla="*/ 896841 w 3229670"/>
                <a:gd name="connsiteY1" fmla="*/ 164715 h 5795027"/>
                <a:gd name="connsiteX2" fmla="*/ 1091730 w 3229670"/>
                <a:gd name="connsiteY2" fmla="*/ 0 h 5795027"/>
                <a:gd name="connsiteX3" fmla="*/ 1279602 w 3229670"/>
                <a:gd name="connsiteY3" fmla="*/ 164715 h 5795027"/>
                <a:gd name="connsiteX4" fmla="*/ 2670316 w 3229670"/>
                <a:gd name="connsiteY4" fmla="*/ 855573 h 5795027"/>
                <a:gd name="connsiteX5" fmla="*/ 3229670 w 3229670"/>
                <a:gd name="connsiteY5" fmla="*/ 2048959 h 5795027"/>
                <a:gd name="connsiteX6" fmla="*/ 3229670 w 3229670"/>
                <a:gd name="connsiteY6" fmla="*/ 3746068 h 5795027"/>
                <a:gd name="connsiteX7" fmla="*/ 2670316 w 3229670"/>
                <a:gd name="connsiteY7" fmla="*/ 4939455 h 5795027"/>
                <a:gd name="connsiteX8" fmla="*/ 1279599 w 3229670"/>
                <a:gd name="connsiteY8" fmla="*/ 5630311 h 5795027"/>
                <a:gd name="connsiteX9" fmla="*/ 1084710 w 3229670"/>
                <a:gd name="connsiteY9" fmla="*/ 5795027 h 5795027"/>
                <a:gd name="connsiteX10" fmla="*/ 896839 w 3229670"/>
                <a:gd name="connsiteY10" fmla="*/ 5630311 h 5795027"/>
                <a:gd name="connsiteX11" fmla="*/ 0 w 3229670"/>
                <a:gd name="connsiteY11" fmla="*/ 5169589 h 5795027"/>
                <a:gd name="connsiteX0" fmla="*/ 21420 w 3229670"/>
                <a:gd name="connsiteY0" fmla="*/ 614159 h 5795027"/>
                <a:gd name="connsiteX1" fmla="*/ 896841 w 3229670"/>
                <a:gd name="connsiteY1" fmla="*/ 164715 h 5795027"/>
                <a:gd name="connsiteX2" fmla="*/ 1091730 w 3229670"/>
                <a:gd name="connsiteY2" fmla="*/ 0 h 5795027"/>
                <a:gd name="connsiteX3" fmla="*/ 1279602 w 3229670"/>
                <a:gd name="connsiteY3" fmla="*/ 164715 h 5795027"/>
                <a:gd name="connsiteX4" fmla="*/ 2670316 w 3229670"/>
                <a:gd name="connsiteY4" fmla="*/ 855573 h 5795027"/>
                <a:gd name="connsiteX5" fmla="*/ 3229670 w 3229670"/>
                <a:gd name="connsiteY5" fmla="*/ 2048959 h 5795027"/>
                <a:gd name="connsiteX6" fmla="*/ 3229670 w 3229670"/>
                <a:gd name="connsiteY6" fmla="*/ 3746068 h 5795027"/>
                <a:gd name="connsiteX7" fmla="*/ 2670316 w 3229670"/>
                <a:gd name="connsiteY7" fmla="*/ 4939455 h 5795027"/>
                <a:gd name="connsiteX8" fmla="*/ 1279599 w 3229670"/>
                <a:gd name="connsiteY8" fmla="*/ 5630311 h 5795027"/>
                <a:gd name="connsiteX9" fmla="*/ 1084710 w 3229670"/>
                <a:gd name="connsiteY9" fmla="*/ 5795027 h 5795027"/>
                <a:gd name="connsiteX10" fmla="*/ 896839 w 3229670"/>
                <a:gd name="connsiteY10" fmla="*/ 5630311 h 5795027"/>
                <a:gd name="connsiteX11" fmla="*/ 0 w 3229670"/>
                <a:gd name="connsiteY11" fmla="*/ 5169589 h 5795027"/>
                <a:gd name="connsiteX0" fmla="*/ 21420 w 3229670"/>
                <a:gd name="connsiteY0" fmla="*/ 614159 h 5819388"/>
                <a:gd name="connsiteX1" fmla="*/ 896841 w 3229670"/>
                <a:gd name="connsiteY1" fmla="*/ 164715 h 5819388"/>
                <a:gd name="connsiteX2" fmla="*/ 1091730 w 3229670"/>
                <a:gd name="connsiteY2" fmla="*/ 0 h 5819388"/>
                <a:gd name="connsiteX3" fmla="*/ 1279602 w 3229670"/>
                <a:gd name="connsiteY3" fmla="*/ 164715 h 5819388"/>
                <a:gd name="connsiteX4" fmla="*/ 2670316 w 3229670"/>
                <a:gd name="connsiteY4" fmla="*/ 855573 h 5819388"/>
                <a:gd name="connsiteX5" fmla="*/ 3229670 w 3229670"/>
                <a:gd name="connsiteY5" fmla="*/ 2048959 h 5819388"/>
                <a:gd name="connsiteX6" fmla="*/ 3229670 w 3229670"/>
                <a:gd name="connsiteY6" fmla="*/ 3746068 h 5819388"/>
                <a:gd name="connsiteX7" fmla="*/ 2670316 w 3229670"/>
                <a:gd name="connsiteY7" fmla="*/ 4939455 h 5819388"/>
                <a:gd name="connsiteX8" fmla="*/ 1279599 w 3229670"/>
                <a:gd name="connsiteY8" fmla="*/ 5630311 h 5819388"/>
                <a:gd name="connsiteX9" fmla="*/ 1084711 w 3229670"/>
                <a:gd name="connsiteY9" fmla="*/ 5819388 h 5819388"/>
                <a:gd name="connsiteX10" fmla="*/ 896839 w 3229670"/>
                <a:gd name="connsiteY10" fmla="*/ 5630311 h 5819388"/>
                <a:gd name="connsiteX11" fmla="*/ 0 w 3229670"/>
                <a:gd name="connsiteY11" fmla="*/ 5169589 h 5819388"/>
                <a:gd name="connsiteX0" fmla="*/ 21420 w 3229670"/>
                <a:gd name="connsiteY0" fmla="*/ 614159 h 5819388"/>
                <a:gd name="connsiteX1" fmla="*/ 896841 w 3229670"/>
                <a:gd name="connsiteY1" fmla="*/ 164715 h 5819388"/>
                <a:gd name="connsiteX2" fmla="*/ 1091730 w 3229670"/>
                <a:gd name="connsiteY2" fmla="*/ 0 h 5819388"/>
                <a:gd name="connsiteX3" fmla="*/ 1279602 w 3229670"/>
                <a:gd name="connsiteY3" fmla="*/ 164715 h 5819388"/>
                <a:gd name="connsiteX4" fmla="*/ 2670316 w 3229670"/>
                <a:gd name="connsiteY4" fmla="*/ 855573 h 5819388"/>
                <a:gd name="connsiteX5" fmla="*/ 3229670 w 3229670"/>
                <a:gd name="connsiteY5" fmla="*/ 2048959 h 5819388"/>
                <a:gd name="connsiteX6" fmla="*/ 3229670 w 3229670"/>
                <a:gd name="connsiteY6" fmla="*/ 3746068 h 5819388"/>
                <a:gd name="connsiteX7" fmla="*/ 2670316 w 3229670"/>
                <a:gd name="connsiteY7" fmla="*/ 4939455 h 5819388"/>
                <a:gd name="connsiteX8" fmla="*/ 1279599 w 3229670"/>
                <a:gd name="connsiteY8" fmla="*/ 5630311 h 5819388"/>
                <a:gd name="connsiteX9" fmla="*/ 1084711 w 3229670"/>
                <a:gd name="connsiteY9" fmla="*/ 5819388 h 5819388"/>
                <a:gd name="connsiteX10" fmla="*/ 862734 w 3229670"/>
                <a:gd name="connsiteY10" fmla="*/ 5615695 h 5819388"/>
                <a:gd name="connsiteX11" fmla="*/ 0 w 3229670"/>
                <a:gd name="connsiteY11" fmla="*/ 5169589 h 5819388"/>
                <a:gd name="connsiteX0" fmla="*/ 21420 w 3229670"/>
                <a:gd name="connsiteY0" fmla="*/ 614159 h 5819388"/>
                <a:gd name="connsiteX1" fmla="*/ 896841 w 3229670"/>
                <a:gd name="connsiteY1" fmla="*/ 164715 h 5819388"/>
                <a:gd name="connsiteX2" fmla="*/ 1091730 w 3229670"/>
                <a:gd name="connsiteY2" fmla="*/ 0 h 5819388"/>
                <a:gd name="connsiteX3" fmla="*/ 1279602 w 3229670"/>
                <a:gd name="connsiteY3" fmla="*/ 164715 h 5819388"/>
                <a:gd name="connsiteX4" fmla="*/ 2670316 w 3229670"/>
                <a:gd name="connsiteY4" fmla="*/ 855573 h 5819388"/>
                <a:gd name="connsiteX5" fmla="*/ 3229670 w 3229670"/>
                <a:gd name="connsiteY5" fmla="*/ 2048959 h 5819388"/>
                <a:gd name="connsiteX6" fmla="*/ 3229670 w 3229670"/>
                <a:gd name="connsiteY6" fmla="*/ 3746068 h 5819388"/>
                <a:gd name="connsiteX7" fmla="*/ 2670316 w 3229670"/>
                <a:gd name="connsiteY7" fmla="*/ 4939455 h 5819388"/>
                <a:gd name="connsiteX8" fmla="*/ 1279599 w 3229670"/>
                <a:gd name="connsiteY8" fmla="*/ 5630311 h 5819388"/>
                <a:gd name="connsiteX9" fmla="*/ 1084711 w 3229670"/>
                <a:gd name="connsiteY9" fmla="*/ 5819388 h 5819388"/>
                <a:gd name="connsiteX10" fmla="*/ 862734 w 3229670"/>
                <a:gd name="connsiteY10" fmla="*/ 5615695 h 5819388"/>
                <a:gd name="connsiteX11" fmla="*/ 0 w 3229670"/>
                <a:gd name="connsiteY11" fmla="*/ 5169589 h 5819388"/>
                <a:gd name="connsiteX0" fmla="*/ 1931 w 3210181"/>
                <a:gd name="connsiteY0" fmla="*/ 614159 h 5819388"/>
                <a:gd name="connsiteX1" fmla="*/ 877352 w 3210181"/>
                <a:gd name="connsiteY1" fmla="*/ 164715 h 5819388"/>
                <a:gd name="connsiteX2" fmla="*/ 1072241 w 3210181"/>
                <a:gd name="connsiteY2" fmla="*/ 0 h 5819388"/>
                <a:gd name="connsiteX3" fmla="*/ 1260113 w 3210181"/>
                <a:gd name="connsiteY3" fmla="*/ 164715 h 5819388"/>
                <a:gd name="connsiteX4" fmla="*/ 2650827 w 3210181"/>
                <a:gd name="connsiteY4" fmla="*/ 855573 h 5819388"/>
                <a:gd name="connsiteX5" fmla="*/ 3210181 w 3210181"/>
                <a:gd name="connsiteY5" fmla="*/ 2048959 h 5819388"/>
                <a:gd name="connsiteX6" fmla="*/ 3210181 w 3210181"/>
                <a:gd name="connsiteY6" fmla="*/ 3746068 h 5819388"/>
                <a:gd name="connsiteX7" fmla="*/ 2650827 w 3210181"/>
                <a:gd name="connsiteY7" fmla="*/ 4939455 h 5819388"/>
                <a:gd name="connsiteX8" fmla="*/ 1260110 w 3210181"/>
                <a:gd name="connsiteY8" fmla="*/ 5630311 h 5819388"/>
                <a:gd name="connsiteX9" fmla="*/ 1065222 w 3210181"/>
                <a:gd name="connsiteY9" fmla="*/ 5819388 h 5819388"/>
                <a:gd name="connsiteX10" fmla="*/ 843245 w 3210181"/>
                <a:gd name="connsiteY10" fmla="*/ 5615695 h 5819388"/>
                <a:gd name="connsiteX11" fmla="*/ 0 w 3210181"/>
                <a:gd name="connsiteY11" fmla="*/ 5189076 h 581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0181" h="5819388">
                  <a:moveTo>
                    <a:pt x="1931" y="614159"/>
                  </a:moveTo>
                  <a:cubicBezTo>
                    <a:pt x="423732" y="484493"/>
                    <a:pt x="694095" y="267075"/>
                    <a:pt x="877352" y="164715"/>
                  </a:cubicBezTo>
                  <a:lnTo>
                    <a:pt x="1072241" y="0"/>
                  </a:lnTo>
                  <a:lnTo>
                    <a:pt x="1260113" y="164715"/>
                  </a:lnTo>
                  <a:cubicBezTo>
                    <a:pt x="1725956" y="524709"/>
                    <a:pt x="2250901" y="623869"/>
                    <a:pt x="2650827" y="855573"/>
                  </a:cubicBezTo>
                  <a:cubicBezTo>
                    <a:pt x="3035386" y="1124469"/>
                    <a:pt x="3210181" y="1432851"/>
                    <a:pt x="3210181" y="2048959"/>
                  </a:cubicBezTo>
                  <a:lnTo>
                    <a:pt x="3210181" y="3746068"/>
                  </a:lnTo>
                  <a:cubicBezTo>
                    <a:pt x="3210181" y="4362177"/>
                    <a:pt x="3035384" y="4670559"/>
                    <a:pt x="2650827" y="4939455"/>
                  </a:cubicBezTo>
                  <a:cubicBezTo>
                    <a:pt x="2250898" y="5171158"/>
                    <a:pt x="1725953" y="5270318"/>
                    <a:pt x="1260110" y="5630311"/>
                  </a:cubicBezTo>
                  <a:lnTo>
                    <a:pt x="1065222" y="5819388"/>
                  </a:lnTo>
                  <a:lnTo>
                    <a:pt x="843245" y="5615695"/>
                  </a:lnTo>
                  <a:cubicBezTo>
                    <a:pt x="595552" y="5450387"/>
                    <a:pt x="325553" y="5280777"/>
                    <a:pt x="0" y="5189076"/>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8">
              <a:extLst>
                <a:ext uri="{FF2B5EF4-FFF2-40B4-BE49-F238E27FC236}">
                  <a16:creationId xmlns:a16="http://schemas.microsoft.com/office/drawing/2014/main" id="{83A0C058-A2BC-B04B-8EC0-A97A69852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6867" y="4859200"/>
              <a:ext cx="3047936" cy="1998800"/>
            </a:xfrm>
            <a:custGeom>
              <a:avLst/>
              <a:gdLst>
                <a:gd name="connsiteX0" fmla="*/ 1526466 w 3047936"/>
                <a:gd name="connsiteY0" fmla="*/ 0 h 1998800"/>
                <a:gd name="connsiteX1" fmla="*/ 1660166 w 3047936"/>
                <a:gd name="connsiteY1" fmla="*/ 117220 h 1998800"/>
                <a:gd name="connsiteX2" fmla="*/ 2649871 w 3047936"/>
                <a:gd name="connsiteY2" fmla="*/ 608871 h 1998800"/>
                <a:gd name="connsiteX3" fmla="*/ 3047936 w 3047936"/>
                <a:gd name="connsiteY3" fmla="*/ 1458146 h 1998800"/>
                <a:gd name="connsiteX4" fmla="*/ 3047936 w 3047936"/>
                <a:gd name="connsiteY4" fmla="*/ 1588054 h 1998800"/>
                <a:gd name="connsiteX5" fmla="*/ 3047936 w 3047936"/>
                <a:gd name="connsiteY5" fmla="*/ 1958864 h 1998800"/>
                <a:gd name="connsiteX6" fmla="*/ 3047936 w 3047936"/>
                <a:gd name="connsiteY6" fmla="*/ 1998800 h 1998800"/>
                <a:gd name="connsiteX7" fmla="*/ 0 w 3047936"/>
                <a:gd name="connsiteY7" fmla="*/ 1998800 h 1998800"/>
                <a:gd name="connsiteX8" fmla="*/ 0 w 3047936"/>
                <a:gd name="connsiteY8" fmla="*/ 1958864 h 1998800"/>
                <a:gd name="connsiteX9" fmla="*/ 0 w 3047936"/>
                <a:gd name="connsiteY9" fmla="*/ 1588054 h 1998800"/>
                <a:gd name="connsiteX10" fmla="*/ 0 w 3047936"/>
                <a:gd name="connsiteY10" fmla="*/ 1458146 h 1998800"/>
                <a:gd name="connsiteX11" fmla="*/ 398066 w 3047936"/>
                <a:gd name="connsiteY11" fmla="*/ 608871 h 1998800"/>
                <a:gd name="connsiteX12" fmla="*/ 1387773 w 3047936"/>
                <a:gd name="connsiteY12" fmla="*/ 117220 h 199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47936" h="1998800">
                  <a:moveTo>
                    <a:pt x="1526466" y="0"/>
                  </a:moveTo>
                  <a:lnTo>
                    <a:pt x="1660166" y="117220"/>
                  </a:lnTo>
                  <a:cubicBezTo>
                    <a:pt x="1991684" y="373411"/>
                    <a:pt x="2365262" y="443978"/>
                    <a:pt x="2649871" y="608871"/>
                  </a:cubicBezTo>
                  <a:cubicBezTo>
                    <a:pt x="2923543" y="800231"/>
                    <a:pt x="3047936" y="1019692"/>
                    <a:pt x="3047936" y="1458146"/>
                  </a:cubicBezTo>
                  <a:lnTo>
                    <a:pt x="3047936" y="1588054"/>
                  </a:lnTo>
                  <a:lnTo>
                    <a:pt x="3047936" y="1958864"/>
                  </a:lnTo>
                  <a:lnTo>
                    <a:pt x="3047936" y="1998800"/>
                  </a:lnTo>
                  <a:lnTo>
                    <a:pt x="0" y="1998800"/>
                  </a:lnTo>
                  <a:lnTo>
                    <a:pt x="0" y="1958864"/>
                  </a:lnTo>
                  <a:lnTo>
                    <a:pt x="0" y="1588054"/>
                  </a:lnTo>
                  <a:lnTo>
                    <a:pt x="0" y="1458146"/>
                  </a:lnTo>
                  <a:cubicBezTo>
                    <a:pt x="0" y="1019692"/>
                    <a:pt x="124395" y="800231"/>
                    <a:pt x="398066" y="608871"/>
                  </a:cubicBezTo>
                  <a:cubicBezTo>
                    <a:pt x="682676" y="443978"/>
                    <a:pt x="1056254" y="373411"/>
                    <a:pt x="1387773" y="117220"/>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5">
              <a:extLst>
                <a:ext uri="{FF2B5EF4-FFF2-40B4-BE49-F238E27FC236}">
                  <a16:creationId xmlns:a16="http://schemas.microsoft.com/office/drawing/2014/main" id="{160BD044-B6E7-5447-8BCC-0165E0028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4726" y="0"/>
              <a:ext cx="3152219" cy="2132573"/>
            </a:xfrm>
            <a:custGeom>
              <a:avLst/>
              <a:gdLst>
                <a:gd name="connsiteX0" fmla="*/ 0 w 3152219"/>
                <a:gd name="connsiteY0" fmla="*/ 0 h 2132573"/>
                <a:gd name="connsiteX1" fmla="*/ 3152219 w 3152219"/>
                <a:gd name="connsiteY1" fmla="*/ 0 h 2132573"/>
                <a:gd name="connsiteX2" fmla="*/ 3152219 w 3152219"/>
                <a:gd name="connsiteY2" fmla="*/ 106689 h 2132573"/>
                <a:gd name="connsiteX3" fmla="*/ 3152219 w 3152219"/>
                <a:gd name="connsiteY3" fmla="*/ 400508 h 2132573"/>
                <a:gd name="connsiteX4" fmla="*/ 3152219 w 3152219"/>
                <a:gd name="connsiteY4" fmla="*/ 624537 h 2132573"/>
                <a:gd name="connsiteX5" fmla="*/ 2740534 w 3152219"/>
                <a:gd name="connsiteY5" fmla="*/ 1502871 h 2132573"/>
                <a:gd name="connsiteX6" fmla="*/ 1716965 w 3152219"/>
                <a:gd name="connsiteY6" fmla="*/ 2011342 h 2132573"/>
                <a:gd name="connsiteX7" fmla="*/ 1573526 w 3152219"/>
                <a:gd name="connsiteY7" fmla="*/ 2132573 h 2132573"/>
                <a:gd name="connsiteX8" fmla="*/ 1435253 w 3152219"/>
                <a:gd name="connsiteY8" fmla="*/ 2011342 h 2132573"/>
                <a:gd name="connsiteX9" fmla="*/ 411685 w 3152219"/>
                <a:gd name="connsiteY9" fmla="*/ 1502871 h 2132573"/>
                <a:gd name="connsiteX10" fmla="*/ 0 w 3152219"/>
                <a:gd name="connsiteY10" fmla="*/ 624537 h 2132573"/>
                <a:gd name="connsiteX11" fmla="*/ 0 w 3152219"/>
                <a:gd name="connsiteY11" fmla="*/ 400508 h 2132573"/>
                <a:gd name="connsiteX12" fmla="*/ 0 w 3152219"/>
                <a:gd name="connsiteY12" fmla="*/ 106689 h 2132573"/>
                <a:gd name="connsiteX0" fmla="*/ 0 w 3152219"/>
                <a:gd name="connsiteY0" fmla="*/ 0 h 2132573"/>
                <a:gd name="connsiteX1" fmla="*/ 3152219 w 3152219"/>
                <a:gd name="connsiteY1" fmla="*/ 0 h 2132573"/>
                <a:gd name="connsiteX2" fmla="*/ 3152219 w 3152219"/>
                <a:gd name="connsiteY2" fmla="*/ 106689 h 2132573"/>
                <a:gd name="connsiteX3" fmla="*/ 3152219 w 3152219"/>
                <a:gd name="connsiteY3" fmla="*/ 400508 h 2132573"/>
                <a:gd name="connsiteX4" fmla="*/ 3152219 w 3152219"/>
                <a:gd name="connsiteY4" fmla="*/ 624537 h 2132573"/>
                <a:gd name="connsiteX5" fmla="*/ 2740534 w 3152219"/>
                <a:gd name="connsiteY5" fmla="*/ 1502871 h 2132573"/>
                <a:gd name="connsiteX6" fmla="*/ 1716965 w 3152219"/>
                <a:gd name="connsiteY6" fmla="*/ 2011342 h 2132573"/>
                <a:gd name="connsiteX7" fmla="*/ 1573526 w 3152219"/>
                <a:gd name="connsiteY7" fmla="*/ 2132573 h 2132573"/>
                <a:gd name="connsiteX8" fmla="*/ 1435253 w 3152219"/>
                <a:gd name="connsiteY8" fmla="*/ 2011342 h 2132573"/>
                <a:gd name="connsiteX9" fmla="*/ 411685 w 3152219"/>
                <a:gd name="connsiteY9" fmla="*/ 1502871 h 2132573"/>
                <a:gd name="connsiteX10" fmla="*/ 0 w 3152219"/>
                <a:gd name="connsiteY10" fmla="*/ 624537 h 2132573"/>
                <a:gd name="connsiteX11" fmla="*/ 0 w 3152219"/>
                <a:gd name="connsiteY11" fmla="*/ 400508 h 2132573"/>
                <a:gd name="connsiteX12" fmla="*/ 0 w 3152219"/>
                <a:gd name="connsiteY12" fmla="*/ 106689 h 2132573"/>
                <a:gd name="connsiteX13" fmla="*/ 91440 w 3152219"/>
                <a:gd name="connsiteY13" fmla="*/ 91440 h 2132573"/>
                <a:gd name="connsiteX0" fmla="*/ 3152219 w 3152219"/>
                <a:gd name="connsiteY0" fmla="*/ 0 h 2132573"/>
                <a:gd name="connsiteX1" fmla="*/ 3152219 w 3152219"/>
                <a:gd name="connsiteY1" fmla="*/ 106689 h 2132573"/>
                <a:gd name="connsiteX2" fmla="*/ 3152219 w 3152219"/>
                <a:gd name="connsiteY2" fmla="*/ 400508 h 2132573"/>
                <a:gd name="connsiteX3" fmla="*/ 3152219 w 3152219"/>
                <a:gd name="connsiteY3" fmla="*/ 624537 h 2132573"/>
                <a:gd name="connsiteX4" fmla="*/ 2740534 w 3152219"/>
                <a:gd name="connsiteY4" fmla="*/ 1502871 h 2132573"/>
                <a:gd name="connsiteX5" fmla="*/ 1716965 w 3152219"/>
                <a:gd name="connsiteY5" fmla="*/ 2011342 h 2132573"/>
                <a:gd name="connsiteX6" fmla="*/ 1573526 w 3152219"/>
                <a:gd name="connsiteY6" fmla="*/ 2132573 h 2132573"/>
                <a:gd name="connsiteX7" fmla="*/ 1435253 w 3152219"/>
                <a:gd name="connsiteY7" fmla="*/ 2011342 h 2132573"/>
                <a:gd name="connsiteX8" fmla="*/ 411685 w 3152219"/>
                <a:gd name="connsiteY8" fmla="*/ 1502871 h 2132573"/>
                <a:gd name="connsiteX9" fmla="*/ 0 w 3152219"/>
                <a:gd name="connsiteY9" fmla="*/ 624537 h 2132573"/>
                <a:gd name="connsiteX10" fmla="*/ 0 w 3152219"/>
                <a:gd name="connsiteY10" fmla="*/ 400508 h 2132573"/>
                <a:gd name="connsiteX11" fmla="*/ 0 w 3152219"/>
                <a:gd name="connsiteY11" fmla="*/ 106689 h 2132573"/>
                <a:gd name="connsiteX12" fmla="*/ 91440 w 3152219"/>
                <a:gd name="connsiteY12" fmla="*/ 91440 h 2132573"/>
                <a:gd name="connsiteX0" fmla="*/ 3152219 w 3152219"/>
                <a:gd name="connsiteY0" fmla="*/ 0 h 2132573"/>
                <a:gd name="connsiteX1" fmla="*/ 3152219 w 3152219"/>
                <a:gd name="connsiteY1" fmla="*/ 106689 h 2132573"/>
                <a:gd name="connsiteX2" fmla="*/ 3152219 w 3152219"/>
                <a:gd name="connsiteY2" fmla="*/ 400508 h 2132573"/>
                <a:gd name="connsiteX3" fmla="*/ 3152219 w 3152219"/>
                <a:gd name="connsiteY3" fmla="*/ 624537 h 2132573"/>
                <a:gd name="connsiteX4" fmla="*/ 2740534 w 3152219"/>
                <a:gd name="connsiteY4" fmla="*/ 1502871 h 2132573"/>
                <a:gd name="connsiteX5" fmla="*/ 1716965 w 3152219"/>
                <a:gd name="connsiteY5" fmla="*/ 2011342 h 2132573"/>
                <a:gd name="connsiteX6" fmla="*/ 1573526 w 3152219"/>
                <a:gd name="connsiteY6" fmla="*/ 2132573 h 2132573"/>
                <a:gd name="connsiteX7" fmla="*/ 1435253 w 3152219"/>
                <a:gd name="connsiteY7" fmla="*/ 2011342 h 2132573"/>
                <a:gd name="connsiteX8" fmla="*/ 411685 w 3152219"/>
                <a:gd name="connsiteY8" fmla="*/ 1502871 h 2132573"/>
                <a:gd name="connsiteX9" fmla="*/ 0 w 3152219"/>
                <a:gd name="connsiteY9" fmla="*/ 624537 h 2132573"/>
                <a:gd name="connsiteX10" fmla="*/ 0 w 3152219"/>
                <a:gd name="connsiteY10" fmla="*/ 400508 h 2132573"/>
                <a:gd name="connsiteX11" fmla="*/ 0 w 3152219"/>
                <a:gd name="connsiteY11" fmla="*/ 106689 h 2132573"/>
                <a:gd name="connsiteX12" fmla="*/ 10849 w 3152219"/>
                <a:gd name="connsiteY12" fmla="*/ 17048 h 2132573"/>
                <a:gd name="connsiteX0" fmla="*/ 3152219 w 3152219"/>
                <a:gd name="connsiteY0" fmla="*/ 0 h 2132573"/>
                <a:gd name="connsiteX1" fmla="*/ 3152219 w 3152219"/>
                <a:gd name="connsiteY1" fmla="*/ 106689 h 2132573"/>
                <a:gd name="connsiteX2" fmla="*/ 3152219 w 3152219"/>
                <a:gd name="connsiteY2" fmla="*/ 400508 h 2132573"/>
                <a:gd name="connsiteX3" fmla="*/ 3152219 w 3152219"/>
                <a:gd name="connsiteY3" fmla="*/ 624537 h 2132573"/>
                <a:gd name="connsiteX4" fmla="*/ 2740534 w 3152219"/>
                <a:gd name="connsiteY4" fmla="*/ 1502871 h 2132573"/>
                <a:gd name="connsiteX5" fmla="*/ 1716965 w 3152219"/>
                <a:gd name="connsiteY5" fmla="*/ 2011342 h 2132573"/>
                <a:gd name="connsiteX6" fmla="*/ 1573526 w 3152219"/>
                <a:gd name="connsiteY6" fmla="*/ 2132573 h 2132573"/>
                <a:gd name="connsiteX7" fmla="*/ 1435253 w 3152219"/>
                <a:gd name="connsiteY7" fmla="*/ 2011342 h 2132573"/>
                <a:gd name="connsiteX8" fmla="*/ 411685 w 3152219"/>
                <a:gd name="connsiteY8" fmla="*/ 1502871 h 2132573"/>
                <a:gd name="connsiteX9" fmla="*/ 0 w 3152219"/>
                <a:gd name="connsiteY9" fmla="*/ 624537 h 2132573"/>
                <a:gd name="connsiteX10" fmla="*/ 0 w 3152219"/>
                <a:gd name="connsiteY10" fmla="*/ 400508 h 2132573"/>
                <a:gd name="connsiteX11" fmla="*/ 0 w 3152219"/>
                <a:gd name="connsiteY11" fmla="*/ 106689 h 2132573"/>
                <a:gd name="connsiteX12" fmla="*/ 4650 w 3152219"/>
                <a:gd name="connsiteY12" fmla="*/ 4649 h 2132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219" h="2132573">
                  <a:moveTo>
                    <a:pt x="3152219" y="0"/>
                  </a:moveTo>
                  <a:lnTo>
                    <a:pt x="3152219" y="106689"/>
                  </a:lnTo>
                  <a:lnTo>
                    <a:pt x="3152219" y="400508"/>
                  </a:lnTo>
                  <a:lnTo>
                    <a:pt x="3152219" y="624537"/>
                  </a:lnTo>
                  <a:cubicBezTo>
                    <a:pt x="3152219" y="1077994"/>
                    <a:pt x="3023568" y="1304963"/>
                    <a:pt x="2740534" y="1502871"/>
                  </a:cubicBezTo>
                  <a:cubicBezTo>
                    <a:pt x="2446186" y="1673405"/>
                    <a:pt x="2059826" y="1746387"/>
                    <a:pt x="1716965" y="2011342"/>
                  </a:cubicBezTo>
                  <a:lnTo>
                    <a:pt x="1573526" y="2132573"/>
                  </a:lnTo>
                  <a:lnTo>
                    <a:pt x="1435253" y="2011342"/>
                  </a:lnTo>
                  <a:cubicBezTo>
                    <a:pt x="1092391" y="1746387"/>
                    <a:pt x="706031" y="1673405"/>
                    <a:pt x="411685" y="1502871"/>
                  </a:cubicBezTo>
                  <a:cubicBezTo>
                    <a:pt x="128650" y="1304963"/>
                    <a:pt x="0" y="1077994"/>
                    <a:pt x="0" y="624537"/>
                  </a:cubicBezTo>
                  <a:lnTo>
                    <a:pt x="0" y="400508"/>
                  </a:lnTo>
                  <a:lnTo>
                    <a:pt x="0" y="106689"/>
                  </a:lnTo>
                  <a:cubicBezTo>
                    <a:pt x="0" y="71126"/>
                    <a:pt x="4650" y="4649"/>
                    <a:pt x="4650" y="4649"/>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1">
              <a:extLst>
                <a:ext uri="{FF2B5EF4-FFF2-40B4-BE49-F238E27FC236}">
                  <a16:creationId xmlns:a16="http://schemas.microsoft.com/office/drawing/2014/main" id="{621A86B8-B6AC-A541-8F61-CEC27DF1E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4726" y="4788649"/>
              <a:ext cx="3152219" cy="2069351"/>
            </a:xfrm>
            <a:custGeom>
              <a:avLst/>
              <a:gdLst>
                <a:gd name="connsiteX0" fmla="*/ 1578693 w 3152219"/>
                <a:gd name="connsiteY0" fmla="*/ 0 h 2069351"/>
                <a:gd name="connsiteX1" fmla="*/ 1716967 w 3152219"/>
                <a:gd name="connsiteY1" fmla="*/ 121231 h 2069351"/>
                <a:gd name="connsiteX2" fmla="*/ 2740534 w 3152219"/>
                <a:gd name="connsiteY2" fmla="*/ 629703 h 2069351"/>
                <a:gd name="connsiteX3" fmla="*/ 3152219 w 3152219"/>
                <a:gd name="connsiteY3" fmla="*/ 1508036 h 2069351"/>
                <a:gd name="connsiteX4" fmla="*/ 3152219 w 3152219"/>
                <a:gd name="connsiteY4" fmla="*/ 1642389 h 2069351"/>
                <a:gd name="connsiteX5" fmla="*/ 3152219 w 3152219"/>
                <a:gd name="connsiteY5" fmla="*/ 2025885 h 2069351"/>
                <a:gd name="connsiteX6" fmla="*/ 3152219 w 3152219"/>
                <a:gd name="connsiteY6" fmla="*/ 2069351 h 2069351"/>
                <a:gd name="connsiteX7" fmla="*/ 0 w 3152219"/>
                <a:gd name="connsiteY7" fmla="*/ 2069351 h 2069351"/>
                <a:gd name="connsiteX8" fmla="*/ 0 w 3152219"/>
                <a:gd name="connsiteY8" fmla="*/ 2025885 h 2069351"/>
                <a:gd name="connsiteX9" fmla="*/ 0 w 3152219"/>
                <a:gd name="connsiteY9" fmla="*/ 1642389 h 2069351"/>
                <a:gd name="connsiteX10" fmla="*/ 0 w 3152219"/>
                <a:gd name="connsiteY10" fmla="*/ 1508036 h 2069351"/>
                <a:gd name="connsiteX11" fmla="*/ 411685 w 3152219"/>
                <a:gd name="connsiteY11" fmla="*/ 629703 h 2069351"/>
                <a:gd name="connsiteX12" fmla="*/ 1435255 w 3152219"/>
                <a:gd name="connsiteY12" fmla="*/ 121231 h 2069351"/>
                <a:gd name="connsiteX0" fmla="*/ 3152219 w 3243659"/>
                <a:gd name="connsiteY0" fmla="*/ 2069351 h 2160791"/>
                <a:gd name="connsiteX1" fmla="*/ 0 w 3243659"/>
                <a:gd name="connsiteY1" fmla="*/ 2069351 h 2160791"/>
                <a:gd name="connsiteX2" fmla="*/ 0 w 3243659"/>
                <a:gd name="connsiteY2" fmla="*/ 2025885 h 2160791"/>
                <a:gd name="connsiteX3" fmla="*/ 0 w 3243659"/>
                <a:gd name="connsiteY3" fmla="*/ 1642389 h 2160791"/>
                <a:gd name="connsiteX4" fmla="*/ 0 w 3243659"/>
                <a:gd name="connsiteY4" fmla="*/ 1508036 h 2160791"/>
                <a:gd name="connsiteX5" fmla="*/ 411685 w 3243659"/>
                <a:gd name="connsiteY5" fmla="*/ 629703 h 2160791"/>
                <a:gd name="connsiteX6" fmla="*/ 1435255 w 3243659"/>
                <a:gd name="connsiteY6" fmla="*/ 121231 h 2160791"/>
                <a:gd name="connsiteX7" fmla="*/ 1578693 w 3243659"/>
                <a:gd name="connsiteY7" fmla="*/ 0 h 2160791"/>
                <a:gd name="connsiteX8" fmla="*/ 1716967 w 3243659"/>
                <a:gd name="connsiteY8" fmla="*/ 121231 h 2160791"/>
                <a:gd name="connsiteX9" fmla="*/ 2740534 w 3243659"/>
                <a:gd name="connsiteY9" fmla="*/ 629703 h 2160791"/>
                <a:gd name="connsiteX10" fmla="*/ 3152219 w 3243659"/>
                <a:gd name="connsiteY10" fmla="*/ 1508036 h 2160791"/>
                <a:gd name="connsiteX11" fmla="*/ 3152219 w 3243659"/>
                <a:gd name="connsiteY11" fmla="*/ 1642389 h 2160791"/>
                <a:gd name="connsiteX12" fmla="*/ 3152219 w 3243659"/>
                <a:gd name="connsiteY12" fmla="*/ 2025885 h 2160791"/>
                <a:gd name="connsiteX13" fmla="*/ 3243659 w 3243659"/>
                <a:gd name="connsiteY13" fmla="*/ 2160791 h 2160791"/>
                <a:gd name="connsiteX0" fmla="*/ 0 w 3243659"/>
                <a:gd name="connsiteY0" fmla="*/ 2069351 h 2160791"/>
                <a:gd name="connsiteX1" fmla="*/ 0 w 3243659"/>
                <a:gd name="connsiteY1" fmla="*/ 2025885 h 2160791"/>
                <a:gd name="connsiteX2" fmla="*/ 0 w 3243659"/>
                <a:gd name="connsiteY2" fmla="*/ 1642389 h 2160791"/>
                <a:gd name="connsiteX3" fmla="*/ 0 w 3243659"/>
                <a:gd name="connsiteY3" fmla="*/ 1508036 h 2160791"/>
                <a:gd name="connsiteX4" fmla="*/ 411685 w 3243659"/>
                <a:gd name="connsiteY4" fmla="*/ 629703 h 2160791"/>
                <a:gd name="connsiteX5" fmla="*/ 1435255 w 3243659"/>
                <a:gd name="connsiteY5" fmla="*/ 121231 h 2160791"/>
                <a:gd name="connsiteX6" fmla="*/ 1578693 w 3243659"/>
                <a:gd name="connsiteY6" fmla="*/ 0 h 2160791"/>
                <a:gd name="connsiteX7" fmla="*/ 1716967 w 3243659"/>
                <a:gd name="connsiteY7" fmla="*/ 121231 h 2160791"/>
                <a:gd name="connsiteX8" fmla="*/ 2740534 w 3243659"/>
                <a:gd name="connsiteY8" fmla="*/ 629703 h 2160791"/>
                <a:gd name="connsiteX9" fmla="*/ 3152219 w 3243659"/>
                <a:gd name="connsiteY9" fmla="*/ 1508036 h 2160791"/>
                <a:gd name="connsiteX10" fmla="*/ 3152219 w 3243659"/>
                <a:gd name="connsiteY10" fmla="*/ 1642389 h 2160791"/>
                <a:gd name="connsiteX11" fmla="*/ 3152219 w 3243659"/>
                <a:gd name="connsiteY11" fmla="*/ 2025885 h 2160791"/>
                <a:gd name="connsiteX12" fmla="*/ 3243659 w 3243659"/>
                <a:gd name="connsiteY12" fmla="*/ 2160791 h 2160791"/>
                <a:gd name="connsiteX0" fmla="*/ 0 w 3152219"/>
                <a:gd name="connsiteY0" fmla="*/ 2069351 h 2069351"/>
                <a:gd name="connsiteX1" fmla="*/ 0 w 3152219"/>
                <a:gd name="connsiteY1" fmla="*/ 2025885 h 2069351"/>
                <a:gd name="connsiteX2" fmla="*/ 0 w 3152219"/>
                <a:gd name="connsiteY2" fmla="*/ 1642389 h 2069351"/>
                <a:gd name="connsiteX3" fmla="*/ 0 w 3152219"/>
                <a:gd name="connsiteY3" fmla="*/ 1508036 h 2069351"/>
                <a:gd name="connsiteX4" fmla="*/ 411685 w 3152219"/>
                <a:gd name="connsiteY4" fmla="*/ 629703 h 2069351"/>
                <a:gd name="connsiteX5" fmla="*/ 1435255 w 3152219"/>
                <a:gd name="connsiteY5" fmla="*/ 121231 h 2069351"/>
                <a:gd name="connsiteX6" fmla="*/ 1578693 w 3152219"/>
                <a:gd name="connsiteY6" fmla="*/ 0 h 2069351"/>
                <a:gd name="connsiteX7" fmla="*/ 1716967 w 3152219"/>
                <a:gd name="connsiteY7" fmla="*/ 121231 h 2069351"/>
                <a:gd name="connsiteX8" fmla="*/ 2740534 w 3152219"/>
                <a:gd name="connsiteY8" fmla="*/ 629703 h 2069351"/>
                <a:gd name="connsiteX9" fmla="*/ 3152219 w 3152219"/>
                <a:gd name="connsiteY9" fmla="*/ 1508036 h 2069351"/>
                <a:gd name="connsiteX10" fmla="*/ 3152219 w 3152219"/>
                <a:gd name="connsiteY10" fmla="*/ 1642389 h 2069351"/>
                <a:gd name="connsiteX11" fmla="*/ 3152219 w 3152219"/>
                <a:gd name="connsiteY11" fmla="*/ 2025885 h 2069351"/>
                <a:gd name="connsiteX0" fmla="*/ 0 w 3152219"/>
                <a:gd name="connsiteY0" fmla="*/ 2069351 h 2069351"/>
                <a:gd name="connsiteX1" fmla="*/ 0 w 3152219"/>
                <a:gd name="connsiteY1" fmla="*/ 2025885 h 2069351"/>
                <a:gd name="connsiteX2" fmla="*/ 0 w 3152219"/>
                <a:gd name="connsiteY2" fmla="*/ 1642389 h 2069351"/>
                <a:gd name="connsiteX3" fmla="*/ 0 w 3152219"/>
                <a:gd name="connsiteY3" fmla="*/ 1508036 h 2069351"/>
                <a:gd name="connsiteX4" fmla="*/ 411685 w 3152219"/>
                <a:gd name="connsiteY4" fmla="*/ 629703 h 2069351"/>
                <a:gd name="connsiteX5" fmla="*/ 1435255 w 3152219"/>
                <a:gd name="connsiteY5" fmla="*/ 121231 h 2069351"/>
                <a:gd name="connsiteX6" fmla="*/ 1578693 w 3152219"/>
                <a:gd name="connsiteY6" fmla="*/ 0 h 2069351"/>
                <a:gd name="connsiteX7" fmla="*/ 1716967 w 3152219"/>
                <a:gd name="connsiteY7" fmla="*/ 121231 h 2069351"/>
                <a:gd name="connsiteX8" fmla="*/ 2740534 w 3152219"/>
                <a:gd name="connsiteY8" fmla="*/ 629703 h 2069351"/>
                <a:gd name="connsiteX9" fmla="*/ 3152219 w 3152219"/>
                <a:gd name="connsiteY9" fmla="*/ 1508036 h 2069351"/>
                <a:gd name="connsiteX10" fmla="*/ 3152219 w 3152219"/>
                <a:gd name="connsiteY10" fmla="*/ 1642389 h 2069351"/>
                <a:gd name="connsiteX11" fmla="*/ 3152219 w 3152219"/>
                <a:gd name="connsiteY11" fmla="*/ 2063080 h 2069351"/>
                <a:gd name="connsiteX0" fmla="*/ 0 w 3152219"/>
                <a:gd name="connsiteY0" fmla="*/ 2069351 h 2069351"/>
                <a:gd name="connsiteX1" fmla="*/ 0 w 3152219"/>
                <a:gd name="connsiteY1" fmla="*/ 1642389 h 2069351"/>
                <a:gd name="connsiteX2" fmla="*/ 0 w 3152219"/>
                <a:gd name="connsiteY2" fmla="*/ 1508036 h 2069351"/>
                <a:gd name="connsiteX3" fmla="*/ 411685 w 3152219"/>
                <a:gd name="connsiteY3" fmla="*/ 629703 h 2069351"/>
                <a:gd name="connsiteX4" fmla="*/ 1435255 w 3152219"/>
                <a:gd name="connsiteY4" fmla="*/ 121231 h 2069351"/>
                <a:gd name="connsiteX5" fmla="*/ 1578693 w 3152219"/>
                <a:gd name="connsiteY5" fmla="*/ 0 h 2069351"/>
                <a:gd name="connsiteX6" fmla="*/ 1716967 w 3152219"/>
                <a:gd name="connsiteY6" fmla="*/ 121231 h 2069351"/>
                <a:gd name="connsiteX7" fmla="*/ 2740534 w 3152219"/>
                <a:gd name="connsiteY7" fmla="*/ 629703 h 2069351"/>
                <a:gd name="connsiteX8" fmla="*/ 3152219 w 3152219"/>
                <a:gd name="connsiteY8" fmla="*/ 1508036 h 2069351"/>
                <a:gd name="connsiteX9" fmla="*/ 3152219 w 3152219"/>
                <a:gd name="connsiteY9" fmla="*/ 1642389 h 2069351"/>
                <a:gd name="connsiteX10" fmla="*/ 3152219 w 3152219"/>
                <a:gd name="connsiteY10" fmla="*/ 2063080 h 2069351"/>
                <a:gd name="connsiteX0" fmla="*/ 0 w 3152219"/>
                <a:gd name="connsiteY0" fmla="*/ 2069351 h 2069351"/>
                <a:gd name="connsiteX1" fmla="*/ 0 w 3152219"/>
                <a:gd name="connsiteY1" fmla="*/ 1508036 h 2069351"/>
                <a:gd name="connsiteX2" fmla="*/ 411685 w 3152219"/>
                <a:gd name="connsiteY2" fmla="*/ 629703 h 2069351"/>
                <a:gd name="connsiteX3" fmla="*/ 1435255 w 3152219"/>
                <a:gd name="connsiteY3" fmla="*/ 121231 h 2069351"/>
                <a:gd name="connsiteX4" fmla="*/ 1578693 w 3152219"/>
                <a:gd name="connsiteY4" fmla="*/ 0 h 2069351"/>
                <a:gd name="connsiteX5" fmla="*/ 1716967 w 3152219"/>
                <a:gd name="connsiteY5" fmla="*/ 121231 h 2069351"/>
                <a:gd name="connsiteX6" fmla="*/ 2740534 w 3152219"/>
                <a:gd name="connsiteY6" fmla="*/ 629703 h 2069351"/>
                <a:gd name="connsiteX7" fmla="*/ 3152219 w 3152219"/>
                <a:gd name="connsiteY7" fmla="*/ 1508036 h 2069351"/>
                <a:gd name="connsiteX8" fmla="*/ 3152219 w 3152219"/>
                <a:gd name="connsiteY8" fmla="*/ 1642389 h 2069351"/>
                <a:gd name="connsiteX9" fmla="*/ 3152219 w 3152219"/>
                <a:gd name="connsiteY9" fmla="*/ 2063080 h 206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2219" h="2069351">
                  <a:moveTo>
                    <a:pt x="0" y="2069351"/>
                  </a:moveTo>
                  <a:lnTo>
                    <a:pt x="0" y="1508036"/>
                  </a:lnTo>
                  <a:cubicBezTo>
                    <a:pt x="0" y="1054580"/>
                    <a:pt x="128651" y="827611"/>
                    <a:pt x="411685" y="629703"/>
                  </a:cubicBezTo>
                  <a:cubicBezTo>
                    <a:pt x="706033" y="459168"/>
                    <a:pt x="1092393" y="386187"/>
                    <a:pt x="1435255" y="121231"/>
                  </a:cubicBezTo>
                  <a:lnTo>
                    <a:pt x="1578693" y="0"/>
                  </a:lnTo>
                  <a:lnTo>
                    <a:pt x="1716967" y="121231"/>
                  </a:lnTo>
                  <a:cubicBezTo>
                    <a:pt x="2059828" y="386187"/>
                    <a:pt x="2446188" y="459168"/>
                    <a:pt x="2740534" y="629703"/>
                  </a:cubicBezTo>
                  <a:cubicBezTo>
                    <a:pt x="3023570" y="827611"/>
                    <a:pt x="3152219" y="1054580"/>
                    <a:pt x="3152219" y="1508036"/>
                  </a:cubicBezTo>
                  <a:lnTo>
                    <a:pt x="3152219" y="1642389"/>
                  </a:lnTo>
                  <a:lnTo>
                    <a:pt x="3152219" y="206308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D5FD1CE2-2391-364E-FCA7-EC9093268A05}"/>
              </a:ext>
            </a:extLst>
          </p:cNvPr>
          <p:cNvSpPr txBox="1"/>
          <p:nvPr/>
        </p:nvSpPr>
        <p:spPr>
          <a:xfrm>
            <a:off x="4840497" y="1934127"/>
            <a:ext cx="6362699" cy="328463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110000"/>
              </a:lnSpc>
              <a:spcAft>
                <a:spcPts val="600"/>
              </a:spcAft>
            </a:pPr>
            <a:r>
              <a:rPr lang="en-US">
                <a:solidFill>
                  <a:schemeClr val="tx2"/>
                </a:solidFill>
              </a:rPr>
              <a:t>Objective : </a:t>
            </a:r>
          </a:p>
          <a:p>
            <a:pPr>
              <a:lnSpc>
                <a:spcPct val="110000"/>
              </a:lnSpc>
              <a:spcAft>
                <a:spcPts val="600"/>
              </a:spcAft>
            </a:pPr>
            <a:r>
              <a:rPr lang="en-US">
                <a:solidFill>
                  <a:schemeClr val="tx2"/>
                </a:solidFill>
              </a:rPr>
              <a:t>The main goal of this project is to perform extensive Exploratory Data Analysis(EDA) on the Zomato Dataset and build an appropriate Machine Learning Model that will help various Zomato Restaurants to predict their respective Ratings based on certain features.</a:t>
            </a:r>
          </a:p>
          <a:p>
            <a:pPr>
              <a:lnSpc>
                <a:spcPct val="110000"/>
              </a:lnSpc>
              <a:spcAft>
                <a:spcPts val="600"/>
              </a:spcAft>
            </a:pPr>
            <a:r>
              <a:rPr lang="en-US">
                <a:solidFill>
                  <a:schemeClr val="tx2"/>
                </a:solidFill>
              </a:rPr>
              <a:t>Benefits : </a:t>
            </a:r>
          </a:p>
          <a:p>
            <a:pPr marL="457200" indent="-457200">
              <a:lnSpc>
                <a:spcPct val="110000"/>
              </a:lnSpc>
              <a:spcAft>
                <a:spcPts val="600"/>
              </a:spcAft>
              <a:buFont typeface="Arial"/>
              <a:buChar char="•"/>
            </a:pPr>
            <a:r>
              <a:rPr lang="en-US">
                <a:solidFill>
                  <a:schemeClr val="tx2"/>
                </a:solidFill>
              </a:rPr>
              <a:t>Gives Better insight of Restaurant</a:t>
            </a:r>
          </a:p>
          <a:p>
            <a:pPr marL="457200" indent="-457200">
              <a:lnSpc>
                <a:spcPct val="110000"/>
              </a:lnSpc>
              <a:spcAft>
                <a:spcPts val="600"/>
              </a:spcAft>
              <a:buFont typeface="Arial"/>
              <a:buChar char="•"/>
            </a:pPr>
            <a:r>
              <a:rPr lang="en-US">
                <a:solidFill>
                  <a:schemeClr val="tx2"/>
                </a:solidFill>
              </a:rPr>
              <a:t>Predict the rating of restaurant by analyzing certain features</a:t>
            </a:r>
          </a:p>
        </p:txBody>
      </p:sp>
    </p:spTree>
    <p:extLst>
      <p:ext uri="{BB962C8B-B14F-4D97-AF65-F5344CB8AC3E}">
        <p14:creationId xmlns:p14="http://schemas.microsoft.com/office/powerpoint/2010/main" val="1882248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6DA9-BF9A-D1E0-31F2-4F6EB361E457}"/>
              </a:ext>
            </a:extLst>
          </p:cNvPr>
          <p:cNvSpPr>
            <a:spLocks noGrp="1"/>
          </p:cNvSpPr>
          <p:nvPr>
            <p:ph type="title"/>
          </p:nvPr>
        </p:nvSpPr>
        <p:spPr/>
        <p:txBody>
          <a:bodyPr/>
          <a:lstStyle/>
          <a:p>
            <a:r>
              <a:rPr lang="en-US" dirty="0"/>
              <a:t>Data Sharing Agreement</a:t>
            </a:r>
          </a:p>
        </p:txBody>
      </p:sp>
      <p:sp>
        <p:nvSpPr>
          <p:cNvPr id="3" name="Content Placeholder 2">
            <a:extLst>
              <a:ext uri="{FF2B5EF4-FFF2-40B4-BE49-F238E27FC236}">
                <a16:creationId xmlns:a16="http://schemas.microsoft.com/office/drawing/2014/main" id="{B34CC543-EBD7-82F9-BA59-9D3796FF8EBB}"/>
              </a:ext>
            </a:extLst>
          </p:cNvPr>
          <p:cNvSpPr>
            <a:spLocks noGrp="1"/>
          </p:cNvSpPr>
          <p:nvPr>
            <p:ph idx="1"/>
          </p:nvPr>
        </p:nvSpPr>
        <p:spPr/>
        <p:txBody>
          <a:bodyPr vert="horz" lIns="91440" tIns="45720" rIns="91440" bIns="45720" rtlCol="0" anchor="t">
            <a:normAutofit/>
          </a:bodyPr>
          <a:lstStyle/>
          <a:p>
            <a:r>
              <a:rPr lang="en-US" dirty="0"/>
              <a:t>File name ( Zomato.csv)</a:t>
            </a:r>
          </a:p>
          <a:p>
            <a:r>
              <a:rPr lang="en-US" dirty="0"/>
              <a:t>Number of columns 17</a:t>
            </a:r>
          </a:p>
          <a:p>
            <a:r>
              <a:rPr lang="en-US" dirty="0"/>
              <a:t>Number of rows 56251</a:t>
            </a:r>
          </a:p>
          <a:p>
            <a:r>
              <a:rPr lang="en-US" dirty="0"/>
              <a:t>Column Data Type : String (12), Boolean (2), Integer(1), other (2)</a:t>
            </a:r>
          </a:p>
        </p:txBody>
      </p:sp>
    </p:spTree>
    <p:extLst>
      <p:ext uri="{BB962C8B-B14F-4D97-AF65-F5344CB8AC3E}">
        <p14:creationId xmlns:p14="http://schemas.microsoft.com/office/powerpoint/2010/main" val="6959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F87C-79CC-885B-178A-19B9E5F74F97}"/>
              </a:ext>
            </a:extLst>
          </p:cNvPr>
          <p:cNvSpPr>
            <a:spLocks noGrp="1"/>
          </p:cNvSpPr>
          <p:nvPr>
            <p:ph type="title"/>
          </p:nvPr>
        </p:nvSpPr>
        <p:spPr/>
        <p:txBody>
          <a:bodyPr/>
          <a:lstStyle/>
          <a:p>
            <a:r>
              <a:rPr lang="en-US" dirty="0"/>
              <a:t>Architecture</a:t>
            </a:r>
          </a:p>
        </p:txBody>
      </p:sp>
      <p:sp>
        <p:nvSpPr>
          <p:cNvPr id="4" name="Rectangle 3">
            <a:extLst>
              <a:ext uri="{FF2B5EF4-FFF2-40B4-BE49-F238E27FC236}">
                <a16:creationId xmlns:a16="http://schemas.microsoft.com/office/drawing/2014/main" id="{AB05EFBF-4B53-BDDE-8088-DB88E48E6D7B}"/>
              </a:ext>
            </a:extLst>
          </p:cNvPr>
          <p:cNvSpPr/>
          <p:nvPr/>
        </p:nvSpPr>
        <p:spPr>
          <a:xfrm>
            <a:off x="1025407" y="2022593"/>
            <a:ext cx="1175925"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p>
        </p:txBody>
      </p:sp>
      <p:sp>
        <p:nvSpPr>
          <p:cNvPr id="6" name="Rectangle 5">
            <a:extLst>
              <a:ext uri="{FF2B5EF4-FFF2-40B4-BE49-F238E27FC236}">
                <a16:creationId xmlns:a16="http://schemas.microsoft.com/office/drawing/2014/main" id="{8171CB2C-72D0-E483-D7EB-501E3F088367}"/>
              </a:ext>
            </a:extLst>
          </p:cNvPr>
          <p:cNvSpPr/>
          <p:nvPr/>
        </p:nvSpPr>
        <p:spPr>
          <a:xfrm>
            <a:off x="2841036" y="2022593"/>
            <a:ext cx="1523999"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t>Data (batches) For training</a:t>
            </a:r>
          </a:p>
        </p:txBody>
      </p:sp>
      <p:sp>
        <p:nvSpPr>
          <p:cNvPr id="7" name="Rectangle 6">
            <a:extLst>
              <a:ext uri="{FF2B5EF4-FFF2-40B4-BE49-F238E27FC236}">
                <a16:creationId xmlns:a16="http://schemas.microsoft.com/office/drawing/2014/main" id="{FA8DC611-FC9B-D2C7-69AC-551D1300C747}"/>
              </a:ext>
            </a:extLst>
          </p:cNvPr>
          <p:cNvSpPr/>
          <p:nvPr/>
        </p:nvSpPr>
        <p:spPr>
          <a:xfrm>
            <a:off x="4957703" y="2022593"/>
            <a:ext cx="1175925"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t>Data Validation</a:t>
            </a:r>
          </a:p>
        </p:txBody>
      </p:sp>
      <p:sp>
        <p:nvSpPr>
          <p:cNvPr id="8" name="Rectangle 7">
            <a:extLst>
              <a:ext uri="{FF2B5EF4-FFF2-40B4-BE49-F238E27FC236}">
                <a16:creationId xmlns:a16="http://schemas.microsoft.com/office/drawing/2014/main" id="{70721420-079C-9C6F-CFA6-9D23A6EC8AC4}"/>
              </a:ext>
            </a:extLst>
          </p:cNvPr>
          <p:cNvSpPr/>
          <p:nvPr/>
        </p:nvSpPr>
        <p:spPr>
          <a:xfrm>
            <a:off x="6773333" y="2022593"/>
            <a:ext cx="1608665"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t>Data Transformation</a:t>
            </a:r>
          </a:p>
        </p:txBody>
      </p:sp>
      <p:sp>
        <p:nvSpPr>
          <p:cNvPr id="9" name="Rectangle 8">
            <a:extLst>
              <a:ext uri="{FF2B5EF4-FFF2-40B4-BE49-F238E27FC236}">
                <a16:creationId xmlns:a16="http://schemas.microsoft.com/office/drawing/2014/main" id="{98CC1B31-6F71-0671-59A4-665A96FF4F26}"/>
              </a:ext>
            </a:extLst>
          </p:cNvPr>
          <p:cNvSpPr/>
          <p:nvPr/>
        </p:nvSpPr>
        <p:spPr>
          <a:xfrm>
            <a:off x="9031110" y="2022593"/>
            <a:ext cx="1523999"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t>Data Preprocessing</a:t>
            </a:r>
          </a:p>
        </p:txBody>
      </p:sp>
      <p:sp>
        <p:nvSpPr>
          <p:cNvPr id="10" name="Rectangle 9">
            <a:extLst>
              <a:ext uri="{FF2B5EF4-FFF2-40B4-BE49-F238E27FC236}">
                <a16:creationId xmlns:a16="http://schemas.microsoft.com/office/drawing/2014/main" id="{ED22A6B4-7B02-F6F8-5B5A-8F1A631C0C58}"/>
              </a:ext>
            </a:extLst>
          </p:cNvPr>
          <p:cNvSpPr/>
          <p:nvPr/>
        </p:nvSpPr>
        <p:spPr>
          <a:xfrm>
            <a:off x="9905999" y="3029185"/>
            <a:ext cx="1523999"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t>Get the model for data</a:t>
            </a:r>
          </a:p>
        </p:txBody>
      </p:sp>
      <p:sp>
        <p:nvSpPr>
          <p:cNvPr id="11" name="Rectangle 10">
            <a:extLst>
              <a:ext uri="{FF2B5EF4-FFF2-40B4-BE49-F238E27FC236}">
                <a16:creationId xmlns:a16="http://schemas.microsoft.com/office/drawing/2014/main" id="{086975A6-7A49-F76D-D41B-0276F0D5A139}"/>
              </a:ext>
            </a:extLst>
          </p:cNvPr>
          <p:cNvSpPr/>
          <p:nvPr/>
        </p:nvSpPr>
        <p:spPr>
          <a:xfrm>
            <a:off x="9031111" y="4139259"/>
            <a:ext cx="1674517"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t>Hyperparameter tuning</a:t>
            </a:r>
          </a:p>
        </p:txBody>
      </p:sp>
      <p:sp>
        <p:nvSpPr>
          <p:cNvPr id="12" name="Rectangle 11">
            <a:extLst>
              <a:ext uri="{FF2B5EF4-FFF2-40B4-BE49-F238E27FC236}">
                <a16:creationId xmlns:a16="http://schemas.microsoft.com/office/drawing/2014/main" id="{D907C13A-D269-ACDC-CE72-3ED99C95598F}"/>
              </a:ext>
            </a:extLst>
          </p:cNvPr>
          <p:cNvSpPr/>
          <p:nvPr/>
        </p:nvSpPr>
        <p:spPr>
          <a:xfrm>
            <a:off x="7206073" y="4139259"/>
            <a:ext cx="1175925"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t>Model Saving</a:t>
            </a:r>
          </a:p>
        </p:txBody>
      </p:sp>
      <p:sp>
        <p:nvSpPr>
          <p:cNvPr id="13" name="Rectangle 12">
            <a:extLst>
              <a:ext uri="{FF2B5EF4-FFF2-40B4-BE49-F238E27FC236}">
                <a16:creationId xmlns:a16="http://schemas.microsoft.com/office/drawing/2014/main" id="{C956B3AF-D70A-6B52-8D21-B17109A30DB7}"/>
              </a:ext>
            </a:extLst>
          </p:cNvPr>
          <p:cNvSpPr/>
          <p:nvPr/>
        </p:nvSpPr>
        <p:spPr>
          <a:xfrm>
            <a:off x="5211703" y="4139259"/>
            <a:ext cx="1298221"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t>Deployment</a:t>
            </a:r>
          </a:p>
        </p:txBody>
      </p:sp>
      <p:sp>
        <p:nvSpPr>
          <p:cNvPr id="14" name="Rectangle 13">
            <a:extLst>
              <a:ext uri="{FF2B5EF4-FFF2-40B4-BE49-F238E27FC236}">
                <a16:creationId xmlns:a16="http://schemas.microsoft.com/office/drawing/2014/main" id="{C2EE45C4-EF77-777C-BAF7-C9FC6913B54E}"/>
              </a:ext>
            </a:extLst>
          </p:cNvPr>
          <p:cNvSpPr/>
          <p:nvPr/>
        </p:nvSpPr>
        <p:spPr>
          <a:xfrm>
            <a:off x="2944518" y="4167481"/>
            <a:ext cx="1523999"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t>Data (batches) For prediction</a:t>
            </a:r>
          </a:p>
        </p:txBody>
      </p:sp>
      <p:sp>
        <p:nvSpPr>
          <p:cNvPr id="15" name="Rectangle 14">
            <a:extLst>
              <a:ext uri="{FF2B5EF4-FFF2-40B4-BE49-F238E27FC236}">
                <a16:creationId xmlns:a16="http://schemas.microsoft.com/office/drawing/2014/main" id="{05092199-2805-BA75-A86A-A4FBA3B6655D}"/>
              </a:ext>
            </a:extLst>
          </p:cNvPr>
          <p:cNvSpPr/>
          <p:nvPr/>
        </p:nvSpPr>
        <p:spPr>
          <a:xfrm>
            <a:off x="667927" y="4167482"/>
            <a:ext cx="1768590"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t>Export Prediction to csv</a:t>
            </a:r>
          </a:p>
        </p:txBody>
      </p:sp>
      <p:sp>
        <p:nvSpPr>
          <p:cNvPr id="16" name="Rectangle 15">
            <a:extLst>
              <a:ext uri="{FF2B5EF4-FFF2-40B4-BE49-F238E27FC236}">
                <a16:creationId xmlns:a16="http://schemas.microsoft.com/office/drawing/2014/main" id="{6A5B3861-9A96-EB6A-155D-4DE3A92C25F8}"/>
              </a:ext>
            </a:extLst>
          </p:cNvPr>
          <p:cNvSpPr/>
          <p:nvPr/>
        </p:nvSpPr>
        <p:spPr>
          <a:xfrm>
            <a:off x="1025406" y="5550371"/>
            <a:ext cx="1175925"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t>End</a:t>
            </a:r>
          </a:p>
        </p:txBody>
      </p:sp>
      <p:cxnSp>
        <p:nvCxnSpPr>
          <p:cNvPr id="17" name="Straight Arrow Connector 16">
            <a:extLst>
              <a:ext uri="{FF2B5EF4-FFF2-40B4-BE49-F238E27FC236}">
                <a16:creationId xmlns:a16="http://schemas.microsoft.com/office/drawing/2014/main" id="{400A6FB7-82CC-0C98-5C2B-FE73DD081E92}"/>
              </a:ext>
            </a:extLst>
          </p:cNvPr>
          <p:cNvCxnSpPr/>
          <p:nvPr/>
        </p:nvCxnSpPr>
        <p:spPr>
          <a:xfrm>
            <a:off x="2205096" y="2350911"/>
            <a:ext cx="632178"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 name="Straight Arrow Connector 2">
            <a:extLst>
              <a:ext uri="{FF2B5EF4-FFF2-40B4-BE49-F238E27FC236}">
                <a16:creationId xmlns:a16="http://schemas.microsoft.com/office/drawing/2014/main" id="{0DF84D13-84A7-FA5D-3F86-274CFD6F0A31}"/>
              </a:ext>
            </a:extLst>
          </p:cNvPr>
          <p:cNvCxnSpPr>
            <a:cxnSpLocks/>
          </p:cNvCxnSpPr>
          <p:nvPr/>
        </p:nvCxnSpPr>
        <p:spPr>
          <a:xfrm>
            <a:off x="4368800" y="2350911"/>
            <a:ext cx="632178"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AB5FE16B-9E95-3112-8C9E-050D1521CF76}"/>
              </a:ext>
            </a:extLst>
          </p:cNvPr>
          <p:cNvCxnSpPr>
            <a:cxnSpLocks/>
          </p:cNvCxnSpPr>
          <p:nvPr/>
        </p:nvCxnSpPr>
        <p:spPr>
          <a:xfrm>
            <a:off x="6137392" y="2350911"/>
            <a:ext cx="632178"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94EDCB0-4C1B-F4C6-7A22-1E9EA3138905}"/>
              </a:ext>
            </a:extLst>
          </p:cNvPr>
          <p:cNvCxnSpPr>
            <a:cxnSpLocks/>
          </p:cNvCxnSpPr>
          <p:nvPr/>
        </p:nvCxnSpPr>
        <p:spPr>
          <a:xfrm>
            <a:off x="8395170" y="2350911"/>
            <a:ext cx="632178"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E7BFEE74-A3C3-E918-CC7B-6CB13944B613}"/>
              </a:ext>
            </a:extLst>
          </p:cNvPr>
          <p:cNvCxnSpPr>
            <a:cxnSpLocks/>
          </p:cNvCxnSpPr>
          <p:nvPr/>
        </p:nvCxnSpPr>
        <p:spPr>
          <a:xfrm>
            <a:off x="10427170" y="2623727"/>
            <a:ext cx="11290" cy="406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3F9BB0F3-739F-9732-6E25-55D6BB688E9C}"/>
              </a:ext>
            </a:extLst>
          </p:cNvPr>
          <p:cNvCxnSpPr>
            <a:cxnSpLocks/>
          </p:cNvCxnSpPr>
          <p:nvPr/>
        </p:nvCxnSpPr>
        <p:spPr>
          <a:xfrm flipH="1">
            <a:off x="10222088" y="3583282"/>
            <a:ext cx="223895" cy="6039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8B131BAF-9FC6-779B-1348-D52F206E7CD2}"/>
              </a:ext>
            </a:extLst>
          </p:cNvPr>
          <p:cNvCxnSpPr>
            <a:cxnSpLocks/>
          </p:cNvCxnSpPr>
          <p:nvPr/>
        </p:nvCxnSpPr>
        <p:spPr>
          <a:xfrm flipH="1">
            <a:off x="8378236" y="4420540"/>
            <a:ext cx="619007"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CA4CCCEF-689F-4B19-D31F-FC3BC916CADC}"/>
              </a:ext>
            </a:extLst>
          </p:cNvPr>
          <p:cNvCxnSpPr>
            <a:cxnSpLocks/>
          </p:cNvCxnSpPr>
          <p:nvPr/>
        </p:nvCxnSpPr>
        <p:spPr>
          <a:xfrm flipH="1">
            <a:off x="6506162" y="4448762"/>
            <a:ext cx="619007"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E2C82BE1-CFBD-27C0-E2A2-3D90A63755C1}"/>
              </a:ext>
            </a:extLst>
          </p:cNvPr>
          <p:cNvCxnSpPr>
            <a:cxnSpLocks/>
          </p:cNvCxnSpPr>
          <p:nvPr/>
        </p:nvCxnSpPr>
        <p:spPr>
          <a:xfrm flipH="1">
            <a:off x="4464755" y="4448762"/>
            <a:ext cx="722487"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BD5F79C8-109D-45FA-3FD0-32954D9D01A8}"/>
              </a:ext>
            </a:extLst>
          </p:cNvPr>
          <p:cNvCxnSpPr>
            <a:cxnSpLocks/>
          </p:cNvCxnSpPr>
          <p:nvPr/>
        </p:nvCxnSpPr>
        <p:spPr>
          <a:xfrm flipH="1">
            <a:off x="2451568" y="4448762"/>
            <a:ext cx="477897"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58BCFD94-564A-C49D-1219-60FDA30B167E}"/>
              </a:ext>
            </a:extLst>
          </p:cNvPr>
          <p:cNvCxnSpPr>
            <a:cxnSpLocks/>
          </p:cNvCxnSpPr>
          <p:nvPr/>
        </p:nvCxnSpPr>
        <p:spPr>
          <a:xfrm>
            <a:off x="1603022" y="4768616"/>
            <a:ext cx="11290" cy="7544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92294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C320-5BBA-B100-F688-C5805DF80451}"/>
              </a:ext>
            </a:extLst>
          </p:cNvPr>
          <p:cNvSpPr>
            <a:spLocks noGrp="1"/>
          </p:cNvSpPr>
          <p:nvPr>
            <p:ph type="title"/>
          </p:nvPr>
        </p:nvSpPr>
        <p:spPr/>
        <p:txBody>
          <a:bodyPr/>
          <a:lstStyle/>
          <a:p>
            <a:r>
              <a:rPr lang="en-US" dirty="0"/>
              <a:t>Data Validation and Data Transformation</a:t>
            </a:r>
          </a:p>
        </p:txBody>
      </p:sp>
      <p:sp>
        <p:nvSpPr>
          <p:cNvPr id="3" name="Content Placeholder 2">
            <a:extLst>
              <a:ext uri="{FF2B5EF4-FFF2-40B4-BE49-F238E27FC236}">
                <a16:creationId xmlns:a16="http://schemas.microsoft.com/office/drawing/2014/main" id="{09376BD2-1501-94E3-6800-8CBEDA66268B}"/>
              </a:ext>
            </a:extLst>
          </p:cNvPr>
          <p:cNvSpPr>
            <a:spLocks noGrp="1"/>
          </p:cNvSpPr>
          <p:nvPr>
            <p:ph idx="1"/>
          </p:nvPr>
        </p:nvSpPr>
        <p:spPr/>
        <p:txBody>
          <a:bodyPr vert="horz" lIns="91440" tIns="45720" rIns="91440" bIns="45720" rtlCol="0" anchor="t">
            <a:normAutofit/>
          </a:bodyPr>
          <a:lstStyle/>
          <a:p>
            <a:r>
              <a:rPr lang="en-US" dirty="0"/>
              <a:t>Removing Null values </a:t>
            </a:r>
          </a:p>
          <a:p>
            <a:pPr marL="0" indent="0">
              <a:buNone/>
            </a:pPr>
            <a:endParaRPr lang="en-US" dirty="0"/>
          </a:p>
        </p:txBody>
      </p:sp>
      <p:pic>
        <p:nvPicPr>
          <p:cNvPr id="4" name="Picture 4">
            <a:extLst>
              <a:ext uri="{FF2B5EF4-FFF2-40B4-BE49-F238E27FC236}">
                <a16:creationId xmlns:a16="http://schemas.microsoft.com/office/drawing/2014/main" id="{527411A2-49C2-68BE-1046-DFA06CB16005}"/>
              </a:ext>
            </a:extLst>
          </p:cNvPr>
          <p:cNvPicPr>
            <a:picLocks noChangeAspect="1"/>
          </p:cNvPicPr>
          <p:nvPr/>
        </p:nvPicPr>
        <p:blipFill>
          <a:blip r:embed="rId2"/>
          <a:stretch>
            <a:fillRect/>
          </a:stretch>
        </p:blipFill>
        <p:spPr>
          <a:xfrm>
            <a:off x="4413956" y="2690189"/>
            <a:ext cx="2743200" cy="2644140"/>
          </a:xfrm>
          <a:prstGeom prst="rect">
            <a:avLst/>
          </a:prstGeom>
        </p:spPr>
      </p:pic>
    </p:spTree>
    <p:extLst>
      <p:ext uri="{BB962C8B-B14F-4D97-AF65-F5344CB8AC3E}">
        <p14:creationId xmlns:p14="http://schemas.microsoft.com/office/powerpoint/2010/main" val="1482668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FF3E2-8B84-3101-E8E1-3E87278F738C}"/>
              </a:ext>
            </a:extLst>
          </p:cNvPr>
          <p:cNvSpPr txBox="1"/>
          <p:nvPr/>
        </p:nvSpPr>
        <p:spPr>
          <a:xfrm>
            <a:off x="724370" y="846666"/>
            <a:ext cx="1053629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Remove unnecessary columns (features)</a:t>
            </a:r>
          </a:p>
          <a:p>
            <a:endParaRPr lang="en-US" dirty="0"/>
          </a:p>
          <a:p>
            <a:endParaRPr lang="en-US" dirty="0"/>
          </a:p>
          <a:p>
            <a:endParaRPr lang="en-US" dirty="0"/>
          </a:p>
          <a:p>
            <a:endParaRPr lang="en-US" dirty="0"/>
          </a:p>
          <a:p>
            <a:endParaRPr lang="en-US" dirty="0"/>
          </a:p>
          <a:p>
            <a:pPr marL="285750" indent="-285750">
              <a:buFont typeface="Arial"/>
              <a:buChar char="•"/>
            </a:pPr>
            <a:r>
              <a:rPr lang="en-US" dirty="0"/>
              <a:t>Remove duplicates in dataset</a:t>
            </a:r>
          </a:p>
          <a:p>
            <a:endParaRPr lang="en-US" dirty="0"/>
          </a:p>
          <a:p>
            <a:endParaRPr lang="en-US" dirty="0"/>
          </a:p>
          <a:p>
            <a:endParaRPr lang="en-US" dirty="0"/>
          </a:p>
          <a:p>
            <a:endParaRPr lang="en-US" dirty="0"/>
          </a:p>
          <a:p>
            <a:pPr marL="285750" indent="-285750">
              <a:buFont typeface="Arial"/>
              <a:buChar char="•"/>
            </a:pPr>
            <a:r>
              <a:rPr lang="en-US" dirty="0"/>
              <a:t>Renaming columns according to our convenience</a:t>
            </a:r>
          </a:p>
          <a:p>
            <a:endParaRPr lang="en-US" dirty="0"/>
          </a:p>
          <a:p>
            <a:endParaRPr lang="en-US" dirty="0"/>
          </a:p>
        </p:txBody>
      </p:sp>
      <p:pic>
        <p:nvPicPr>
          <p:cNvPr id="3" name="Picture 3">
            <a:extLst>
              <a:ext uri="{FF2B5EF4-FFF2-40B4-BE49-F238E27FC236}">
                <a16:creationId xmlns:a16="http://schemas.microsoft.com/office/drawing/2014/main" id="{A5B9CB08-70A7-98D0-2F12-CF58A0FEF9B7}"/>
              </a:ext>
            </a:extLst>
          </p:cNvPr>
          <p:cNvPicPr>
            <a:picLocks noChangeAspect="1"/>
          </p:cNvPicPr>
          <p:nvPr/>
        </p:nvPicPr>
        <p:blipFill>
          <a:blip r:embed="rId2"/>
          <a:stretch>
            <a:fillRect/>
          </a:stretch>
        </p:blipFill>
        <p:spPr>
          <a:xfrm>
            <a:off x="1469437" y="1582759"/>
            <a:ext cx="8500532" cy="606853"/>
          </a:xfrm>
          <a:prstGeom prst="rect">
            <a:avLst/>
          </a:prstGeom>
        </p:spPr>
      </p:pic>
      <p:pic>
        <p:nvPicPr>
          <p:cNvPr id="4" name="Picture 4" descr="Graphical user interface, application, Word&#10;&#10;Description automatically generated">
            <a:extLst>
              <a:ext uri="{FF2B5EF4-FFF2-40B4-BE49-F238E27FC236}">
                <a16:creationId xmlns:a16="http://schemas.microsoft.com/office/drawing/2014/main" id="{76F63970-5B75-197F-3EC5-62ACC632B868}"/>
              </a:ext>
            </a:extLst>
          </p:cNvPr>
          <p:cNvPicPr>
            <a:picLocks noChangeAspect="1"/>
          </p:cNvPicPr>
          <p:nvPr/>
        </p:nvPicPr>
        <p:blipFill>
          <a:blip r:embed="rId3"/>
          <a:stretch>
            <a:fillRect/>
          </a:stretch>
        </p:blipFill>
        <p:spPr>
          <a:xfrm>
            <a:off x="4724400" y="3122307"/>
            <a:ext cx="2743200" cy="613386"/>
          </a:xfrm>
          <a:prstGeom prst="rect">
            <a:avLst/>
          </a:prstGeom>
        </p:spPr>
      </p:pic>
      <p:pic>
        <p:nvPicPr>
          <p:cNvPr id="5" name="Picture 5" descr="Text, letter&#10;&#10;Description automatically generated">
            <a:extLst>
              <a:ext uri="{FF2B5EF4-FFF2-40B4-BE49-F238E27FC236}">
                <a16:creationId xmlns:a16="http://schemas.microsoft.com/office/drawing/2014/main" id="{D774D4BD-276E-8D54-17B0-518D2B8DBF09}"/>
              </a:ext>
            </a:extLst>
          </p:cNvPr>
          <p:cNvPicPr>
            <a:picLocks noChangeAspect="1"/>
          </p:cNvPicPr>
          <p:nvPr/>
        </p:nvPicPr>
        <p:blipFill>
          <a:blip r:embed="rId4"/>
          <a:stretch>
            <a:fillRect/>
          </a:stretch>
        </p:blipFill>
        <p:spPr>
          <a:xfrm>
            <a:off x="4362215" y="4471155"/>
            <a:ext cx="4464754" cy="1960217"/>
          </a:xfrm>
          <a:prstGeom prst="rect">
            <a:avLst/>
          </a:prstGeom>
        </p:spPr>
      </p:pic>
    </p:spTree>
    <p:extLst>
      <p:ext uri="{BB962C8B-B14F-4D97-AF65-F5344CB8AC3E}">
        <p14:creationId xmlns:p14="http://schemas.microsoft.com/office/powerpoint/2010/main" val="329532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6C580-3993-89E8-9A9F-DCFCDB152FE1}"/>
              </a:ext>
            </a:extLst>
          </p:cNvPr>
          <p:cNvSpPr txBox="1"/>
          <p:nvPr/>
        </p:nvSpPr>
        <p:spPr>
          <a:xfrm>
            <a:off x="743185" y="799629"/>
            <a:ext cx="106303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t>Changing datatype of cost as float</a:t>
            </a:r>
          </a:p>
          <a:p>
            <a:endParaRPr lang="en-US" dirty="0"/>
          </a:p>
        </p:txBody>
      </p:sp>
      <p:pic>
        <p:nvPicPr>
          <p:cNvPr id="3" name="Picture 3" descr="A picture containing text&#10;&#10;Description automatically generated">
            <a:extLst>
              <a:ext uri="{FF2B5EF4-FFF2-40B4-BE49-F238E27FC236}">
                <a16:creationId xmlns:a16="http://schemas.microsoft.com/office/drawing/2014/main" id="{EC66D52F-69E5-A412-C593-5EA9752269E3}"/>
              </a:ext>
            </a:extLst>
          </p:cNvPr>
          <p:cNvPicPr>
            <a:picLocks noChangeAspect="1"/>
          </p:cNvPicPr>
          <p:nvPr/>
        </p:nvPicPr>
        <p:blipFill>
          <a:blip r:embed="rId2"/>
          <a:stretch>
            <a:fillRect/>
          </a:stretch>
        </p:blipFill>
        <p:spPr>
          <a:xfrm>
            <a:off x="3200400" y="1716786"/>
            <a:ext cx="6186310" cy="3189241"/>
          </a:xfrm>
          <a:prstGeom prst="rect">
            <a:avLst/>
          </a:prstGeom>
        </p:spPr>
      </p:pic>
    </p:spTree>
    <p:extLst>
      <p:ext uri="{BB962C8B-B14F-4D97-AF65-F5344CB8AC3E}">
        <p14:creationId xmlns:p14="http://schemas.microsoft.com/office/powerpoint/2010/main" val="332772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67197-616E-08BB-C508-BA2D8E49F486}"/>
              </a:ext>
            </a:extLst>
          </p:cNvPr>
          <p:cNvSpPr txBox="1"/>
          <p:nvPr/>
        </p:nvSpPr>
        <p:spPr>
          <a:xfrm>
            <a:off x="714962" y="761999"/>
            <a:ext cx="104798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Removing '/5' from Rates and getting rid of 'NEW' as an entry</a:t>
            </a:r>
          </a:p>
          <a:p>
            <a:pPr algn="l"/>
            <a:endParaRPr lang="en-US" dirty="0"/>
          </a:p>
        </p:txBody>
      </p:sp>
      <p:pic>
        <p:nvPicPr>
          <p:cNvPr id="3" name="Picture 3" descr="A picture containing calendar&#10;&#10;Description automatically generated">
            <a:extLst>
              <a:ext uri="{FF2B5EF4-FFF2-40B4-BE49-F238E27FC236}">
                <a16:creationId xmlns:a16="http://schemas.microsoft.com/office/drawing/2014/main" id="{33368562-B231-B7F1-9D35-C4ACBDF8C0E3}"/>
              </a:ext>
            </a:extLst>
          </p:cNvPr>
          <p:cNvPicPr>
            <a:picLocks noChangeAspect="1"/>
          </p:cNvPicPr>
          <p:nvPr/>
        </p:nvPicPr>
        <p:blipFill>
          <a:blip r:embed="rId2"/>
          <a:stretch>
            <a:fillRect/>
          </a:stretch>
        </p:blipFill>
        <p:spPr>
          <a:xfrm>
            <a:off x="3727215" y="1259716"/>
            <a:ext cx="4530607" cy="5401604"/>
          </a:xfrm>
          <a:prstGeom prst="rect">
            <a:avLst/>
          </a:prstGeom>
        </p:spPr>
      </p:pic>
    </p:spTree>
    <p:extLst>
      <p:ext uri="{BB962C8B-B14F-4D97-AF65-F5344CB8AC3E}">
        <p14:creationId xmlns:p14="http://schemas.microsoft.com/office/powerpoint/2010/main" val="3828589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249F-2A7D-A8DA-6BBD-9CEB0AE637F5}"/>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A36CA4FA-14BF-34F8-4949-81A237EA5EF8}"/>
              </a:ext>
            </a:extLst>
          </p:cNvPr>
          <p:cNvSpPr>
            <a:spLocks noGrp="1"/>
          </p:cNvSpPr>
          <p:nvPr>
            <p:ph idx="1"/>
          </p:nvPr>
        </p:nvSpPr>
        <p:spPr/>
        <p:txBody>
          <a:bodyPr vert="horz" lIns="91440" tIns="45720" rIns="91440" bIns="45720" rtlCol="0" anchor="t">
            <a:normAutofit/>
          </a:bodyPr>
          <a:lstStyle/>
          <a:p>
            <a:pPr marL="0" indent="0">
              <a:buNone/>
            </a:pPr>
            <a:r>
              <a:rPr lang="en-US" sz="2400" dirty="0"/>
              <a:t>Data preprocessing: </a:t>
            </a:r>
          </a:p>
          <a:p>
            <a:pPr algn="just">
              <a:lnSpc>
                <a:spcPct val="160000"/>
              </a:lnSpc>
            </a:pPr>
            <a:r>
              <a:rPr lang="en-US" dirty="0">
                <a:ea typeface="+mn-lt"/>
                <a:cs typeface="+mn-lt"/>
              </a:rPr>
              <a:t>Performing EDA to get insight of data like identifying distribution , outliers, trend among data (most famous restaurants, top liked foods) etc.</a:t>
            </a:r>
            <a:endParaRPr lang="en-US" dirty="0"/>
          </a:p>
          <a:p>
            <a:pPr algn="just">
              <a:lnSpc>
                <a:spcPct val="160000"/>
              </a:lnSpc>
            </a:pPr>
            <a:r>
              <a:rPr lang="en-US" dirty="0">
                <a:ea typeface="+mn-lt"/>
                <a:cs typeface="+mn-lt"/>
              </a:rPr>
              <a:t>Check for null values in the columns. If present impute the null values.</a:t>
            </a:r>
            <a:endParaRPr lang="en-US" dirty="0"/>
          </a:p>
          <a:p>
            <a:pPr algn="just">
              <a:lnSpc>
                <a:spcPct val="160000"/>
              </a:lnSpc>
            </a:pPr>
            <a:r>
              <a:rPr lang="en-US" dirty="0">
                <a:ea typeface="+mn-lt"/>
                <a:cs typeface="+mn-lt"/>
              </a:rPr>
              <a:t>Encode the categorical values with numeric values.</a:t>
            </a:r>
            <a:endParaRPr lang="en-US" dirty="0"/>
          </a:p>
        </p:txBody>
      </p:sp>
    </p:spTree>
    <p:extLst>
      <p:ext uri="{BB962C8B-B14F-4D97-AF65-F5344CB8AC3E}">
        <p14:creationId xmlns:p14="http://schemas.microsoft.com/office/powerpoint/2010/main" val="2718427479"/>
      </p:ext>
    </p:extLst>
  </p:cSld>
  <p:clrMapOvr>
    <a:masterClrMapping/>
  </p:clrMapOvr>
</p:sld>
</file>

<file path=ppt/theme/theme1.xml><?xml version="1.0" encoding="utf-8"?>
<a:theme xmlns:a="http://schemas.openxmlformats.org/drawingml/2006/main" name="Marrake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MarrakeshVTI</vt:lpstr>
      <vt:lpstr>Restaurant Rating Prediction</vt:lpstr>
      <vt:lpstr>PowerPoint Presentation</vt:lpstr>
      <vt:lpstr>Data Sharing Agreement</vt:lpstr>
      <vt:lpstr>Architecture</vt:lpstr>
      <vt:lpstr>Data Validation and Data Transformation</vt:lpstr>
      <vt:lpstr>PowerPoint Presentation</vt:lpstr>
      <vt:lpstr>PowerPoint Presentation</vt:lpstr>
      <vt:lpstr>PowerPoint Presentation</vt:lpstr>
      <vt:lpstr>Model Training</vt:lpstr>
      <vt:lpstr>PowerPoint Presentation</vt:lpstr>
      <vt:lpstr>Prediction</vt:lpstr>
      <vt:lpstr>Q &amp; 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357</cp:revision>
  <dcterms:created xsi:type="dcterms:W3CDTF">2023-02-09T03:47:41Z</dcterms:created>
  <dcterms:modified xsi:type="dcterms:W3CDTF">2023-02-10T16:44:30Z</dcterms:modified>
</cp:coreProperties>
</file>