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6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C0134-2F1E-440D-8698-02871DFB1556}" v="87" dt="2024-08-02T10:44:56.001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ur sawant" userId="64a3c5658e40fdcb" providerId="LiveId" clId="{BCDC0134-2F1E-440D-8698-02871DFB1556}"/>
    <pc:docChg chg="undo redo custSel addSld delSld modSld sldOrd modMainMaster">
      <pc:chgData name="mayur sawant" userId="64a3c5658e40fdcb" providerId="LiveId" clId="{BCDC0134-2F1E-440D-8698-02871DFB1556}" dt="2024-08-02T10:46:43.937" v="3014" actId="1076"/>
      <pc:docMkLst>
        <pc:docMk/>
      </pc:docMkLst>
      <pc:sldChg chg="addSp delSp modSp mod modTransition chgLayout">
        <pc:chgData name="mayur sawant" userId="64a3c5658e40fdcb" providerId="LiveId" clId="{BCDC0134-2F1E-440D-8698-02871DFB1556}" dt="2024-08-02T10:46:43.937" v="3014" actId="1076"/>
        <pc:sldMkLst>
          <pc:docMk/>
          <pc:sldMk cId="1870509594" sldId="256"/>
        </pc:sldMkLst>
        <pc:spChg chg="mod ord">
          <ac:chgData name="mayur sawant" userId="64a3c5658e40fdcb" providerId="LiveId" clId="{BCDC0134-2F1E-440D-8698-02871DFB1556}" dt="2024-08-02T10:42:37.731" v="2940" actId="14100"/>
          <ac:spMkLst>
            <pc:docMk/>
            <pc:sldMk cId="1870509594" sldId="256"/>
            <ac:spMk id="2" creationId="{AC5EF348-2E5A-D9C8-F1D1-1DD0905D6023}"/>
          </ac:spMkLst>
        </pc:spChg>
        <pc:spChg chg="mod ord">
          <ac:chgData name="mayur sawant" userId="64a3c5658e40fdcb" providerId="LiveId" clId="{BCDC0134-2F1E-440D-8698-02871DFB1556}" dt="2024-08-02T10:26:52.912" v="2882" actId="20577"/>
          <ac:spMkLst>
            <pc:docMk/>
            <pc:sldMk cId="1870509594" sldId="256"/>
            <ac:spMk id="3" creationId="{BDC48A5D-2231-FE38-D232-CC6B42DBC3F2}"/>
          </ac:spMkLst>
        </pc:spChg>
        <pc:spChg chg="mod">
          <ac:chgData name="mayur sawant" userId="64a3c5658e40fdcb" providerId="LiveId" clId="{BCDC0134-2F1E-440D-8698-02871DFB1556}" dt="2024-08-02T10:46:43.937" v="3014" actId="1076"/>
          <ac:spMkLst>
            <pc:docMk/>
            <pc:sldMk cId="1870509594" sldId="256"/>
            <ac:spMk id="4" creationId="{3FAA7124-7CDC-3E11-057A-AB9A667AEC36}"/>
          </ac:spMkLst>
        </pc:spChg>
        <pc:spChg chg="add del mod">
          <ac:chgData name="mayur sawant" userId="64a3c5658e40fdcb" providerId="LiveId" clId="{BCDC0134-2F1E-440D-8698-02871DFB1556}" dt="2024-08-02T10:37:16.197" v="2910"/>
          <ac:spMkLst>
            <pc:docMk/>
            <pc:sldMk cId="1870509594" sldId="256"/>
            <ac:spMk id="5" creationId="{33B81F59-25F6-0881-0D86-7E6E23BD2204}"/>
          </ac:spMkLst>
        </pc:spChg>
        <pc:spChg chg="add del mod">
          <ac:chgData name="mayur sawant" userId="64a3c5658e40fdcb" providerId="LiveId" clId="{BCDC0134-2F1E-440D-8698-02871DFB1556}" dt="2024-08-02T09:50:40.033" v="2618" actId="6264"/>
          <ac:spMkLst>
            <pc:docMk/>
            <pc:sldMk cId="1870509594" sldId="256"/>
            <ac:spMk id="5" creationId="{79A37958-8F92-BB3E-FEC3-A891A6EE7CF3}"/>
          </ac:spMkLst>
        </pc:spChg>
        <pc:spChg chg="add del mod">
          <ac:chgData name="mayur sawant" userId="64a3c5658e40fdcb" providerId="LiveId" clId="{BCDC0134-2F1E-440D-8698-02871DFB1556}" dt="2024-08-02T09:50:40.033" v="2618" actId="6264"/>
          <ac:spMkLst>
            <pc:docMk/>
            <pc:sldMk cId="1870509594" sldId="256"/>
            <ac:spMk id="7" creationId="{22833C8B-875D-FC85-B382-72EE6B2CD01B}"/>
          </ac:spMkLst>
        </pc:spChg>
        <pc:spChg chg="add mod">
          <ac:chgData name="mayur sawant" userId="64a3c5658e40fdcb" providerId="LiveId" clId="{BCDC0134-2F1E-440D-8698-02871DFB1556}" dt="2024-08-02T10:46:35.242" v="3012" actId="14100"/>
          <ac:spMkLst>
            <pc:docMk/>
            <pc:sldMk cId="1870509594" sldId="256"/>
            <ac:spMk id="7" creationId="{EA9AC327-A963-AC96-700C-740E912EBDAC}"/>
          </ac:spMkLst>
        </pc:spChg>
        <pc:spChg chg="add mod">
          <ac:chgData name="mayur sawant" userId="64a3c5658e40fdcb" providerId="LiveId" clId="{BCDC0134-2F1E-440D-8698-02871DFB1556}" dt="2024-08-02T10:46:28.907" v="3011" actId="20577"/>
          <ac:spMkLst>
            <pc:docMk/>
            <pc:sldMk cId="1870509594" sldId="256"/>
            <ac:spMk id="8" creationId="{450CB33E-AA45-6B6A-84BF-F1BB8DE20720}"/>
          </ac:spMkLst>
        </pc:spChg>
        <pc:spChg chg="add mod">
          <ac:chgData name="mayur sawant" userId="64a3c5658e40fdcb" providerId="LiveId" clId="{BCDC0134-2F1E-440D-8698-02871DFB1556}" dt="2024-08-02T10:45:50.836" v="3003" actId="20577"/>
          <ac:spMkLst>
            <pc:docMk/>
            <pc:sldMk cId="1870509594" sldId="256"/>
            <ac:spMk id="9" creationId="{A67C88E6-ADD9-4AC7-5E58-E96154DF9F4F}"/>
          </ac:spMkLst>
        </pc:spChg>
        <pc:picChg chg="add mod">
          <ac:chgData name="mayur sawant" userId="64a3c5658e40fdcb" providerId="LiveId" clId="{BCDC0134-2F1E-440D-8698-02871DFB1556}" dt="2024-08-01T10:02:35.169" v="1611" actId="1076"/>
          <ac:picMkLst>
            <pc:docMk/>
            <pc:sldMk cId="1870509594" sldId="256"/>
            <ac:picMk id="6" creationId="{247BF024-E8BF-A11F-8648-1324804EF886}"/>
          </ac:picMkLst>
        </pc:picChg>
      </pc:sldChg>
      <pc:sldChg chg="addSp delSp modSp mod modTransition">
        <pc:chgData name="mayur sawant" userId="64a3c5658e40fdcb" providerId="LiveId" clId="{BCDC0134-2F1E-440D-8698-02871DFB1556}" dt="2024-08-02T05:42:29.152" v="2211" actId="12"/>
        <pc:sldMkLst>
          <pc:docMk/>
          <pc:sldMk cId="4210627739" sldId="258"/>
        </pc:sldMkLst>
        <pc:spChg chg="mod">
          <ac:chgData name="mayur sawant" userId="64a3c5658e40fdcb" providerId="LiveId" clId="{BCDC0134-2F1E-440D-8698-02871DFB1556}" dt="2024-08-01T09:43:57.917" v="1577" actId="1076"/>
          <ac:spMkLst>
            <pc:docMk/>
            <pc:sldMk cId="4210627739" sldId="258"/>
            <ac:spMk id="2" creationId="{5356A53A-E786-EAEF-F4AA-4026355C4B49}"/>
          </ac:spMkLst>
        </pc:spChg>
        <pc:spChg chg="del mod">
          <ac:chgData name="mayur sawant" userId="64a3c5658e40fdcb" providerId="LiveId" clId="{BCDC0134-2F1E-440D-8698-02871DFB1556}" dt="2024-08-01T09:38:40.499" v="1542"/>
          <ac:spMkLst>
            <pc:docMk/>
            <pc:sldMk cId="4210627739" sldId="258"/>
            <ac:spMk id="3" creationId="{A1330BCF-576F-E724-8976-1236C5544014}"/>
          </ac:spMkLst>
        </pc:spChg>
        <pc:spChg chg="add del mod">
          <ac:chgData name="mayur sawant" userId="64a3c5658e40fdcb" providerId="LiveId" clId="{BCDC0134-2F1E-440D-8698-02871DFB1556}" dt="2024-08-02T05:42:29.152" v="2211" actId="12"/>
          <ac:spMkLst>
            <pc:docMk/>
            <pc:sldMk cId="4210627739" sldId="258"/>
            <ac:spMk id="5" creationId="{4CD7E5F4-525D-3050-D7B9-AD02AE5DED26}"/>
          </ac:spMkLst>
        </pc:spChg>
        <pc:spChg chg="add del mod">
          <ac:chgData name="mayur sawant" userId="64a3c5658e40fdcb" providerId="LiveId" clId="{BCDC0134-2F1E-440D-8698-02871DFB1556}" dt="2024-08-01T09:57:29.598" v="1594"/>
          <ac:spMkLst>
            <pc:docMk/>
            <pc:sldMk cId="4210627739" sldId="258"/>
            <ac:spMk id="7" creationId="{CCDDCF01-C6AA-C6A2-D042-4AF0544614F9}"/>
          </ac:spMkLst>
        </pc:spChg>
        <pc:picChg chg="add mod">
          <ac:chgData name="mayur sawant" userId="64a3c5658e40fdcb" providerId="LiveId" clId="{BCDC0134-2F1E-440D-8698-02871DFB1556}" dt="2024-08-01T09:59:58.557" v="1600" actId="1076"/>
          <ac:picMkLst>
            <pc:docMk/>
            <pc:sldMk cId="4210627739" sldId="258"/>
            <ac:picMk id="9" creationId="{155F7E8C-1D53-203D-E881-275BB46A2F99}"/>
          </ac:picMkLst>
        </pc:picChg>
      </pc:sldChg>
      <pc:sldChg chg="addSp modSp mod modTransition">
        <pc:chgData name="mayur sawant" userId="64a3c5658e40fdcb" providerId="LiveId" clId="{BCDC0134-2F1E-440D-8698-02871DFB1556}" dt="2024-08-02T08:13:32.737" v="2239" actId="1076"/>
        <pc:sldMkLst>
          <pc:docMk/>
          <pc:sldMk cId="68360746" sldId="259"/>
        </pc:sldMkLst>
        <pc:spChg chg="mod">
          <ac:chgData name="mayur sawant" userId="64a3c5658e40fdcb" providerId="LiveId" clId="{BCDC0134-2F1E-440D-8698-02871DFB1556}" dt="2024-08-02T08:13:32.737" v="2239" actId="1076"/>
          <ac:spMkLst>
            <pc:docMk/>
            <pc:sldMk cId="68360746" sldId="259"/>
            <ac:spMk id="2" creationId="{3C5A9A86-F445-A700-7FCB-5361294E5F10}"/>
          </ac:spMkLst>
        </pc:spChg>
        <pc:spChg chg="mod">
          <ac:chgData name="mayur sawant" userId="64a3c5658e40fdcb" providerId="LiveId" clId="{BCDC0134-2F1E-440D-8698-02871DFB1556}" dt="2024-08-02T08:13:24.529" v="2238" actId="1076"/>
          <ac:spMkLst>
            <pc:docMk/>
            <pc:sldMk cId="68360746" sldId="259"/>
            <ac:spMk id="6" creationId="{8E3638E9-E52C-62B1-EF6A-FB75C325028E}"/>
          </ac:spMkLst>
        </pc:spChg>
        <pc:picChg chg="add mod modCrop">
          <ac:chgData name="mayur sawant" userId="64a3c5658e40fdcb" providerId="LiveId" clId="{BCDC0134-2F1E-440D-8698-02871DFB1556}" dt="2024-08-02T08:11:47.998" v="2236" actId="1076"/>
          <ac:picMkLst>
            <pc:docMk/>
            <pc:sldMk cId="68360746" sldId="259"/>
            <ac:picMk id="4" creationId="{ADE5302D-E7B5-6320-D21C-086AD721733E}"/>
          </ac:picMkLst>
        </pc:picChg>
      </pc:sldChg>
      <pc:sldChg chg="modSp mod modTransition">
        <pc:chgData name="mayur sawant" userId="64a3c5658e40fdcb" providerId="LiveId" clId="{BCDC0134-2F1E-440D-8698-02871DFB1556}" dt="2024-08-01T09:35:04.833" v="1527"/>
        <pc:sldMkLst>
          <pc:docMk/>
          <pc:sldMk cId="2705500249" sldId="260"/>
        </pc:sldMkLst>
        <pc:spChg chg="mod">
          <ac:chgData name="mayur sawant" userId="64a3c5658e40fdcb" providerId="LiveId" clId="{BCDC0134-2F1E-440D-8698-02871DFB1556}" dt="2024-08-01T06:51:25.286" v="2" actId="113"/>
          <ac:spMkLst>
            <pc:docMk/>
            <pc:sldMk cId="2705500249" sldId="260"/>
            <ac:spMk id="6" creationId="{B0E2E533-59FC-D64D-736C-B8D480F3B42A}"/>
          </ac:spMkLst>
        </pc:spChg>
      </pc:sldChg>
      <pc:sldChg chg="addSp delSp modSp mod modTransition">
        <pc:chgData name="mayur sawant" userId="64a3c5658e40fdcb" providerId="LiveId" clId="{BCDC0134-2F1E-440D-8698-02871DFB1556}" dt="2024-08-01T09:35:04.833" v="1527"/>
        <pc:sldMkLst>
          <pc:docMk/>
          <pc:sldMk cId="3015165506" sldId="261"/>
        </pc:sldMkLst>
        <pc:spChg chg="mod">
          <ac:chgData name="mayur sawant" userId="64a3c5658e40fdcb" providerId="LiveId" clId="{BCDC0134-2F1E-440D-8698-02871DFB1556}" dt="2024-08-01T07:04:19.522" v="67" actId="1076"/>
          <ac:spMkLst>
            <pc:docMk/>
            <pc:sldMk cId="3015165506" sldId="261"/>
            <ac:spMk id="2" creationId="{0A6254E2-3D08-83BD-4988-649EDF75E0AB}"/>
          </ac:spMkLst>
        </pc:spChg>
        <pc:spChg chg="add del mod">
          <ac:chgData name="mayur sawant" userId="64a3c5658e40fdcb" providerId="LiveId" clId="{BCDC0134-2F1E-440D-8698-02871DFB1556}" dt="2024-08-01T06:53:16.413" v="25"/>
          <ac:spMkLst>
            <pc:docMk/>
            <pc:sldMk cId="3015165506" sldId="261"/>
            <ac:spMk id="3" creationId="{057DDCFF-5A60-E2AF-C437-16B9000C22A9}"/>
          </ac:spMkLst>
        </pc:spChg>
        <pc:spChg chg="add del mod">
          <ac:chgData name="mayur sawant" userId="64a3c5658e40fdcb" providerId="LiveId" clId="{BCDC0134-2F1E-440D-8698-02871DFB1556}" dt="2024-08-01T06:53:42.103" v="31"/>
          <ac:spMkLst>
            <pc:docMk/>
            <pc:sldMk cId="3015165506" sldId="261"/>
            <ac:spMk id="4" creationId="{1514E50D-5D2C-9A2F-E7A5-C47867CFCF6B}"/>
          </ac:spMkLst>
        </pc:spChg>
        <pc:spChg chg="add mod">
          <ac:chgData name="mayur sawant" userId="64a3c5658e40fdcb" providerId="LiveId" clId="{BCDC0134-2F1E-440D-8698-02871DFB1556}" dt="2024-08-01T07:04:11.724" v="66" actId="1076"/>
          <ac:spMkLst>
            <pc:docMk/>
            <pc:sldMk cId="3015165506" sldId="261"/>
            <ac:spMk id="5" creationId="{199DA8E1-75C3-3286-D5CC-CE1F4E8E79B6}"/>
          </ac:spMkLst>
        </pc:spChg>
      </pc:sldChg>
      <pc:sldChg chg="addSp modSp new mod modTransition">
        <pc:chgData name="mayur sawant" userId="64a3c5658e40fdcb" providerId="LiveId" clId="{BCDC0134-2F1E-440D-8698-02871DFB1556}" dt="2024-08-01T10:08:32.878" v="1668" actId="20577"/>
        <pc:sldMkLst>
          <pc:docMk/>
          <pc:sldMk cId="536577406" sldId="262"/>
        </pc:sldMkLst>
        <pc:spChg chg="mod">
          <ac:chgData name="mayur sawant" userId="64a3c5658e40fdcb" providerId="LiveId" clId="{BCDC0134-2F1E-440D-8698-02871DFB1556}" dt="2024-08-01T08:51:14.791" v="965" actId="5793"/>
          <ac:spMkLst>
            <pc:docMk/>
            <pc:sldMk cId="536577406" sldId="262"/>
            <ac:spMk id="2" creationId="{88623BB5-AAB8-2B5D-2091-5A664CBD43AB}"/>
          </ac:spMkLst>
        </pc:spChg>
        <pc:spChg chg="add mod">
          <ac:chgData name="mayur sawant" userId="64a3c5658e40fdcb" providerId="LiveId" clId="{BCDC0134-2F1E-440D-8698-02871DFB1556}" dt="2024-08-01T10:08:32.878" v="1668" actId="20577"/>
          <ac:spMkLst>
            <pc:docMk/>
            <pc:sldMk cId="536577406" sldId="262"/>
            <ac:spMk id="3" creationId="{E5690259-A1C9-3D3A-FD3B-41B4430A5CE3}"/>
          </ac:spMkLst>
        </pc:spChg>
      </pc:sldChg>
      <pc:sldChg chg="addSp delSp modSp new mod modTransition">
        <pc:chgData name="mayur sawant" userId="64a3c5658e40fdcb" providerId="LiveId" clId="{BCDC0134-2F1E-440D-8698-02871DFB1556}" dt="2024-08-01T09:35:04.833" v="1527"/>
        <pc:sldMkLst>
          <pc:docMk/>
          <pc:sldMk cId="2933438676" sldId="263"/>
        </pc:sldMkLst>
        <pc:spChg chg="mod">
          <ac:chgData name="mayur sawant" userId="64a3c5658e40fdcb" providerId="LiveId" clId="{BCDC0134-2F1E-440D-8698-02871DFB1556}" dt="2024-08-01T08:01:04.132" v="638" actId="1076"/>
          <ac:spMkLst>
            <pc:docMk/>
            <pc:sldMk cId="2933438676" sldId="263"/>
            <ac:spMk id="2" creationId="{EBFF823F-07E5-1190-E170-112E37DA383D}"/>
          </ac:spMkLst>
        </pc:spChg>
        <pc:spChg chg="add del mod">
          <ac:chgData name="mayur sawant" userId="64a3c5658e40fdcb" providerId="LiveId" clId="{BCDC0134-2F1E-440D-8698-02871DFB1556}" dt="2024-08-01T07:53:53.586" v="396"/>
          <ac:spMkLst>
            <pc:docMk/>
            <pc:sldMk cId="2933438676" sldId="263"/>
            <ac:spMk id="3" creationId="{528E0AF1-5A4B-F95F-6521-D15ECBD8EB48}"/>
          </ac:spMkLst>
        </pc:spChg>
        <pc:spChg chg="add del mod">
          <ac:chgData name="mayur sawant" userId="64a3c5658e40fdcb" providerId="LiveId" clId="{BCDC0134-2F1E-440D-8698-02871DFB1556}" dt="2024-08-01T07:57:15.098" v="600" actId="478"/>
          <ac:spMkLst>
            <pc:docMk/>
            <pc:sldMk cId="2933438676" sldId="263"/>
            <ac:spMk id="4" creationId="{3525DAD0-FF9D-2E4D-6B80-C2324D1489E2}"/>
          </ac:spMkLst>
        </pc:spChg>
        <pc:spChg chg="add del mod">
          <ac:chgData name="mayur sawant" userId="64a3c5658e40fdcb" providerId="LiveId" clId="{BCDC0134-2F1E-440D-8698-02871DFB1556}" dt="2024-08-01T08:10:18.476" v="692"/>
          <ac:spMkLst>
            <pc:docMk/>
            <pc:sldMk cId="2933438676" sldId="263"/>
            <ac:spMk id="5" creationId="{535291E0-9991-C263-49DA-987C8CE5978E}"/>
          </ac:spMkLst>
        </pc:spChg>
        <pc:spChg chg="add del mod">
          <ac:chgData name="mayur sawant" userId="64a3c5658e40fdcb" providerId="LiveId" clId="{BCDC0134-2F1E-440D-8698-02871DFB1556}" dt="2024-08-01T08:10:18.476" v="690"/>
          <ac:spMkLst>
            <pc:docMk/>
            <pc:sldMk cId="2933438676" sldId="263"/>
            <ac:spMk id="6" creationId="{285D60FD-185C-E15B-E475-77FF692AE8AF}"/>
          </ac:spMkLst>
        </pc:spChg>
        <pc:spChg chg="add mod">
          <ac:chgData name="mayur sawant" userId="64a3c5658e40fdcb" providerId="LiveId" clId="{BCDC0134-2F1E-440D-8698-02871DFB1556}" dt="2024-08-01T08:15:40.135" v="767" actId="12"/>
          <ac:spMkLst>
            <pc:docMk/>
            <pc:sldMk cId="2933438676" sldId="263"/>
            <ac:spMk id="8" creationId="{061512F9-1E4F-7254-3E7A-7D76A77433DD}"/>
          </ac:spMkLst>
        </pc:spChg>
        <pc:spChg chg="add mod">
          <ac:chgData name="mayur sawant" userId="64a3c5658e40fdcb" providerId="LiveId" clId="{BCDC0134-2F1E-440D-8698-02871DFB1556}" dt="2024-08-01T08:25:01.940" v="802" actId="12"/>
          <ac:spMkLst>
            <pc:docMk/>
            <pc:sldMk cId="2933438676" sldId="263"/>
            <ac:spMk id="10" creationId="{8F2158CE-D50E-C1E8-EA89-ACBE34BF57C0}"/>
          </ac:spMkLst>
        </pc:spChg>
        <pc:spChg chg="add mod">
          <ac:chgData name="mayur sawant" userId="64a3c5658e40fdcb" providerId="LiveId" clId="{BCDC0134-2F1E-440D-8698-02871DFB1556}" dt="2024-08-01T08:25:50.212" v="806" actId="115"/>
          <ac:spMkLst>
            <pc:docMk/>
            <pc:sldMk cId="2933438676" sldId="263"/>
            <ac:spMk id="12" creationId="{F0DE376C-4910-937F-99A4-F9DCE8CC30B2}"/>
          </ac:spMkLst>
        </pc:spChg>
        <pc:spChg chg="add mod">
          <ac:chgData name="mayur sawant" userId="64a3c5658e40fdcb" providerId="LiveId" clId="{BCDC0134-2F1E-440D-8698-02871DFB1556}" dt="2024-08-01T08:24:25.628" v="799" actId="1076"/>
          <ac:spMkLst>
            <pc:docMk/>
            <pc:sldMk cId="2933438676" sldId="263"/>
            <ac:spMk id="14" creationId="{E32D7B1C-FDFF-55FE-5C0B-48DB6064E8D2}"/>
          </ac:spMkLst>
        </pc:spChg>
      </pc:sldChg>
      <pc:sldChg chg="addSp modSp new mod modTransition">
        <pc:chgData name="mayur sawant" userId="64a3c5658e40fdcb" providerId="LiveId" clId="{BCDC0134-2F1E-440D-8698-02871DFB1556}" dt="2024-08-01T09:35:04.833" v="1527"/>
        <pc:sldMkLst>
          <pc:docMk/>
          <pc:sldMk cId="1372903483" sldId="264"/>
        </pc:sldMkLst>
        <pc:spChg chg="mod">
          <ac:chgData name="mayur sawant" userId="64a3c5658e40fdcb" providerId="LiveId" clId="{BCDC0134-2F1E-440D-8698-02871DFB1556}" dt="2024-08-01T08:54:42.029" v="992" actId="1076"/>
          <ac:spMkLst>
            <pc:docMk/>
            <pc:sldMk cId="1372903483" sldId="264"/>
            <ac:spMk id="2" creationId="{C18792C9-BD8F-BAB3-524D-B8714A87D12C}"/>
          </ac:spMkLst>
        </pc:spChg>
        <pc:spChg chg="add mod">
          <ac:chgData name="mayur sawant" userId="64a3c5658e40fdcb" providerId="LiveId" clId="{BCDC0134-2F1E-440D-8698-02871DFB1556}" dt="2024-08-01T08:56:37.592" v="1019" actId="20577"/>
          <ac:spMkLst>
            <pc:docMk/>
            <pc:sldMk cId="1372903483" sldId="264"/>
            <ac:spMk id="4" creationId="{79FD9C91-C4C3-87C6-D802-6984F06B5BB3}"/>
          </ac:spMkLst>
        </pc:spChg>
        <pc:spChg chg="add">
          <ac:chgData name="mayur sawant" userId="64a3c5658e40fdcb" providerId="LiveId" clId="{BCDC0134-2F1E-440D-8698-02871DFB1556}" dt="2024-08-01T08:56:14.504" v="1016" actId="22"/>
          <ac:spMkLst>
            <pc:docMk/>
            <pc:sldMk cId="1372903483" sldId="264"/>
            <ac:spMk id="6" creationId="{5C14711D-D5CE-575C-387B-4D3F6F8C1483}"/>
          </ac:spMkLst>
        </pc:spChg>
      </pc:sldChg>
      <pc:sldChg chg="addSp modSp new mod modTransition">
        <pc:chgData name="mayur sawant" userId="64a3c5658e40fdcb" providerId="LiveId" clId="{BCDC0134-2F1E-440D-8698-02871DFB1556}" dt="2024-08-01T09:35:04.833" v="1527"/>
        <pc:sldMkLst>
          <pc:docMk/>
          <pc:sldMk cId="922112966" sldId="265"/>
        </pc:sldMkLst>
        <pc:spChg chg="mod">
          <ac:chgData name="mayur sawant" userId="64a3c5658e40fdcb" providerId="LiveId" clId="{BCDC0134-2F1E-440D-8698-02871DFB1556}" dt="2024-08-01T09:03:07.522" v="1155" actId="1076"/>
          <ac:spMkLst>
            <pc:docMk/>
            <pc:sldMk cId="922112966" sldId="265"/>
            <ac:spMk id="2" creationId="{DFBE6290-1816-F933-33A2-0408D8A1A11E}"/>
          </ac:spMkLst>
        </pc:spChg>
        <pc:spChg chg="add mod">
          <ac:chgData name="mayur sawant" userId="64a3c5658e40fdcb" providerId="LiveId" clId="{BCDC0134-2F1E-440D-8698-02871DFB1556}" dt="2024-08-01T09:02:40.697" v="1153" actId="255"/>
          <ac:spMkLst>
            <pc:docMk/>
            <pc:sldMk cId="922112966" sldId="265"/>
            <ac:spMk id="3" creationId="{44B51486-B94A-3207-780C-4511EE0E0F65}"/>
          </ac:spMkLst>
        </pc:spChg>
      </pc:sldChg>
      <pc:sldChg chg="addSp delSp modSp new mod ord modTransition">
        <pc:chgData name="mayur sawant" userId="64a3c5658e40fdcb" providerId="LiveId" clId="{BCDC0134-2F1E-440D-8698-02871DFB1556}" dt="2024-08-02T05:44:37.231" v="2215"/>
        <pc:sldMkLst>
          <pc:docMk/>
          <pc:sldMk cId="4080970078" sldId="266"/>
        </pc:sldMkLst>
        <pc:spChg chg="mod">
          <ac:chgData name="mayur sawant" userId="64a3c5658e40fdcb" providerId="LiveId" clId="{BCDC0134-2F1E-440D-8698-02871DFB1556}" dt="2024-08-01T09:31:06.848" v="1470" actId="1076"/>
          <ac:spMkLst>
            <pc:docMk/>
            <pc:sldMk cId="4080970078" sldId="266"/>
            <ac:spMk id="2" creationId="{4ABC7EE5-1C61-038F-2244-D943BB3E9B95}"/>
          </ac:spMkLst>
        </pc:spChg>
        <pc:spChg chg="add del mod">
          <ac:chgData name="mayur sawant" userId="64a3c5658e40fdcb" providerId="LiveId" clId="{BCDC0134-2F1E-440D-8698-02871DFB1556}" dt="2024-08-01T09:06:24.599" v="1301"/>
          <ac:spMkLst>
            <pc:docMk/>
            <pc:sldMk cId="4080970078" sldId="266"/>
            <ac:spMk id="3" creationId="{6638621A-3E00-E9DF-86A7-F5049009941E}"/>
          </ac:spMkLst>
        </pc:spChg>
        <pc:spChg chg="add mod">
          <ac:chgData name="mayur sawant" userId="64a3c5658e40fdcb" providerId="LiveId" clId="{BCDC0134-2F1E-440D-8698-02871DFB1556}" dt="2024-08-01T09:31:59.358" v="1477" actId="12"/>
          <ac:spMkLst>
            <pc:docMk/>
            <pc:sldMk cId="4080970078" sldId="266"/>
            <ac:spMk id="4" creationId="{CCFB3C98-3667-D404-57CE-624702F0BDC9}"/>
          </ac:spMkLst>
        </pc:spChg>
      </pc:sldChg>
      <pc:sldChg chg="addSp delSp modSp new del mod chgLayout">
        <pc:chgData name="mayur sawant" userId="64a3c5658e40fdcb" providerId="LiveId" clId="{BCDC0134-2F1E-440D-8698-02871DFB1556}" dt="2024-08-01T09:11:45.543" v="1346" actId="2696"/>
        <pc:sldMkLst>
          <pc:docMk/>
          <pc:sldMk cId="271587560" sldId="267"/>
        </pc:sldMkLst>
        <pc:spChg chg="mod ord">
          <ac:chgData name="mayur sawant" userId="64a3c5658e40fdcb" providerId="LiveId" clId="{BCDC0134-2F1E-440D-8698-02871DFB1556}" dt="2024-08-01T09:10:58.188" v="1342" actId="20577"/>
          <ac:spMkLst>
            <pc:docMk/>
            <pc:sldMk cId="271587560" sldId="267"/>
            <ac:spMk id="2" creationId="{43A503C6-3F23-57DC-D242-430FFA11D965}"/>
          </ac:spMkLst>
        </pc:spChg>
        <pc:spChg chg="add del mod">
          <ac:chgData name="mayur sawant" userId="64a3c5658e40fdcb" providerId="LiveId" clId="{BCDC0134-2F1E-440D-8698-02871DFB1556}" dt="2024-08-01T09:11:37.625" v="1345"/>
          <ac:spMkLst>
            <pc:docMk/>
            <pc:sldMk cId="271587560" sldId="267"/>
            <ac:spMk id="3" creationId="{B4FB8138-7FD9-2DD6-1E8A-6F775C96E950}"/>
          </ac:spMkLst>
        </pc:spChg>
        <pc:spChg chg="add del mod">
          <ac:chgData name="mayur sawant" userId="64a3c5658e40fdcb" providerId="LiveId" clId="{BCDC0134-2F1E-440D-8698-02871DFB1556}" dt="2024-08-01T09:10:41.644" v="1328" actId="6264"/>
          <ac:spMkLst>
            <pc:docMk/>
            <pc:sldMk cId="271587560" sldId="267"/>
            <ac:spMk id="4" creationId="{FB82D51D-3042-3300-497C-DD81C43A0A76}"/>
          </ac:spMkLst>
        </pc:spChg>
      </pc:sldChg>
      <pc:sldChg chg="add del">
        <pc:chgData name="mayur sawant" userId="64a3c5658e40fdcb" providerId="LiveId" clId="{BCDC0134-2F1E-440D-8698-02871DFB1556}" dt="2024-08-01T09:12:30.248" v="1354" actId="2696"/>
        <pc:sldMkLst>
          <pc:docMk/>
          <pc:sldMk cId="1151552872" sldId="267"/>
        </pc:sldMkLst>
      </pc:sldChg>
      <pc:sldChg chg="add del">
        <pc:chgData name="mayur sawant" userId="64a3c5658e40fdcb" providerId="LiveId" clId="{BCDC0134-2F1E-440D-8698-02871DFB1556}" dt="2024-08-01T09:12:07.922" v="1348" actId="2696"/>
        <pc:sldMkLst>
          <pc:docMk/>
          <pc:sldMk cId="2393137875" sldId="267"/>
        </pc:sldMkLst>
      </pc:sldChg>
      <pc:sldChg chg="addSp delSp modSp new mod modTransition">
        <pc:chgData name="mayur sawant" userId="64a3c5658e40fdcb" providerId="LiveId" clId="{BCDC0134-2F1E-440D-8698-02871DFB1556}" dt="2024-08-01T09:35:04.833" v="1527"/>
        <pc:sldMkLst>
          <pc:docMk/>
          <pc:sldMk cId="3860546959" sldId="268"/>
        </pc:sldMkLst>
        <pc:spChg chg="add del mod">
          <ac:chgData name="mayur sawant" userId="64a3c5658e40fdcb" providerId="LiveId" clId="{BCDC0134-2F1E-440D-8698-02871DFB1556}" dt="2024-08-01T09:12:20.891" v="1353"/>
          <ac:spMkLst>
            <pc:docMk/>
            <pc:sldMk cId="3860546959" sldId="268"/>
            <ac:spMk id="2" creationId="{23D4CB76-C1FE-191E-273E-D582D1210913}"/>
          </ac:spMkLst>
        </pc:spChg>
        <pc:spChg chg="add mod">
          <ac:chgData name="mayur sawant" userId="64a3c5658e40fdcb" providerId="LiveId" clId="{BCDC0134-2F1E-440D-8698-02871DFB1556}" dt="2024-08-01T09:18:13.803" v="1391" actId="339"/>
          <ac:spMkLst>
            <pc:docMk/>
            <pc:sldMk cId="3860546959" sldId="268"/>
            <ac:spMk id="3" creationId="{C45D6628-ECEA-C179-F160-74BAD5CD0FAF}"/>
          </ac:spMkLst>
        </pc:spChg>
      </pc:sldChg>
      <pc:sldChg chg="new del">
        <pc:chgData name="mayur sawant" userId="64a3c5658e40fdcb" providerId="LiveId" clId="{BCDC0134-2F1E-440D-8698-02871DFB1556}" dt="2024-08-02T08:17:26.656" v="2241" actId="2696"/>
        <pc:sldMkLst>
          <pc:docMk/>
          <pc:sldMk cId="198417551" sldId="269"/>
        </pc:sldMkLst>
      </pc:sldChg>
      <pc:sldChg chg="new del">
        <pc:chgData name="mayur sawant" userId="64a3c5658e40fdcb" providerId="LiveId" clId="{BCDC0134-2F1E-440D-8698-02871DFB1556}" dt="2024-08-02T08:17:55.787" v="2243" actId="2696"/>
        <pc:sldMkLst>
          <pc:docMk/>
          <pc:sldMk cId="3282470878" sldId="269"/>
        </pc:sldMkLst>
      </pc:sldChg>
      <pc:sldChg chg="new del">
        <pc:chgData name="mayur sawant" userId="64a3c5658e40fdcb" providerId="LiveId" clId="{BCDC0134-2F1E-440D-8698-02871DFB1556}" dt="2024-08-02T08:18:13.725" v="2245" actId="2696"/>
        <pc:sldMkLst>
          <pc:docMk/>
          <pc:sldMk cId="3970528987" sldId="269"/>
        </pc:sldMkLst>
      </pc:sldChg>
      <pc:sldChg chg="addSp delSp modSp new del mod">
        <pc:chgData name="mayur sawant" userId="64a3c5658e40fdcb" providerId="LiveId" clId="{BCDC0134-2F1E-440D-8698-02871DFB1556}" dt="2024-08-02T08:38:32.306" v="2311" actId="2696"/>
        <pc:sldMkLst>
          <pc:docMk/>
          <pc:sldMk cId="4179357038" sldId="269"/>
        </pc:sldMkLst>
        <pc:spChg chg="add del mod">
          <ac:chgData name="mayur sawant" userId="64a3c5658e40fdcb" providerId="LiveId" clId="{BCDC0134-2F1E-440D-8698-02871DFB1556}" dt="2024-08-02T08:26:56.081" v="2260" actId="478"/>
          <ac:spMkLst>
            <pc:docMk/>
            <pc:sldMk cId="4179357038" sldId="269"/>
            <ac:spMk id="3" creationId="{E0072B31-2F7A-4E09-C490-49616DE3E939}"/>
          </ac:spMkLst>
        </pc:spChg>
        <pc:spChg chg="add del mod">
          <ac:chgData name="mayur sawant" userId="64a3c5658e40fdcb" providerId="LiveId" clId="{BCDC0134-2F1E-440D-8698-02871DFB1556}" dt="2024-08-02T08:37:15.496" v="2298"/>
          <ac:spMkLst>
            <pc:docMk/>
            <pc:sldMk cId="4179357038" sldId="269"/>
            <ac:spMk id="4" creationId="{20D8508C-0F4B-AC41-8FF5-1D55E9AE7FAA}"/>
          </ac:spMkLst>
        </pc:spChg>
        <pc:graphicFrameChg chg="add mod modGraphic">
          <ac:chgData name="mayur sawant" userId="64a3c5658e40fdcb" providerId="LiveId" clId="{BCDC0134-2F1E-440D-8698-02871DFB1556}" dt="2024-08-02T08:30:00.086" v="2276" actId="14100"/>
          <ac:graphicFrameMkLst>
            <pc:docMk/>
            <pc:sldMk cId="4179357038" sldId="269"/>
            <ac:graphicFrameMk id="2" creationId="{74E8A6FE-0096-5FB2-2A74-F99549F668B7}"/>
          </ac:graphicFrameMkLst>
        </pc:graphicFrameChg>
      </pc:sldChg>
      <pc:sldChg chg="addSp modSp new mod">
        <pc:chgData name="mayur sawant" userId="64a3c5658e40fdcb" providerId="LiveId" clId="{BCDC0134-2F1E-440D-8698-02871DFB1556}" dt="2024-08-02T10:26:10.690" v="2881" actId="20577"/>
        <pc:sldMkLst>
          <pc:docMk/>
          <pc:sldMk cId="131523400" sldId="270"/>
        </pc:sldMkLst>
        <pc:spChg chg="mod">
          <ac:chgData name="mayur sawant" userId="64a3c5658e40fdcb" providerId="LiveId" clId="{BCDC0134-2F1E-440D-8698-02871DFB1556}" dt="2024-08-02T09:03:36.808" v="2614" actId="1076"/>
          <ac:spMkLst>
            <pc:docMk/>
            <pc:sldMk cId="131523400" sldId="270"/>
            <ac:spMk id="2" creationId="{3BABCC4A-68D5-7F7B-3105-F734F9BFA859}"/>
          </ac:spMkLst>
        </pc:spChg>
        <pc:spChg chg="add mod">
          <ac:chgData name="mayur sawant" userId="64a3c5658e40fdcb" providerId="LiveId" clId="{BCDC0134-2F1E-440D-8698-02871DFB1556}" dt="2024-08-02T10:26:10.690" v="2881" actId="20577"/>
          <ac:spMkLst>
            <pc:docMk/>
            <pc:sldMk cId="131523400" sldId="270"/>
            <ac:spMk id="4" creationId="{D5F45315-07CB-F7BB-B70D-EA7A776C5F5B}"/>
          </ac:spMkLst>
        </pc:spChg>
        <pc:graphicFrameChg chg="add mod modGraphic">
          <ac:chgData name="mayur sawant" userId="64a3c5658e40fdcb" providerId="LiveId" clId="{BCDC0134-2F1E-440D-8698-02871DFB1556}" dt="2024-08-02T10:25:32.831" v="2867" actId="20577"/>
          <ac:graphicFrameMkLst>
            <pc:docMk/>
            <pc:sldMk cId="131523400" sldId="270"/>
            <ac:graphicFrameMk id="3" creationId="{CD74BEC5-3137-1DE2-0E6F-6332AE50BD83}"/>
          </ac:graphicFrameMkLst>
        </pc:graphicFrameChg>
      </pc:sldChg>
      <pc:sldChg chg="new del">
        <pc:chgData name="mayur sawant" userId="64a3c5658e40fdcb" providerId="LiveId" clId="{BCDC0134-2F1E-440D-8698-02871DFB1556}" dt="2024-08-02T08:37:59" v="2301" actId="2696"/>
        <pc:sldMkLst>
          <pc:docMk/>
          <pc:sldMk cId="1404340466" sldId="270"/>
        </pc:sldMkLst>
      </pc:sldChg>
      <pc:sldChg chg="new del">
        <pc:chgData name="mayur sawant" userId="64a3c5658e40fdcb" providerId="LiveId" clId="{BCDC0134-2F1E-440D-8698-02871DFB1556}" dt="2024-08-02T08:37:45.238" v="2299" actId="2696"/>
        <pc:sldMkLst>
          <pc:docMk/>
          <pc:sldMk cId="3315152741" sldId="270"/>
        </pc:sldMkLst>
      </pc:sldChg>
      <pc:sldMasterChg chg="modTransition modSldLayout">
        <pc:chgData name="mayur sawant" userId="64a3c5658e40fdcb" providerId="LiveId" clId="{BCDC0134-2F1E-440D-8698-02871DFB1556}" dt="2024-08-01T09:35:04.833" v="1527"/>
        <pc:sldMasterMkLst>
          <pc:docMk/>
          <pc:sldMasterMk cId="102655753" sldId="2147483750"/>
        </pc:sldMasterMkLst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3420352933" sldId="2147483751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1657759046" sldId="2147483752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2023627002" sldId="2147483753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1547348132" sldId="2147483754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1080193795" sldId="2147483755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3848469742" sldId="2147483756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3286055247" sldId="2147483757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163295104" sldId="2147483758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2372914033" sldId="2147483759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4176604022" sldId="2147483760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686835418" sldId="2147483761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1328164909" sldId="2147483762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3713884643" sldId="2147483763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3052875062" sldId="2147483764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4224957459" sldId="2147483765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3772274289" sldId="2147483766"/>
          </pc:sldLayoutMkLst>
        </pc:sldLayoutChg>
        <pc:sldLayoutChg chg="modTransition">
          <pc:chgData name="mayur sawant" userId="64a3c5658e40fdcb" providerId="LiveId" clId="{BCDC0134-2F1E-440D-8698-02871DFB1556}" dt="2024-08-01T09:35:04.833" v="1527"/>
          <pc:sldLayoutMkLst>
            <pc:docMk/>
            <pc:sldMasterMk cId="102655753" sldId="2147483750"/>
            <pc:sldLayoutMk cId="25402967" sldId="21474837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EBC2F-23E1-4CC2-B992-0CFA12C4C695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81040-A893-4737-B08D-5811A30718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3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52933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0402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35418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164909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884643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75062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57459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74289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96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5904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627002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34813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193795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469742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5524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5104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14033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9351262-8D68-4512-B0F4-6EDD065712F0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0FBDE24-4611-4406-9E65-9565E4743E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5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ransition spd="slow">
    <p:randomBar dir="vert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pport-vector-machine-algorithm/" TargetMode="External"/><Relationship Id="rId2" Type="http://schemas.openxmlformats.org/officeDocument/2006/relationships/hyperlink" Target="https://www.geeksforgeeks.org/understanding-logistic-regression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classification-of-algorithms-with-exampl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brain-tumor/symptoms-causes/syc-20350084" TargetMode="External"/><Relationship Id="rId2" Type="http://schemas.openxmlformats.org/officeDocument/2006/relationships/hyperlink" Target="https://www.aans.org/patients/conditions-treatments/brain-tumors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F348-2E5A-D9C8-F1D1-1DD0905D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5343"/>
            <a:ext cx="9051721" cy="1679832"/>
          </a:xfrm>
        </p:spPr>
        <p:txBody>
          <a:bodyPr>
            <a:noAutofit/>
          </a:bodyPr>
          <a:lstStyle/>
          <a:p>
            <a:r>
              <a:rPr lang="en-IN" sz="2000" dirty="0" err="1"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Symboisis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 Skills and Professional University(SSPU)</a:t>
            </a:r>
            <a:b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</a:br>
            <a:b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</a:b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  <a:cs typeface="Cascadia Code" panose="020B0609020000020004" pitchFamily="49" charset="0"/>
              </a:rPr>
              <a:t>Certificate course in Data Associate</a:t>
            </a:r>
            <a:br>
              <a:rPr lang="en-IN" sz="2000" dirty="0">
                <a:latin typeface="Arial Rounded MT Bold" panose="020F0704030504030204" pitchFamily="34" charset="0"/>
                <a:cs typeface="Cascadia Code" panose="020B0609020000020004" pitchFamily="49" charset="0"/>
              </a:rPr>
            </a:b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48A5D-2231-FE38-D232-CC6B42DB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5989" y="4513277"/>
            <a:ext cx="7127335" cy="1910593"/>
          </a:xfrm>
        </p:spPr>
        <p:txBody>
          <a:bodyPr>
            <a:normAutofit fontScale="70000" lnSpcReduction="20000"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Presented by :-- </a:t>
            </a:r>
          </a:p>
          <a:p>
            <a:r>
              <a:rPr lang="en-IN" sz="3200" dirty="0">
                <a:solidFill>
                  <a:schemeClr val="tx1"/>
                </a:solidFill>
              </a:rPr>
              <a:t> </a:t>
            </a:r>
            <a:r>
              <a:rPr lang="en-IN" sz="3200" dirty="0" err="1">
                <a:solidFill>
                  <a:schemeClr val="tx1"/>
                </a:solidFill>
              </a:rPr>
              <a:t>komal</a:t>
            </a:r>
            <a:r>
              <a:rPr lang="en-IN" sz="3200" dirty="0">
                <a:solidFill>
                  <a:schemeClr val="tx1"/>
                </a:solidFill>
              </a:rPr>
              <a:t> </a:t>
            </a:r>
            <a:r>
              <a:rPr lang="en-IN" sz="3200" dirty="0" err="1">
                <a:solidFill>
                  <a:schemeClr val="tx1"/>
                </a:solidFill>
              </a:rPr>
              <a:t>rajesh</a:t>
            </a:r>
            <a:r>
              <a:rPr lang="en-IN" sz="3200" dirty="0">
                <a:solidFill>
                  <a:schemeClr val="tx1"/>
                </a:solidFill>
              </a:rPr>
              <a:t> </a:t>
            </a:r>
            <a:r>
              <a:rPr lang="en-IN" sz="3200" dirty="0" err="1">
                <a:solidFill>
                  <a:schemeClr val="tx1"/>
                </a:solidFill>
              </a:rPr>
              <a:t>sharma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                Chaitali </a:t>
            </a:r>
            <a:r>
              <a:rPr lang="en-IN" sz="3200" dirty="0" err="1">
                <a:solidFill>
                  <a:schemeClr val="tx1"/>
                </a:solidFill>
              </a:rPr>
              <a:t>rajendrasingh</a:t>
            </a:r>
            <a:r>
              <a:rPr lang="en-IN" sz="3200" dirty="0">
                <a:solidFill>
                  <a:schemeClr val="tx1"/>
                </a:solidFill>
              </a:rPr>
              <a:t> Jadhav</a:t>
            </a:r>
          </a:p>
          <a:p>
            <a:r>
              <a:rPr lang="en-IN" sz="3200" dirty="0">
                <a:solidFill>
                  <a:schemeClr val="tx1"/>
                </a:solidFill>
              </a:rPr>
              <a:t>             </a:t>
            </a:r>
            <a:r>
              <a:rPr lang="en-IN" sz="3200" dirty="0" err="1">
                <a:solidFill>
                  <a:schemeClr val="tx1"/>
                </a:solidFill>
              </a:rPr>
              <a:t>Yogeshwari</a:t>
            </a:r>
            <a:r>
              <a:rPr lang="en-IN" sz="3200" dirty="0">
                <a:solidFill>
                  <a:schemeClr val="tx1"/>
                </a:solidFill>
              </a:rPr>
              <a:t> </a:t>
            </a:r>
            <a:r>
              <a:rPr lang="en-IN" sz="3200" dirty="0" err="1">
                <a:solidFill>
                  <a:schemeClr val="tx1"/>
                </a:solidFill>
              </a:rPr>
              <a:t>ganesh</a:t>
            </a:r>
            <a:r>
              <a:rPr lang="en-IN" sz="3200" dirty="0">
                <a:solidFill>
                  <a:schemeClr val="tx1"/>
                </a:solidFill>
              </a:rPr>
              <a:t> sawant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7124-7CDC-3E11-057A-AB9A667AEC36}"/>
              </a:ext>
            </a:extLst>
          </p:cNvPr>
          <p:cNvSpPr/>
          <p:nvPr/>
        </p:nvSpPr>
        <p:spPr>
          <a:xfrm>
            <a:off x="2306972" y="2500966"/>
            <a:ext cx="6598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Brain </a:t>
            </a:r>
            <a:r>
              <a:rPr lang="en-IN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  <a:r>
              <a:rPr lang="en-IN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umor</a:t>
            </a:r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BF024-E8BF-A11F-8648-1324804E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21" y="195043"/>
            <a:ext cx="3561845" cy="353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AC327-A963-AC96-700C-740E912EBDAC}"/>
              </a:ext>
            </a:extLst>
          </p:cNvPr>
          <p:cNvSpPr txBox="1"/>
          <p:nvPr/>
        </p:nvSpPr>
        <p:spPr>
          <a:xfrm>
            <a:off x="323061" y="2803479"/>
            <a:ext cx="163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Franklin Gothic Heavy" panose="020B0903020102020204" pitchFamily="34" charset="0"/>
                <a:cs typeface="Cascadia Code" panose="020B0609020000020004" pitchFamily="49" charset="0"/>
              </a:rPr>
              <a:t>Project :--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0CB33E-AA45-6B6A-84BF-F1BB8DE20720}"/>
              </a:ext>
            </a:extLst>
          </p:cNvPr>
          <p:cNvSpPr txBox="1"/>
          <p:nvPr/>
        </p:nvSpPr>
        <p:spPr>
          <a:xfrm>
            <a:off x="323060" y="4113347"/>
            <a:ext cx="6815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Franklin Gothic Heavy" panose="020B0903020102020204" pitchFamily="34" charset="0"/>
                <a:cs typeface="Cascadia Code" panose="020B0609020000020004" pitchFamily="49" charset="0"/>
              </a:rPr>
              <a:t>Guided by:--</a:t>
            </a:r>
            <a:r>
              <a:rPr lang="en-I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IN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Mrs.Ashwini</a:t>
            </a:r>
            <a:r>
              <a:rPr lang="en-I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Gurav</a:t>
            </a:r>
            <a:endParaRPr lang="en-IN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C88E6-ADD9-4AC7-5E58-E96154DF9F4F}"/>
              </a:ext>
            </a:extLst>
          </p:cNvPr>
          <p:cNvSpPr txBox="1"/>
          <p:nvPr/>
        </p:nvSpPr>
        <p:spPr>
          <a:xfrm>
            <a:off x="323060" y="3396677"/>
            <a:ext cx="429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Batch No. :--       </a:t>
            </a:r>
            <a:r>
              <a:rPr lang="en-IN" sz="2400" dirty="0">
                <a:latin typeface="Cascadia Code" panose="020B0609020000020004" pitchFamily="49" charset="0"/>
                <a:ea typeface="Segoe UI Black" panose="020B0A02040204020203" pitchFamily="34" charset="0"/>
                <a:cs typeface="Cascadia Code" panose="020B0609020000020004" pitchFamily="49" charset="0"/>
              </a:rPr>
              <a:t>D-1</a:t>
            </a:r>
            <a:r>
              <a:rPr lang="en-IN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70509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7EE5-1C61-038F-2244-D943BB3E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3" y="394283"/>
            <a:ext cx="2846968" cy="981512"/>
          </a:xfrm>
        </p:spPr>
        <p:txBody>
          <a:bodyPr/>
          <a:lstStyle/>
          <a:p>
            <a:r>
              <a:rPr lang="en-IN" dirty="0"/>
              <a:t>Goal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B3C98-3667-D404-57CE-624702F0BDC9}"/>
              </a:ext>
            </a:extLst>
          </p:cNvPr>
          <p:cNvSpPr txBox="1"/>
          <p:nvPr/>
        </p:nvSpPr>
        <p:spPr>
          <a:xfrm>
            <a:off x="1525667" y="1462426"/>
            <a:ext cx="78688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444444"/>
                </a:solidFill>
                <a:effectLst/>
                <a:latin typeface="Untitled-Sans-Regular"/>
              </a:rPr>
              <a:t>The goal of this project is to generate a large dataset that includes genomic, clinical, molecular, and patient-reported information that can be shared with the biomedical community in order to accelerate discoveries and better therapies for this disease. </a:t>
            </a:r>
          </a:p>
          <a:p>
            <a:endParaRPr lang="en-US" sz="2400" b="0" dirty="0">
              <a:solidFill>
                <a:srgbClr val="444444"/>
              </a:solidFill>
              <a:effectLst/>
              <a:latin typeface="Untitled-Sans-Regula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444444"/>
                </a:solidFill>
                <a:effectLst/>
                <a:latin typeface="Untitled-Sans-Regular"/>
              </a:rPr>
              <a:t>Cancer is not a single disease, and each medical record, tumor, and patient's story holds part of the puzzle.</a:t>
            </a:r>
          </a:p>
          <a:p>
            <a:endParaRPr lang="en-US" sz="2400" b="0" dirty="0">
              <a:solidFill>
                <a:srgbClr val="444444"/>
              </a:solidFill>
              <a:effectLst/>
              <a:latin typeface="Untitled-Sans-Regular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444444"/>
                </a:solidFill>
                <a:effectLst/>
                <a:latin typeface="Untitled-Sans-Regular"/>
              </a:rPr>
              <a:t> Our goal is to help the research community better understand the landscape of brain tumors and accelerate discoveries by making data more readily available.</a:t>
            </a:r>
          </a:p>
          <a:p>
            <a:br>
              <a:rPr lang="en-US" sz="2400" dirty="0">
                <a:effectLst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097007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6290-1816-F933-33A2-0408D8A1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32" y="895353"/>
            <a:ext cx="4097250" cy="1596177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51486-B94A-3207-780C-4511EE0E0F65}"/>
              </a:ext>
            </a:extLst>
          </p:cNvPr>
          <p:cNvSpPr txBox="1"/>
          <p:nvPr/>
        </p:nvSpPr>
        <p:spPr>
          <a:xfrm>
            <a:off x="1736521" y="2491530"/>
            <a:ext cx="68202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Visited the website :-- </a:t>
            </a:r>
          </a:p>
          <a:p>
            <a:endParaRPr lang="en-IN" sz="2400" dirty="0"/>
          </a:p>
          <a:p>
            <a:r>
              <a:rPr lang="en-IN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:-- </a:t>
            </a:r>
            <a:r>
              <a:rPr lang="en-IN" sz="2400" dirty="0">
                <a:solidFill>
                  <a:srgbClr val="56BCF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</a:t>
            </a:r>
            <a:endParaRPr lang="en-IN" sz="2400" dirty="0"/>
          </a:p>
          <a:p>
            <a:r>
              <a:rPr lang="en-IN" sz="24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:--  </a:t>
            </a:r>
            <a:r>
              <a:rPr lang="en-IN" sz="2400" dirty="0">
                <a:solidFill>
                  <a:srgbClr val="56BCF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IN" sz="2400" dirty="0"/>
          </a:p>
          <a:p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11296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5D6628-ECEA-C179-F160-74BAD5CD0FAF}"/>
              </a:ext>
            </a:extLst>
          </p:cNvPr>
          <p:cNvSpPr/>
          <p:nvPr/>
        </p:nvSpPr>
        <p:spPr>
          <a:xfrm>
            <a:off x="3055160" y="2505670"/>
            <a:ext cx="5444119" cy="923330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 Antiqua" panose="02040602050305030304" pitchFamily="18" charset="0"/>
              </a:rPr>
              <a:t>THANK  YOU !!!</a:t>
            </a:r>
          </a:p>
        </p:txBody>
      </p:sp>
    </p:spTree>
    <p:extLst>
      <p:ext uri="{BB962C8B-B14F-4D97-AF65-F5344CB8AC3E}">
        <p14:creationId xmlns:p14="http://schemas.microsoft.com/office/powerpoint/2010/main" val="386054695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A53A-E786-EAEF-F4AA-4026355C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32" y="618517"/>
            <a:ext cx="5640824" cy="1596177"/>
          </a:xfrm>
        </p:spPr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7E5F4-525D-3050-D7B9-AD02AE5DED26}"/>
              </a:ext>
            </a:extLst>
          </p:cNvPr>
          <p:cNvSpPr txBox="1"/>
          <p:nvPr/>
        </p:nvSpPr>
        <p:spPr>
          <a:xfrm>
            <a:off x="832220" y="2072081"/>
            <a:ext cx="6937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1D1B25"/>
                </a:solidFill>
                <a:effectLst/>
                <a:highlight>
                  <a:srgbClr val="F6F7FA"/>
                </a:highlight>
                <a:latin typeface="Untitled-Sans-Regular"/>
              </a:rPr>
              <a:t>Brain Tumor is one of the most dangerous diseases which require early and accurately detection methods.</a:t>
            </a:r>
          </a:p>
          <a:p>
            <a:pPr algn="l"/>
            <a:endParaRPr lang="en-US" sz="2000" b="0" i="0" dirty="0">
              <a:solidFill>
                <a:srgbClr val="1D1B25"/>
              </a:solidFill>
              <a:effectLst/>
              <a:highlight>
                <a:srgbClr val="F6F7FA"/>
              </a:highlight>
              <a:latin typeface="Untitled-Sans-Regular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1D1B25"/>
                </a:solidFill>
                <a:effectLst/>
                <a:highlight>
                  <a:srgbClr val="F6F7FA"/>
                </a:highlight>
                <a:latin typeface="Untitled-Sans-Regular"/>
              </a:rPr>
              <a:t>     Now most detection and diagnosis method depend on decision of </a:t>
            </a:r>
            <a:r>
              <a:rPr lang="en-US" sz="2000" b="0" i="0" dirty="0" err="1">
                <a:solidFill>
                  <a:srgbClr val="1D1B25"/>
                </a:solidFill>
                <a:effectLst/>
                <a:highlight>
                  <a:srgbClr val="F6F7FA"/>
                </a:highlight>
                <a:latin typeface="Untitled-Sans-Regular"/>
              </a:rPr>
              <a:t>neurospecialists</a:t>
            </a:r>
            <a:r>
              <a:rPr lang="en-US" sz="2000" b="0" i="0" dirty="0">
                <a:solidFill>
                  <a:srgbClr val="1D1B25"/>
                </a:solidFill>
                <a:effectLst/>
                <a:highlight>
                  <a:srgbClr val="F6F7FA"/>
                </a:highlight>
                <a:latin typeface="Untitled-Sans-Regular"/>
              </a:rPr>
              <a:t>, and radio</a:t>
            </a:r>
            <a:r>
              <a:rPr lang="en-US" sz="2000" dirty="0">
                <a:solidFill>
                  <a:srgbClr val="1D1B25"/>
                </a:solidFill>
                <a:highlight>
                  <a:srgbClr val="F6F7FA"/>
                </a:highlight>
                <a:latin typeface="Untitled-Sans-Regular"/>
              </a:rPr>
              <a:t>logist for image evaluation which  is possible to human errors and time consuming.</a:t>
            </a:r>
          </a:p>
          <a:p>
            <a:pPr algn="l"/>
            <a:endParaRPr lang="en-US" sz="2000" b="0" i="0" dirty="0">
              <a:solidFill>
                <a:srgbClr val="1D1B25"/>
              </a:solidFill>
              <a:effectLst/>
              <a:highlight>
                <a:srgbClr val="F6F7FA"/>
              </a:highlight>
              <a:latin typeface="Untitled-Sans-Regular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D1B25"/>
                </a:solidFill>
                <a:highlight>
                  <a:srgbClr val="F6F7FA"/>
                </a:highlight>
                <a:latin typeface="Untitled-Sans-Regular"/>
              </a:rPr>
              <a:t>The main purpose of this project is to build a robust CNN model that can classify if the subject has a tumor or not based on Brain MRI scan images with an acceptable accuracy for medical grade application.</a:t>
            </a:r>
            <a:endParaRPr lang="en-US" sz="2000" b="0" i="0" dirty="0">
              <a:solidFill>
                <a:srgbClr val="1D1B25"/>
              </a:solidFill>
              <a:effectLst/>
              <a:highlight>
                <a:srgbClr val="F6F7FA"/>
              </a:highlight>
              <a:latin typeface="Untitled-Sans-Regula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5F7E8C-1D53-203D-E881-275BB46A2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16" y="1000267"/>
            <a:ext cx="4291337" cy="47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2773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9A86-F445-A700-7FCB-5361294E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0" y="1619833"/>
            <a:ext cx="3058454" cy="1596177"/>
          </a:xfrm>
        </p:spPr>
        <p:txBody>
          <a:bodyPr/>
          <a:lstStyle/>
          <a:p>
            <a:r>
              <a:rPr lang="en-IN" dirty="0"/>
              <a:t>Libraries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638E9-E52C-62B1-EF6A-FB75C325028E}"/>
              </a:ext>
            </a:extLst>
          </p:cNvPr>
          <p:cNvSpPr txBox="1"/>
          <p:nvPr/>
        </p:nvSpPr>
        <p:spPr>
          <a:xfrm>
            <a:off x="327170" y="3216010"/>
            <a:ext cx="6895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import pandas as pd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import seaborn as </a:t>
            </a:r>
            <a:r>
              <a:rPr lang="en-IN" sz="2400" dirty="0" err="1"/>
              <a:t>sns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from </a:t>
            </a:r>
            <a:r>
              <a:rPr lang="en-IN" sz="2400" dirty="0" err="1"/>
              <a:t>sklearn.preprocessing</a:t>
            </a:r>
            <a:r>
              <a:rPr lang="en-IN" sz="2400" dirty="0"/>
              <a:t> import </a:t>
            </a:r>
            <a:r>
              <a:rPr lang="en-IN" sz="2400" dirty="0" err="1"/>
              <a:t>Standardscaler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from </a:t>
            </a:r>
            <a:r>
              <a:rPr lang="en-IN" sz="2400" dirty="0" err="1"/>
              <a:t>sklearn.model_selection</a:t>
            </a:r>
            <a:r>
              <a:rPr lang="en-IN" sz="2400" dirty="0"/>
              <a:t> import </a:t>
            </a:r>
            <a:r>
              <a:rPr lang="en-IN" sz="2400" dirty="0" err="1"/>
              <a:t>train_test_split</a:t>
            </a:r>
            <a:r>
              <a:rPr lang="en-IN" sz="2400" dirty="0"/>
              <a:t>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302D-E7B5-6320-D21C-086AD721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09" r="389"/>
          <a:stretch/>
        </p:blipFill>
        <p:spPr>
          <a:xfrm>
            <a:off x="5343764" y="632192"/>
            <a:ext cx="5108919" cy="399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074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3E07-20E3-65DF-C6E2-3C0490B9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851"/>
            <a:ext cx="7867981" cy="1596177"/>
          </a:xfrm>
        </p:spPr>
        <p:txBody>
          <a:bodyPr/>
          <a:lstStyle/>
          <a:p>
            <a:r>
              <a:rPr lang="en-IN" dirty="0"/>
              <a:t>Datasets and tools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01D2-9D1F-8938-4B67-1455D5BE6620}"/>
              </a:ext>
            </a:extLst>
          </p:cNvPr>
          <p:cNvSpPr txBox="1"/>
          <p:nvPr/>
        </p:nvSpPr>
        <p:spPr>
          <a:xfrm>
            <a:off x="2072081" y="2030028"/>
            <a:ext cx="743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2E533-59FC-D64D-736C-B8D480F3B42A}"/>
              </a:ext>
            </a:extLst>
          </p:cNvPr>
          <p:cNvSpPr txBox="1"/>
          <p:nvPr/>
        </p:nvSpPr>
        <p:spPr>
          <a:xfrm>
            <a:off x="1711041" y="1945112"/>
            <a:ext cx="83392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Bernard MT Condensed" panose="02050806060905020404" pitchFamily="18" charset="0"/>
              </a:rPr>
              <a:t> Dataset :--</a:t>
            </a:r>
            <a:r>
              <a:rPr lang="en-IN" sz="2400" dirty="0"/>
              <a:t>  </a:t>
            </a:r>
            <a:r>
              <a:rPr lang="en-IN" sz="2400" dirty="0">
                <a:hlinkClick r:id="rId2"/>
              </a:rPr>
              <a:t>https://www.kaggle.com</a:t>
            </a:r>
            <a:endParaRPr lang="en-IN" sz="2400" dirty="0">
              <a:latin typeface="Bernard MT Condensed" panose="02050806060905020404" pitchFamily="18" charset="0"/>
            </a:endParaRPr>
          </a:p>
          <a:p>
            <a:endParaRPr lang="en-IN" sz="2400" dirty="0">
              <a:latin typeface="Bernard MT Condensed" panose="020508060609050204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Bernard MT Condensed" panose="02050806060905020404" pitchFamily="18" charset="0"/>
              </a:rPr>
              <a:t> Tools used :--</a:t>
            </a:r>
            <a:endParaRPr lang="en-IN" dirty="0"/>
          </a:p>
          <a:p>
            <a:endParaRPr lang="en-IN" sz="2400" dirty="0">
              <a:latin typeface="Bernard MT Condensed" panose="02050806060905020404" pitchFamily="18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Python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400" b="1" dirty="0" err="1"/>
              <a:t>Numpy</a:t>
            </a:r>
            <a:r>
              <a:rPr lang="en-IN" sz="2400" b="1" dirty="0"/>
              <a:t> </a:t>
            </a:r>
            <a:r>
              <a:rPr lang="en-IN" sz="2400" dirty="0"/>
              <a:t>:-- Used  for Numeric Calculation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Pandas </a:t>
            </a:r>
            <a:r>
              <a:rPr lang="en-IN" sz="2400" dirty="0"/>
              <a:t>:-- Used for Data Analysis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Matplotlib</a:t>
            </a:r>
            <a:r>
              <a:rPr lang="en-IN" sz="2400" dirty="0"/>
              <a:t> :-- Used for Data Visualization 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400" b="1" dirty="0"/>
              <a:t>Seaborn</a:t>
            </a:r>
            <a:r>
              <a:rPr lang="en-IN" sz="2400" dirty="0"/>
              <a:t> :-- Used for Data Visualization</a:t>
            </a:r>
          </a:p>
          <a:p>
            <a:pPr marL="342900" indent="-342900">
              <a:buFont typeface="+mj-lt"/>
              <a:buAutoNum type="alphaLcParenR"/>
            </a:pPr>
            <a:r>
              <a:rPr lang="en-IN" sz="2400" b="1" dirty="0" err="1"/>
              <a:t>Sklearn</a:t>
            </a:r>
            <a:r>
              <a:rPr lang="en-IN" sz="2400" dirty="0"/>
              <a:t> :--Used for making Statistical Graphics</a:t>
            </a:r>
          </a:p>
        </p:txBody>
      </p:sp>
    </p:spTree>
    <p:extLst>
      <p:ext uri="{BB962C8B-B14F-4D97-AF65-F5344CB8AC3E}">
        <p14:creationId xmlns:p14="http://schemas.microsoft.com/office/powerpoint/2010/main" val="270550024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54E2-3D08-83BD-4988-649EDF75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0" y="1264470"/>
            <a:ext cx="6228054" cy="1596177"/>
          </a:xfrm>
        </p:spPr>
        <p:txBody>
          <a:bodyPr/>
          <a:lstStyle/>
          <a:p>
            <a:r>
              <a:rPr lang="en-IN" dirty="0"/>
              <a:t>Feature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DA8E1-75C3-3286-D5CC-CE1F4E8E79B6}"/>
              </a:ext>
            </a:extLst>
          </p:cNvPr>
          <p:cNvSpPr txBox="1"/>
          <p:nvPr/>
        </p:nvSpPr>
        <p:spPr>
          <a:xfrm>
            <a:off x="1257723" y="2776757"/>
            <a:ext cx="84728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Feature Scaling is a </a:t>
            </a:r>
            <a:r>
              <a:rPr lang="en-US" sz="200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technique to standardize the independent features present in</a:t>
            </a:r>
            <a:r>
              <a:rPr lang="en-US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</a:t>
            </a:r>
            <a:r>
              <a:rPr lang="en-US" sz="200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the data in a fixed range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.</a:t>
            </a:r>
          </a:p>
          <a:p>
            <a:pPr algn="l"/>
            <a:endParaRPr lang="en-US" sz="2000" dirty="0">
              <a:solidFill>
                <a:srgbClr val="111111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 It is performed during the data pre-processing to handle highly varying magnitudes or values or units.</a:t>
            </a:r>
          </a:p>
          <a:p>
            <a:pPr algn="l"/>
            <a:endParaRPr lang="en-US" sz="2000" dirty="0">
              <a:solidFill>
                <a:srgbClr val="111111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Feature scaling is a vital pre processing step in machine learning that involves transforming numerical features to a common scale.</a:t>
            </a:r>
            <a:endParaRPr lang="en-US" sz="20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Roboto" panose="020F0502020204030204" pitchFamily="2" charset="0"/>
            </a:endParaRPr>
          </a:p>
          <a:p>
            <a:b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1516550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3BB5-AAB8-2B5D-2091-5A664CBD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3948"/>
            <a:ext cx="5070374" cy="1242705"/>
          </a:xfrm>
        </p:spPr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90259-A1C9-3D3A-FD3B-41B4430A5CE3}"/>
              </a:ext>
            </a:extLst>
          </p:cNvPr>
          <p:cNvSpPr txBox="1"/>
          <p:nvPr/>
        </p:nvSpPr>
        <p:spPr>
          <a:xfrm>
            <a:off x="612396" y="1082180"/>
            <a:ext cx="960539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IN" sz="2800" dirty="0">
              <a:solidFill>
                <a:srgbClr val="273239"/>
              </a:solidFill>
              <a:highlight>
                <a:srgbClr val="FFFFFF"/>
              </a:highlight>
              <a:latin typeface="Nunito" panose="020F0502020204030204" pitchFamily="2" charset="0"/>
            </a:endParaRPr>
          </a:p>
          <a:p>
            <a:pPr marL="457200" indent="-457200" algn="l" fontAlgn="base">
              <a:buFont typeface="+mj-lt"/>
              <a:buAutoNum type="arabicParenR"/>
            </a:pPr>
            <a:r>
              <a:rPr lang="en-IN" sz="24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 </a:t>
            </a:r>
            <a:r>
              <a:rPr lang="en-IN" sz="280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Logistic Regression </a:t>
            </a:r>
            <a:r>
              <a:rPr lang="en-IN" sz="280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Classfication</a:t>
            </a:r>
            <a:r>
              <a:rPr lang="en-IN" sz="280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 :--</a:t>
            </a:r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is classification algorithm used to estimate discrete values, typically binary, such as</a:t>
            </a:r>
            <a:r>
              <a:rPr lang="en-US" b="1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0 and 1, yes or no.</a:t>
            </a:r>
          </a:p>
          <a:p>
            <a:pPr marL="457200" indent="-457200" algn="l" fontAlgn="base">
              <a:buFont typeface="+mj-lt"/>
              <a:buAutoNum type="arabicParenR"/>
            </a:pPr>
            <a:endParaRPr lang="en-IN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514350" indent="-514350" algn="just" rtl="0" fontAlgn="base">
              <a:buFont typeface="+mj-lt"/>
              <a:buAutoNum type="arabicParenR"/>
            </a:pPr>
            <a:r>
              <a:rPr lang="en-IN" sz="2800" dirty="0"/>
              <a:t>Decision Tree Classification :-- 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Decision Trees are versatile and simple </a:t>
            </a:r>
            <a:r>
              <a:rPr lang="en-US" sz="200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classification</a:t>
            </a:r>
            <a:r>
              <a:rPr lang="en-US" sz="2000" i="1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and regression</a:t>
            </a:r>
            <a:r>
              <a:rPr lang="en-US" sz="20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techniques.</a:t>
            </a:r>
          </a:p>
          <a:p>
            <a:pPr marL="514350" indent="-514350" algn="just" rtl="0" fontAlgn="base">
              <a:buFont typeface="+mj-lt"/>
              <a:buAutoNum type="arabicParenR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514350" indent="-514350" algn="just" rtl="0" fontAlgn="base">
              <a:buFont typeface="+mj-lt"/>
              <a:buAutoNum type="arabicParenR"/>
            </a:pPr>
            <a:r>
              <a:rPr lang="en-IN" sz="2800" dirty="0"/>
              <a:t>Random Forest </a:t>
            </a:r>
            <a:r>
              <a:rPr lang="en-IN" sz="2800" dirty="0" err="1"/>
              <a:t>Classfication</a:t>
            </a:r>
            <a:r>
              <a:rPr lang="en-IN" sz="2800" dirty="0"/>
              <a:t> :-- 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Random forest are an ensemble learning techniques that combines multiple decision trees to improve </a:t>
            </a: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prective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accuracy and control  over-fitting.</a:t>
            </a:r>
          </a:p>
          <a:p>
            <a:pPr marL="514350" indent="-514350" algn="just" rtl="0" fontAlgn="base">
              <a:buFont typeface="+mj-lt"/>
              <a:buAutoNum type="arabicParenR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514350" indent="-514350" algn="just" rtl="0" fontAlgn="base">
              <a:buFont typeface="+mj-lt"/>
              <a:buAutoNum type="arabicParenR"/>
            </a:pPr>
            <a:r>
              <a:rPr lang="en-IN" sz="2800" dirty="0"/>
              <a:t>Support Vector </a:t>
            </a:r>
            <a:r>
              <a:rPr lang="en-IN" sz="2800" dirty="0" err="1"/>
              <a:t>Classfication</a:t>
            </a:r>
            <a:r>
              <a:rPr lang="en-IN" sz="2800" dirty="0"/>
              <a:t>(SVC) :--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SVM is an effective classification and regression algorithm. It seeks the hyperplane that best classifies data 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whileincreasing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the margin.</a:t>
            </a:r>
            <a:r>
              <a:rPr lang="en-US" b="0" i="0" u="sng" dirty="0">
                <a:solidFill>
                  <a:srgbClr val="56BCFE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works well in high-dimensional areas and handles nonlinear feature interactions with its kernel technique. It is powerful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en-US" b="0" i="0" u="sng" dirty="0">
                <a:solidFill>
                  <a:srgbClr val="56BCFE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known for their accuracy in high-dimensional spaces</a:t>
            </a:r>
          </a:p>
          <a:p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657740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823F-07E5-1190-E170-112E37DA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61" y="0"/>
            <a:ext cx="8045669" cy="1327717"/>
          </a:xfrm>
        </p:spPr>
        <p:txBody>
          <a:bodyPr/>
          <a:lstStyle/>
          <a:p>
            <a:r>
              <a:rPr lang="en-IN" dirty="0" err="1"/>
              <a:t>ADVantages</a:t>
            </a:r>
            <a:r>
              <a:rPr lang="en-IN" dirty="0"/>
              <a:t> and disadvantages of </a:t>
            </a:r>
            <a:br>
              <a:rPr lang="en-IN" dirty="0"/>
            </a:br>
            <a:r>
              <a:rPr lang="en-IN" dirty="0"/>
              <a:t>brain </a:t>
            </a:r>
            <a:r>
              <a:rPr lang="en-IN" dirty="0" err="1"/>
              <a:t>tumor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512F9-1E4F-7254-3E7A-7D76A77433DD}"/>
              </a:ext>
            </a:extLst>
          </p:cNvPr>
          <p:cNvSpPr txBox="1"/>
          <p:nvPr/>
        </p:nvSpPr>
        <p:spPr>
          <a:xfrm>
            <a:off x="320880" y="1639534"/>
            <a:ext cx="41420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  Advantages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: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 algn="l"/>
            <a:endParaRPr lang="en-US" dirty="0">
              <a:solidFill>
                <a:srgbClr val="111111"/>
              </a:solidFill>
              <a:highlight>
                <a:srgbClr val="F5F5F5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F5F5F5"/>
                </a:highlight>
                <a:latin typeface="-apple-system"/>
              </a:rPr>
              <a:t>Early Detection</a:t>
            </a:r>
            <a:r>
              <a:rPr lang="en-US" dirty="0">
                <a:highlight>
                  <a:srgbClr val="F5F5F5"/>
                </a:highlight>
                <a:latin typeface="-apple-system"/>
              </a:rPr>
              <a:t>: Some brain tumors cause noticeable symptoms, leading to early detection and timely treatment</a:t>
            </a:r>
            <a:r>
              <a:rPr lang="en-US" b="0" i="0" dirty="0">
                <a:effectLst/>
                <a:highlight>
                  <a:srgbClr val="F5F5F5"/>
                </a:highlight>
                <a:latin typeface="-apple-system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5F5F5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F5F5F5"/>
                </a:highlight>
                <a:latin typeface="-apple-system"/>
              </a:rPr>
              <a:t>Research Opportunities</a:t>
            </a:r>
            <a:r>
              <a:rPr lang="en-US" dirty="0">
                <a:highlight>
                  <a:srgbClr val="F5F5F5"/>
                </a:highlight>
                <a:latin typeface="-apple-system"/>
              </a:rPr>
              <a:t>: Brain tumor       research provides insights into brain function and potential therapeutic strategies</a:t>
            </a:r>
            <a:endParaRPr lang="en-US" b="0" i="0" dirty="0">
              <a:effectLst/>
              <a:highlight>
                <a:srgbClr val="F5F5F5"/>
              </a:highlight>
              <a:latin typeface="-apple-system"/>
            </a:endParaRPr>
          </a:p>
          <a:p>
            <a:pPr algn="l"/>
            <a:endParaRPr lang="en-US" b="0" i="0" dirty="0">
              <a:effectLst/>
              <a:highlight>
                <a:srgbClr val="F5F5F5"/>
              </a:highlight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158CE-D50E-C1E8-EA89-ACBE34BF57C0}"/>
              </a:ext>
            </a:extLst>
          </p:cNvPr>
          <p:cNvSpPr txBox="1"/>
          <p:nvPr/>
        </p:nvSpPr>
        <p:spPr>
          <a:xfrm>
            <a:off x="6168005" y="1439731"/>
            <a:ext cx="4561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Disadvantages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:</a:t>
            </a:r>
            <a:endParaRPr lang="en-US" dirty="0">
              <a:solidFill>
                <a:srgbClr val="111111"/>
              </a:solidFill>
              <a:highlight>
                <a:srgbClr val="F5F5F5"/>
              </a:highlight>
              <a:latin typeface="-apple-system"/>
            </a:endParaRP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highlight>
                  <a:srgbClr val="F5F5F5"/>
                </a:highlight>
                <a:latin typeface="-apple-system"/>
              </a:rPr>
              <a:t>Symptoms and Complications</a:t>
            </a:r>
            <a:r>
              <a:rPr lang="en-US" dirty="0">
                <a:highlight>
                  <a:srgbClr val="F5F5F5"/>
                </a:highlight>
                <a:latin typeface="-apple-system"/>
              </a:rPr>
              <a:t>: Brain tumors can cause various symptoms, such as difficulty speaking, vision changes, weakness, and numbness</a:t>
            </a:r>
            <a:r>
              <a:rPr lang="en-US" b="0" i="0" dirty="0">
                <a:effectLst/>
                <a:highlight>
                  <a:srgbClr val="F5F5F5"/>
                </a:highlight>
                <a:latin typeface="-apple-system"/>
              </a:rPr>
              <a:t>. </a:t>
            </a:r>
            <a:r>
              <a:rPr lang="en-US" b="0" i="0" dirty="0">
                <a:effectLst/>
                <a:highlight>
                  <a:srgbClr val="F5F5F5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Although benign tumors exist, they can still exert pressure on nerves and brain tissue, leading to serious complications and even death</a:t>
            </a:r>
            <a:r>
              <a:rPr lang="en-US" b="0" i="0" dirty="0">
                <a:effectLst/>
                <a:highlight>
                  <a:srgbClr val="F5F5F5"/>
                </a:highlight>
                <a:latin typeface="-apple-system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DE376C-4910-937F-99A4-F9DCE8CC30B2}"/>
              </a:ext>
            </a:extLst>
          </p:cNvPr>
          <p:cNvSpPr txBox="1"/>
          <p:nvPr/>
        </p:nvSpPr>
        <p:spPr>
          <a:xfrm>
            <a:off x="6168005" y="4193954"/>
            <a:ext cx="35045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highlight>
                  <a:srgbClr val="F5F5F5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Malignancy</a:t>
            </a:r>
            <a:r>
              <a:rPr lang="en-US" b="0" i="0" dirty="0">
                <a:effectLst/>
                <a:highlight>
                  <a:srgbClr val="F5F5F5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Malignant brain tumors (glioblastomas) grow quickly and invade brain tissue, posing serious health risks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D7B1C-FDFF-55FE-5C0B-48DB6064E8D2}"/>
              </a:ext>
            </a:extLst>
          </p:cNvPr>
          <p:cNvSpPr txBox="1"/>
          <p:nvPr/>
        </p:nvSpPr>
        <p:spPr>
          <a:xfrm>
            <a:off x="6168005" y="5506297"/>
            <a:ext cx="3705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 dirty="0">
                <a:effectLst/>
                <a:highlight>
                  <a:srgbClr val="F5F5F5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Complications</a:t>
            </a:r>
            <a:r>
              <a:rPr lang="en-US" b="0" i="0" dirty="0">
                <a:effectLst/>
                <a:highlight>
                  <a:srgbClr val="F5F5F5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Even benign tumors can lead to complications if they grow and exert pressure on nerves or brain 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43867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2C9-BD8F-BAB3-524D-B8714A87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2" y="526238"/>
            <a:ext cx="5858938" cy="1596177"/>
          </a:xfrm>
        </p:spPr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9C91-C4C3-87C6-D802-6984F06B5BB3}"/>
              </a:ext>
            </a:extLst>
          </p:cNvPr>
          <p:cNvSpPr txBox="1"/>
          <p:nvPr/>
        </p:nvSpPr>
        <p:spPr>
          <a:xfrm>
            <a:off x="1168166" y="1924922"/>
            <a:ext cx="89657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A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confusion matrix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 is a tool used in machine learning to evaluate the performance of a classification model. It is a table that compares the actual outcomes with the predicted outcomes of the model.</a:t>
            </a:r>
            <a:endParaRPr lang="en-US" b="1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True Positive (TP)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:--  The model correctly predicts a positive class.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True Negative (TN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</a:t>
            </a:r>
            <a:r>
              <a:rPr lang="en-US" b="1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) </a:t>
            </a:r>
            <a:r>
              <a:rPr lang="en-US" dirty="0">
                <a:solidFill>
                  <a:srgbClr val="111111"/>
                </a:solidFill>
                <a:highlight>
                  <a:srgbClr val="F5F5F5"/>
                </a:highlight>
                <a:latin typeface="-apple-system"/>
              </a:rPr>
              <a:t>:-- The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model correctly predicts a negative class.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False Positive (FP)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:--  The model incorrectly predicts a positive class (Type I error).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False Negative (FN)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:-- The model incorrectly predicts a negative class (Type II error).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highlight>
                <a:srgbClr val="F5F5F5"/>
              </a:highlight>
              <a:latin typeface="-apple-system"/>
            </a:endParaRPr>
          </a:p>
          <a:p>
            <a:pPr algn="l"/>
            <a:r>
              <a:rPr lang="en-US" dirty="0">
                <a:highlight>
                  <a:srgbClr val="F5F5F5"/>
                </a:highlight>
                <a:latin typeface="-apple-system"/>
              </a:rPr>
              <a:t>The confusion matrix helps in understanding the types of errors made by the model and provides insights into its accuracy, precision, recall, and overall performance.</a:t>
            </a:r>
            <a:endParaRPr lang="en-US" b="0" i="0" dirty="0">
              <a:effectLst/>
              <a:highlight>
                <a:srgbClr val="F5F5F5"/>
              </a:highlight>
              <a:latin typeface="-apple-system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4711D-D5CE-575C-387B-4D3F6F8C148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.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5F5F5"/>
                </a:highlight>
                <a:latin typeface="-apple-system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90348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CC4A-68D5-7F7B-3105-F734F9BF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963" y="671119"/>
            <a:ext cx="1882556" cy="119650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74BEC5-3137-1DE2-0E6F-6332AE50B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71863"/>
              </p:ext>
            </p:extLst>
          </p:nvPr>
        </p:nvGraphicFramePr>
        <p:xfrm>
          <a:off x="1795244" y="4353886"/>
          <a:ext cx="4183308" cy="22997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501566669"/>
                    </a:ext>
                  </a:extLst>
                </a:gridCol>
                <a:gridCol w="1394436">
                  <a:extLst>
                    <a:ext uri="{9D8B030D-6E8A-4147-A177-3AD203B41FA5}">
                      <a16:colId xmlns:a16="http://schemas.microsoft.com/office/drawing/2014/main" val="524033037"/>
                    </a:ext>
                  </a:extLst>
                </a:gridCol>
                <a:gridCol w="1394436">
                  <a:extLst>
                    <a:ext uri="{9D8B030D-6E8A-4147-A177-3AD203B41FA5}">
                      <a16:colId xmlns:a16="http://schemas.microsoft.com/office/drawing/2014/main" val="3960184943"/>
                    </a:ext>
                  </a:extLst>
                </a:gridCol>
              </a:tblGrid>
              <a:tr h="1073229">
                <a:tc>
                  <a:txBody>
                    <a:bodyPr/>
                    <a:lstStyle/>
                    <a:p>
                      <a:endParaRPr lang="en-IN" dirty="0">
                        <a:effectLst/>
                      </a:endParaRP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Validation set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Test set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312100"/>
                  </a:ext>
                </a:extLst>
              </a:tr>
              <a:tr h="61327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Accuracy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98%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98%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79239107"/>
                  </a:ext>
                </a:extLst>
              </a:tr>
              <a:tr h="613274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F1 score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91%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98%</a:t>
                      </a:r>
                    </a:p>
                  </a:txBody>
                  <a:tcPr marL="99060" marR="99060"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272734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F45315-07CB-F7BB-B70D-EA7A776C5F5B}"/>
              </a:ext>
            </a:extLst>
          </p:cNvPr>
          <p:cNvSpPr txBox="1"/>
          <p:nvPr/>
        </p:nvSpPr>
        <p:spPr>
          <a:xfrm>
            <a:off x="1657599" y="1610496"/>
            <a:ext cx="7784984" cy="322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Now,the</a:t>
            </a:r>
            <a:r>
              <a:rPr lang="en-IN" dirty="0"/>
              <a:t> best model (the one with the best validation accuracy) detects brain </a:t>
            </a:r>
            <a:r>
              <a:rPr lang="en-IN" dirty="0" err="1"/>
              <a:t>tumor</a:t>
            </a:r>
            <a:r>
              <a:rPr lang="en-IN" dirty="0"/>
              <a:t> with: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98%   accuracy on the test set.</a:t>
            </a:r>
          </a:p>
          <a:p>
            <a:r>
              <a:rPr lang="en-IN" dirty="0"/>
              <a:t>98%   f1 score on the test set.</a:t>
            </a:r>
          </a:p>
          <a:p>
            <a:r>
              <a:rPr lang="en-IN" dirty="0"/>
              <a:t>These results are very good considering that the data is balanced.</a:t>
            </a:r>
          </a:p>
          <a:p>
            <a:endParaRPr lang="en-IN" dirty="0"/>
          </a:p>
          <a:p>
            <a:r>
              <a:rPr lang="en-IN" dirty="0"/>
              <a:t>Performance table of the best model: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2340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475</TotalTime>
  <Words>867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-apple-system</vt:lpstr>
      <vt:lpstr>Arial</vt:lpstr>
      <vt:lpstr>Arial Rounded MT Bold</vt:lpstr>
      <vt:lpstr>Bernard MT Condensed</vt:lpstr>
      <vt:lpstr>Book Antiqua</vt:lpstr>
      <vt:lpstr>Calibri</vt:lpstr>
      <vt:lpstr>Cascadia Code</vt:lpstr>
      <vt:lpstr>Franklin Gothic Heavy</vt:lpstr>
      <vt:lpstr>Nunito</vt:lpstr>
      <vt:lpstr>Roboto</vt:lpstr>
      <vt:lpstr>Segoe UI Black</vt:lpstr>
      <vt:lpstr>source-serif-pro</vt:lpstr>
      <vt:lpstr>Tw Cen MT</vt:lpstr>
      <vt:lpstr>Untitled-Sans-Regular</vt:lpstr>
      <vt:lpstr>Wingdings</vt:lpstr>
      <vt:lpstr>Droplet</vt:lpstr>
      <vt:lpstr>Symboisis Skills and Professional University(SSPU)  Certificate course in Data Associate </vt:lpstr>
      <vt:lpstr>Project introduction</vt:lpstr>
      <vt:lpstr>Libraries</vt:lpstr>
      <vt:lpstr>Datasets and tools </vt:lpstr>
      <vt:lpstr>Feature scaling</vt:lpstr>
      <vt:lpstr>algorithms</vt:lpstr>
      <vt:lpstr>ADVantages and disadvantages of  brain tumor</vt:lpstr>
      <vt:lpstr>Confusion matrix</vt:lpstr>
      <vt:lpstr>results</vt:lpstr>
      <vt:lpstr>Goal 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sawant</dc:creator>
  <cp:lastModifiedBy>mayur sawant</cp:lastModifiedBy>
  <cp:revision>1</cp:revision>
  <dcterms:created xsi:type="dcterms:W3CDTF">2024-08-01T05:03:03Z</dcterms:created>
  <dcterms:modified xsi:type="dcterms:W3CDTF">2024-08-02T10:46:48Z</dcterms:modified>
</cp:coreProperties>
</file>