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B6D8146-494F-49F9-B464-831774BDD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Revenue Visualization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B93644D-B8F0-4C3D-A355-AB45D325B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24-07-2022 16:07:18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A55A8CE7-0D1C-4B02-93A9-69109FFF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Revenue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Visualization</dc:title>
  <dc:creator/>
  <cp:lastModifiedBy>Komal Singh</cp:lastModifiedBy>
  <cp:revision>1</cp:revision>
  <dcterms:created xsi:type="dcterms:W3CDTF">2022-07-24T10:37:19Z</dcterms:created>
  <dcterms:modified xsi:type="dcterms:W3CDTF">2022-07-24T12:59:55Z</dcterms:modified>
</cp:coreProperties>
</file>