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42F-534C-4FE9-8FC3-94A248FCD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C3CB-6A67-4C52-8A33-DC03F56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42F-534C-4FE9-8FC3-94A248FCD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C3CB-6A67-4C52-8A33-DC03F56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42F-534C-4FE9-8FC3-94A248FCD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C3CB-6A67-4C52-8A33-DC03F56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42F-534C-4FE9-8FC3-94A248FCD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C3CB-6A67-4C52-8A33-DC03F56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5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42F-534C-4FE9-8FC3-94A248FCD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C3CB-6A67-4C52-8A33-DC03F56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1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42F-534C-4FE9-8FC3-94A248FCD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C3CB-6A67-4C52-8A33-DC03F56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42F-534C-4FE9-8FC3-94A248FCD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C3CB-6A67-4C52-8A33-DC03F56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4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42F-534C-4FE9-8FC3-94A248FCD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C3CB-6A67-4C52-8A33-DC03F56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8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42F-534C-4FE9-8FC3-94A248FCD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C3CB-6A67-4C52-8A33-DC03F56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42F-534C-4FE9-8FC3-94A248FCD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C3CB-6A67-4C52-8A33-DC03F56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A42F-534C-4FE9-8FC3-94A248FCD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C3CB-6A67-4C52-8A33-DC03F56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0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4A42F-534C-4FE9-8FC3-94A248FCD628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C3CB-6A67-4C52-8A33-DC03F56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3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KOMAL SINHA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COMMANDS AND THEIR DESCRIPTIONS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8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3" y="151370"/>
            <a:ext cx="11615670" cy="64297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cat – displaying the contents of the file</a:t>
            </a:r>
          </a:p>
          <a:p>
            <a:r>
              <a:rPr lang="en-US" dirty="0" smtClean="0"/>
              <a:t>Touch – creating a new file</a:t>
            </a:r>
          </a:p>
          <a:p>
            <a:r>
              <a:rPr lang="en-US" dirty="0" smtClean="0"/>
              <a:t>Nano – editing the required file (</a:t>
            </a:r>
            <a:r>
              <a:rPr lang="en-US" dirty="0" err="1" smtClean="0"/>
              <a:t>ctr+s-saving</a:t>
            </a:r>
            <a:r>
              <a:rPr lang="en-US" dirty="0" smtClean="0"/>
              <a:t>, </a:t>
            </a:r>
            <a:r>
              <a:rPr lang="en-US" dirty="0" err="1" smtClean="0"/>
              <a:t>ctr+x-returing</a:t>
            </a:r>
            <a:r>
              <a:rPr lang="en-US" dirty="0" smtClean="0"/>
              <a:t> to the terminal)</a:t>
            </a:r>
          </a:p>
          <a:p>
            <a:r>
              <a:rPr lang="en-US" dirty="0" smtClean="0"/>
              <a:t>Ls – listing all the files</a:t>
            </a:r>
          </a:p>
          <a:p>
            <a:r>
              <a:rPr lang="en-US" dirty="0" smtClean="0"/>
              <a:t>Ls –a – listing all the hidden files</a:t>
            </a:r>
          </a:p>
          <a:p>
            <a:r>
              <a:rPr lang="en-US" dirty="0" smtClean="0"/>
              <a:t>Clear – clearing the screen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 – word count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 –l – counting the number of lines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 –w – counting the number of words</a:t>
            </a:r>
          </a:p>
          <a:p>
            <a:r>
              <a:rPr lang="en-US" dirty="0" err="1" smtClean="0"/>
              <a:t>Wc</a:t>
            </a:r>
            <a:r>
              <a:rPr lang="en-US" dirty="0" smtClean="0"/>
              <a:t> –c – counting the number of characters</a:t>
            </a:r>
          </a:p>
          <a:p>
            <a:r>
              <a:rPr lang="en-US" dirty="0" err="1" smtClean="0"/>
              <a:t>Pwd</a:t>
            </a:r>
            <a:r>
              <a:rPr lang="en-US" dirty="0" smtClean="0"/>
              <a:t> – displaying the present working directory</a:t>
            </a:r>
          </a:p>
          <a:p>
            <a:r>
              <a:rPr lang="en-US" dirty="0" err="1" smtClean="0"/>
              <a:t>Whoami</a:t>
            </a:r>
            <a:r>
              <a:rPr lang="en-US" dirty="0" smtClean="0"/>
              <a:t> – getting your own info </a:t>
            </a:r>
          </a:p>
          <a:p>
            <a:r>
              <a:rPr lang="en-US" dirty="0" smtClean="0"/>
              <a:t>Date- displaying the date </a:t>
            </a:r>
          </a:p>
          <a:p>
            <a:r>
              <a:rPr lang="en-US" dirty="0" smtClean="0"/>
              <a:t>Cal – displaying the current </a:t>
            </a:r>
            <a:r>
              <a:rPr lang="en-US" dirty="0" err="1" smtClean="0"/>
              <a:t>calender</a:t>
            </a:r>
            <a:r>
              <a:rPr lang="en-US" dirty="0" smtClean="0"/>
              <a:t> month and other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3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 err="1" smtClean="0"/>
              <a:t>Cp</a:t>
            </a:r>
            <a:r>
              <a:rPr lang="en-US" dirty="0" smtClean="0"/>
              <a:t> – copying the contents ( </a:t>
            </a:r>
            <a:r>
              <a:rPr lang="en-US" dirty="0" err="1" smtClean="0"/>
              <a:t>src</a:t>
            </a:r>
            <a:r>
              <a:rPr lang="en-US" dirty="0" smtClean="0"/>
              <a:t> file destination file)</a:t>
            </a:r>
          </a:p>
          <a:p>
            <a:r>
              <a:rPr lang="en-US" dirty="0" err="1" smtClean="0"/>
              <a:t>Mv</a:t>
            </a:r>
            <a:r>
              <a:rPr lang="en-US" dirty="0" smtClean="0"/>
              <a:t> – moving the contents of one file to another (</a:t>
            </a:r>
            <a:r>
              <a:rPr lang="en-US" dirty="0" err="1" smtClean="0"/>
              <a:t>src</a:t>
            </a:r>
            <a:r>
              <a:rPr lang="en-US" dirty="0" smtClean="0"/>
              <a:t> file destination file)</a:t>
            </a:r>
          </a:p>
          <a:p>
            <a:r>
              <a:rPr lang="en-US" dirty="0" smtClean="0"/>
              <a:t>Rm – removing the files</a:t>
            </a:r>
          </a:p>
          <a:p>
            <a:r>
              <a:rPr lang="en-US" dirty="0" smtClean="0"/>
              <a:t>Rm –r – removing the directories</a:t>
            </a:r>
          </a:p>
          <a:p>
            <a:r>
              <a:rPr lang="en-US" dirty="0" err="1" smtClean="0"/>
              <a:t>Mkir</a:t>
            </a:r>
            <a:r>
              <a:rPr lang="en-US" dirty="0" smtClean="0"/>
              <a:t> – making a directory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– changing the permissions of the file or directory</a:t>
            </a:r>
          </a:p>
          <a:p>
            <a:r>
              <a:rPr lang="en-US" dirty="0" err="1" smtClean="0"/>
              <a:t>Umask</a:t>
            </a:r>
            <a:r>
              <a:rPr lang="en-US" dirty="0" smtClean="0"/>
              <a:t> – getting the hidden permission number</a:t>
            </a:r>
          </a:p>
          <a:p>
            <a:r>
              <a:rPr lang="en-US" dirty="0" err="1" smtClean="0"/>
              <a:t>Chown</a:t>
            </a:r>
            <a:r>
              <a:rPr lang="en-US" dirty="0" smtClean="0"/>
              <a:t> – changing the owners</a:t>
            </a:r>
          </a:p>
          <a:p>
            <a:r>
              <a:rPr lang="en-US" dirty="0" err="1" smtClean="0"/>
              <a:t>Chgrp</a:t>
            </a:r>
            <a:r>
              <a:rPr lang="en-US" dirty="0" smtClean="0"/>
              <a:t> – changing the groups</a:t>
            </a:r>
          </a:p>
          <a:p>
            <a:r>
              <a:rPr lang="en-US" dirty="0" smtClean="0"/>
              <a:t>Echo – displaying </a:t>
            </a:r>
            <a:r>
              <a:rPr lang="en-US" smtClean="0"/>
              <a:t>a message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4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9" t="8862" r="19378" b="10887"/>
          <a:stretch/>
        </p:blipFill>
        <p:spPr>
          <a:xfrm>
            <a:off x="1880315" y="0"/>
            <a:ext cx="8975231" cy="6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1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2" t="8065" r="19436" b="10839"/>
          <a:stretch/>
        </p:blipFill>
        <p:spPr>
          <a:xfrm>
            <a:off x="1687132" y="91212"/>
            <a:ext cx="8989454" cy="6766788"/>
          </a:xfrm>
        </p:spPr>
      </p:pic>
    </p:spTree>
    <p:extLst>
      <p:ext uri="{BB962C8B-B14F-4D97-AF65-F5344CB8AC3E}">
        <p14:creationId xmlns:p14="http://schemas.microsoft.com/office/powerpoint/2010/main" val="393057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t="5696" r="18938" b="9063"/>
          <a:stretch/>
        </p:blipFill>
        <p:spPr>
          <a:xfrm>
            <a:off x="1493949" y="62901"/>
            <a:ext cx="8847786" cy="6795099"/>
          </a:xfrm>
        </p:spPr>
      </p:pic>
    </p:spTree>
    <p:extLst>
      <p:ext uri="{BB962C8B-B14F-4D97-AF65-F5344CB8AC3E}">
        <p14:creationId xmlns:p14="http://schemas.microsoft.com/office/powerpoint/2010/main" val="337718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2" t="8065" r="19769" b="10247"/>
          <a:stretch/>
        </p:blipFill>
        <p:spPr>
          <a:xfrm>
            <a:off x="1275008" y="0"/>
            <a:ext cx="8989454" cy="6853842"/>
          </a:xfrm>
        </p:spPr>
      </p:pic>
    </p:spTree>
    <p:extLst>
      <p:ext uri="{BB962C8B-B14F-4D97-AF65-F5344CB8AC3E}">
        <p14:creationId xmlns:p14="http://schemas.microsoft.com/office/powerpoint/2010/main" val="185751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9" t="6880" r="19271" b="10543"/>
          <a:stretch/>
        </p:blipFill>
        <p:spPr>
          <a:xfrm>
            <a:off x="1223493" y="1"/>
            <a:ext cx="9015211" cy="6853528"/>
          </a:xfrm>
        </p:spPr>
      </p:pic>
    </p:spTree>
    <p:extLst>
      <p:ext uri="{BB962C8B-B14F-4D97-AF65-F5344CB8AC3E}">
        <p14:creationId xmlns:p14="http://schemas.microsoft.com/office/powerpoint/2010/main" val="38370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7768" r="19936" b="11135"/>
          <a:stretch/>
        </p:blipFill>
        <p:spPr>
          <a:xfrm>
            <a:off x="1107583" y="0"/>
            <a:ext cx="9234152" cy="6950985"/>
          </a:xfrm>
        </p:spPr>
      </p:pic>
    </p:spTree>
    <p:extLst>
      <p:ext uri="{BB962C8B-B14F-4D97-AF65-F5344CB8AC3E}">
        <p14:creationId xmlns:p14="http://schemas.microsoft.com/office/powerpoint/2010/main" val="355071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KOMAL SINHA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KOMAL SINHA</dc:title>
  <dc:creator>DELL</dc:creator>
  <cp:lastModifiedBy>DELL</cp:lastModifiedBy>
  <cp:revision>3</cp:revision>
  <dcterms:created xsi:type="dcterms:W3CDTF">2021-02-10T14:32:02Z</dcterms:created>
  <dcterms:modified xsi:type="dcterms:W3CDTF">2021-02-10T14:45:47Z</dcterms:modified>
</cp:coreProperties>
</file>