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Open Sans" panose="020F0502020204030204" pitchFamily="3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mudi Mishra" userId="e007a4809ecaecca" providerId="LiveId" clId="{79681FA8-DF4B-47BF-BBD2-91F8F18A107D}"/>
    <pc:docChg chg="undo custSel modSld">
      <pc:chgData name="Kaumudi Mishra" userId="e007a4809ecaecca" providerId="LiveId" clId="{79681FA8-DF4B-47BF-BBD2-91F8F18A107D}" dt="2025-04-10T02:29:48.926" v="64" actId="1076"/>
      <pc:docMkLst>
        <pc:docMk/>
      </pc:docMkLst>
      <pc:sldChg chg="addSp delSp modSp mod">
        <pc:chgData name="Kaumudi Mishra" userId="e007a4809ecaecca" providerId="LiveId" clId="{79681FA8-DF4B-47BF-BBD2-91F8F18A107D}" dt="2025-04-10T02:29:48.926" v="64" actId="1076"/>
        <pc:sldMkLst>
          <pc:docMk/>
          <pc:sldMk cId="0" sldId="260"/>
        </pc:sldMkLst>
        <pc:spChg chg="mod">
          <ac:chgData name="Kaumudi Mishra" userId="e007a4809ecaecca" providerId="LiveId" clId="{79681FA8-DF4B-47BF-BBD2-91F8F18A107D}" dt="2025-04-10T02:28:29.869" v="42" actId="1076"/>
          <ac:spMkLst>
            <pc:docMk/>
            <pc:sldMk cId="0" sldId="260"/>
            <ac:spMk id="5" creationId="{00000000-0000-0000-0000-000000000000}"/>
          </ac:spMkLst>
        </pc:spChg>
        <pc:spChg chg="mod">
          <ac:chgData name="Kaumudi Mishra" userId="e007a4809ecaecca" providerId="LiveId" clId="{79681FA8-DF4B-47BF-BBD2-91F8F18A107D}" dt="2025-04-10T02:28:33.895" v="43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Kaumudi Mishra" userId="e007a4809ecaecca" providerId="LiveId" clId="{79681FA8-DF4B-47BF-BBD2-91F8F18A107D}" dt="2025-04-10T02:29:48.926" v="64" actId="1076"/>
          <ac:spMkLst>
            <pc:docMk/>
            <pc:sldMk cId="0" sldId="260"/>
            <ac:spMk id="9" creationId="{00000000-0000-0000-0000-000000000000}"/>
          </ac:spMkLst>
        </pc:spChg>
        <pc:spChg chg="del">
          <ac:chgData name="Kaumudi Mishra" userId="e007a4809ecaecca" providerId="LiveId" clId="{79681FA8-DF4B-47BF-BBD2-91F8F18A107D}" dt="2025-04-10T02:25:46.617" v="18" actId="478"/>
          <ac:spMkLst>
            <pc:docMk/>
            <pc:sldMk cId="0" sldId="260"/>
            <ac:spMk id="10" creationId="{00000000-0000-0000-0000-000000000000}"/>
          </ac:spMkLst>
        </pc:spChg>
        <pc:spChg chg="add mod">
          <ac:chgData name="Kaumudi Mishra" userId="e007a4809ecaecca" providerId="LiveId" clId="{79681FA8-DF4B-47BF-BBD2-91F8F18A107D}" dt="2025-04-10T02:29:42.690" v="63" actId="20577"/>
          <ac:spMkLst>
            <pc:docMk/>
            <pc:sldMk cId="0" sldId="260"/>
            <ac:spMk id="11" creationId="{88C92C04-F2E8-EE34-02D8-8699D07F128E}"/>
          </ac:spMkLst>
        </pc:spChg>
        <pc:spChg chg="add mod">
          <ac:chgData name="Kaumudi Mishra" userId="e007a4809ecaecca" providerId="LiveId" clId="{79681FA8-DF4B-47BF-BBD2-91F8F18A107D}" dt="2025-04-10T02:25:54.675" v="21"/>
          <ac:spMkLst>
            <pc:docMk/>
            <pc:sldMk cId="0" sldId="260"/>
            <ac:spMk id="12" creationId="{EB013A4D-557B-4649-50E7-9965E8710572}"/>
          </ac:spMkLst>
        </pc:spChg>
        <pc:spChg chg="add mod">
          <ac:chgData name="Kaumudi Mishra" userId="e007a4809ecaecca" providerId="LiveId" clId="{79681FA8-DF4B-47BF-BBD2-91F8F18A107D}" dt="2025-04-10T02:28:57.957" v="56" actId="20577"/>
          <ac:spMkLst>
            <pc:docMk/>
            <pc:sldMk cId="0" sldId="260"/>
            <ac:spMk id="13" creationId="{CD2D3C0D-AB5E-E304-60D4-A6E79B4606C9}"/>
          </ac:spMkLst>
        </pc:spChg>
        <pc:picChg chg="mod">
          <ac:chgData name="Kaumudi Mishra" userId="e007a4809ecaecca" providerId="LiveId" clId="{79681FA8-DF4B-47BF-BBD2-91F8F18A107D}" dt="2025-04-10T02:29:08.554" v="58" actId="1076"/>
          <ac:picMkLst>
            <pc:docMk/>
            <pc:sldMk cId="0" sldId="260"/>
            <ac:picMk id="4" creationId="{00000000-0000-0000-0000-000000000000}"/>
          </ac:picMkLst>
        </pc:picChg>
        <pc:picChg chg="mod">
          <ac:chgData name="Kaumudi Mishra" userId="e007a4809ecaecca" providerId="LiveId" clId="{79681FA8-DF4B-47BF-BBD2-91F8F18A107D}" dt="2025-04-10T02:29:04.579" v="57" actId="1076"/>
          <ac:picMkLst>
            <pc:docMk/>
            <pc:sldMk cId="0" sldId="260"/>
            <ac:picMk id="6" creationId="{00000000-0000-0000-0000-000000000000}"/>
          </ac:picMkLst>
        </pc:picChg>
        <pc:picChg chg="mod">
          <ac:chgData name="Kaumudi Mishra" userId="e007a4809ecaecca" providerId="LiveId" clId="{79681FA8-DF4B-47BF-BBD2-91F8F18A107D}" dt="2025-04-10T02:29:17.472" v="59" actId="1076"/>
          <ac:picMkLst>
            <pc:docMk/>
            <pc:sldMk cId="0" sldId="260"/>
            <ac:picMk id="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73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37197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ChatEase: Smart WhatsApp Bot for Businesses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0369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ChatEase is an AI-powered WhatsApp bot designed for small/large businesses. It helps reduce customer support workload and provides instant, intelligent communication solutions.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7924"/>
            <a:ext cx="117919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The Customer Support Challenge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13678"/>
            <a:ext cx="32500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Repetitive Queries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9482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Small businesses are often overwhelmed by repetitive customer queries.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247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 teams spend 3-4 hours daily on basic questions.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713678"/>
            <a:ext cx="32783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Operational Costs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29482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Manual responses lead to slow response times, high operational costs, and customer frustration.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46666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ChatEase: Your Smart Communication Solution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37709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4419600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4377095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No-Code Dashboard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5221843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Easy-to-use WhatsApp bot dashboard.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685467" y="437709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537" y="4419600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22583" y="43770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Quick Setup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422583" y="4867513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15-minute setup process.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642961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6472118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6429613"/>
            <a:ext cx="44942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Customizable Workflows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692003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Customizable auto-reply workflows.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8326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Competitive Landscape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40988"/>
            <a:ext cx="7556421" cy="3705225"/>
          </a:xfrm>
          <a:prstGeom prst="roundRect">
            <a:avLst>
              <a:gd name="adj" fmla="val 257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3148608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5457" y="3292316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Competitor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9032438" y="3292316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545610" y="3292316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287810" y="3798927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6515457" y="3942636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WATI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032438" y="3942636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Feature-rich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1545610" y="3942636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Complex setup, higher pricing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810" y="4812149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6515457" y="495585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Zoko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032438" y="495585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Easy to use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1545610" y="4955858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Limited customization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5825371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515457" y="596907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Yellow.ai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9032438" y="5969079"/>
            <a:ext cx="205192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 powered bot, uses NLP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11545610" y="596907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 pricing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941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Why ChatEase Stands Out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59" y="376122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71463" y="4545687"/>
            <a:ext cx="2291952" cy="708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AI-powered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smart replies </a:t>
            </a:r>
            <a:endParaRPr lang="en-US" sz="22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8231" y="3761225"/>
            <a:ext cx="566976" cy="56697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109025" y="4545686"/>
            <a:ext cx="2429465" cy="963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Ideal for small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businesses</a:t>
            </a: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726" y="3751898"/>
            <a:ext cx="566976" cy="56697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023247" y="6015283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24/7 Support</a:t>
            </a:r>
            <a:endParaRPr lang="en-US" sz="220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88C92C04-F2E8-EE34-02D8-8699D07F128E}"/>
              </a:ext>
            </a:extLst>
          </p:cNvPr>
          <p:cNvSpPr/>
          <p:nvPr/>
        </p:nvSpPr>
        <p:spPr>
          <a:xfrm>
            <a:off x="1542757" y="5993325"/>
            <a:ext cx="2564107" cy="708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Cost-effective</a:t>
            </a:r>
            <a:endParaRPr lang="en-US" sz="2200" dirty="0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CD2D3C0D-AB5E-E304-60D4-A6E79B4606C9}"/>
              </a:ext>
            </a:extLst>
          </p:cNvPr>
          <p:cNvSpPr/>
          <p:nvPr/>
        </p:nvSpPr>
        <p:spPr>
          <a:xfrm>
            <a:off x="6126512" y="4545687"/>
            <a:ext cx="2429465" cy="963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Quick replies &amp; </a:t>
            </a: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suggestions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155</Words>
  <Application>Microsoft Office PowerPoint</Application>
  <PresentationFormat>Custom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Open Sans</vt:lpstr>
      <vt:lpstr>Arial</vt:lpstr>
      <vt:lpstr>Unbounded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Kaumudi Mishra</cp:lastModifiedBy>
  <cp:revision>1</cp:revision>
  <dcterms:created xsi:type="dcterms:W3CDTF">2025-04-09T17:17:05Z</dcterms:created>
  <dcterms:modified xsi:type="dcterms:W3CDTF">2025-04-10T02:30:04Z</dcterms:modified>
</cp:coreProperties>
</file>