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84" r:id="rId5"/>
    <p:sldId id="287" r:id="rId6"/>
    <p:sldId id="297" r:id="rId7"/>
    <p:sldId id="288" r:id="rId8"/>
    <p:sldId id="299" r:id="rId9"/>
    <p:sldId id="289" r:id="rId10"/>
    <p:sldId id="296" r:id="rId11"/>
    <p:sldId id="295" r:id="rId12"/>
    <p:sldId id="29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4EF54C-E0C0-49EC-A2F7-C2F62AEF54EB}" v="170" dt="2025-04-17T04:20:25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99" autoAdjust="0"/>
  </p:normalViewPr>
  <p:slideViewPr>
    <p:cSldViewPr snapToGrid="0" snapToObjects="1" showGuides="1">
      <p:cViewPr>
        <p:scale>
          <a:sx n="66" d="100"/>
          <a:sy n="66" d="100"/>
        </p:scale>
        <p:origin x="858" y="96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8A751-ADCC-4876-BFF7-84053BA7F140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 phldr="1"/>
      <dgm:spPr/>
    </dgm:pt>
    <dgm:pt modelId="{7173AFE8-8B19-4A10-BD08-B0796C652977}">
      <dgm:prSet phldrT="[Text]"/>
      <dgm:spPr/>
      <dgm:t>
        <a:bodyPr/>
        <a:lstStyle/>
        <a:p>
          <a:r>
            <a:rPr lang="en-US" dirty="0">
              <a:latin typeface="+mj-lt"/>
            </a:rPr>
            <a:t>Customer </a:t>
          </a:r>
          <a:endParaRPr lang="en-IN" dirty="0">
            <a:latin typeface="+mj-lt"/>
          </a:endParaRPr>
        </a:p>
      </dgm:t>
    </dgm:pt>
    <dgm:pt modelId="{0B07D0A1-BB9D-42C0-A1FD-B208210CC88F}" type="parTrans" cxnId="{6DE071A0-F4C1-4A01-AF24-6E9BF2983B2E}">
      <dgm:prSet/>
      <dgm:spPr/>
      <dgm:t>
        <a:bodyPr/>
        <a:lstStyle/>
        <a:p>
          <a:endParaRPr lang="en-IN"/>
        </a:p>
      </dgm:t>
    </dgm:pt>
    <dgm:pt modelId="{9882F2E4-4ECF-4118-BE63-1378274BE7F6}" type="sibTrans" cxnId="{6DE071A0-F4C1-4A01-AF24-6E9BF2983B2E}">
      <dgm:prSet/>
      <dgm:spPr/>
      <dgm:t>
        <a:bodyPr/>
        <a:lstStyle/>
        <a:p>
          <a:endParaRPr lang="en-IN"/>
        </a:p>
      </dgm:t>
    </dgm:pt>
    <dgm:pt modelId="{A249DBD6-58DB-433C-86B5-91571633248C}">
      <dgm:prSet phldrT="[Text]"/>
      <dgm:spPr/>
      <dgm:t>
        <a:bodyPr/>
        <a:lstStyle/>
        <a:p>
          <a:r>
            <a:rPr lang="en-US" dirty="0">
              <a:latin typeface="+mj-lt"/>
            </a:rPr>
            <a:t>WhatsApp</a:t>
          </a:r>
          <a:endParaRPr lang="en-IN" dirty="0">
            <a:latin typeface="+mj-lt"/>
          </a:endParaRPr>
        </a:p>
      </dgm:t>
    </dgm:pt>
    <dgm:pt modelId="{59BC4464-77A3-4972-B513-97A1EDF8333D}" type="parTrans" cxnId="{3B505CFB-6987-4BB8-A35E-8466EC193527}">
      <dgm:prSet/>
      <dgm:spPr/>
      <dgm:t>
        <a:bodyPr/>
        <a:lstStyle/>
        <a:p>
          <a:endParaRPr lang="en-IN"/>
        </a:p>
      </dgm:t>
    </dgm:pt>
    <dgm:pt modelId="{36793411-E5A7-458C-A5DF-7B8E9ECE95CA}" type="sibTrans" cxnId="{3B505CFB-6987-4BB8-A35E-8466EC193527}">
      <dgm:prSet/>
      <dgm:spPr/>
      <dgm:t>
        <a:bodyPr/>
        <a:lstStyle/>
        <a:p>
          <a:endParaRPr lang="en-IN"/>
        </a:p>
      </dgm:t>
    </dgm:pt>
    <dgm:pt modelId="{42E9E6AE-CE5E-471F-9393-DC4F74B52A8C}">
      <dgm:prSet phldrT="[Text]"/>
      <dgm:spPr/>
      <dgm:t>
        <a:bodyPr/>
        <a:lstStyle/>
        <a:p>
          <a:r>
            <a:rPr lang="en-US" dirty="0">
              <a:latin typeface="+mj-lt"/>
            </a:rPr>
            <a:t>WhatsApp Business API</a:t>
          </a:r>
          <a:endParaRPr lang="en-IN" dirty="0">
            <a:latin typeface="+mj-lt"/>
          </a:endParaRPr>
        </a:p>
      </dgm:t>
    </dgm:pt>
    <dgm:pt modelId="{CA060F27-6A84-43C5-A2BD-B3B21F96DAF4}" type="parTrans" cxnId="{A6B0739F-E89D-4EA8-BD37-3BB559C97F89}">
      <dgm:prSet/>
      <dgm:spPr/>
      <dgm:t>
        <a:bodyPr/>
        <a:lstStyle/>
        <a:p>
          <a:endParaRPr lang="en-IN"/>
        </a:p>
      </dgm:t>
    </dgm:pt>
    <dgm:pt modelId="{49F921FB-A2F9-423E-8571-12EEEC400E84}" type="sibTrans" cxnId="{A6B0739F-E89D-4EA8-BD37-3BB559C97F89}">
      <dgm:prSet/>
      <dgm:spPr/>
      <dgm:t>
        <a:bodyPr/>
        <a:lstStyle/>
        <a:p>
          <a:endParaRPr lang="en-IN"/>
        </a:p>
      </dgm:t>
    </dgm:pt>
    <dgm:pt modelId="{0305B2AE-BD97-4B37-8E04-AFFD6E9877B1}">
      <dgm:prSet phldrT="[Text]"/>
      <dgm:spPr/>
      <dgm:t>
        <a:bodyPr/>
        <a:lstStyle/>
        <a:p>
          <a:r>
            <a:rPr lang="en-US" dirty="0">
              <a:latin typeface="+mj-lt"/>
            </a:rPr>
            <a:t>Backend       ( Node.js </a:t>
          </a:r>
          <a:r>
            <a:rPr lang="en-US" dirty="0"/>
            <a:t>)</a:t>
          </a:r>
          <a:endParaRPr lang="en-IN" dirty="0"/>
        </a:p>
      </dgm:t>
    </dgm:pt>
    <dgm:pt modelId="{F3DF99E7-9546-4A83-A0FA-BDCA1821CE46}" type="parTrans" cxnId="{FD660087-9570-48EA-908E-845DFD372F83}">
      <dgm:prSet/>
      <dgm:spPr/>
      <dgm:t>
        <a:bodyPr/>
        <a:lstStyle/>
        <a:p>
          <a:endParaRPr lang="en-IN"/>
        </a:p>
      </dgm:t>
    </dgm:pt>
    <dgm:pt modelId="{29260634-4F84-4C33-8CF8-74010D26893B}" type="sibTrans" cxnId="{FD660087-9570-48EA-908E-845DFD372F83}">
      <dgm:prSet/>
      <dgm:spPr/>
      <dgm:t>
        <a:bodyPr/>
        <a:lstStyle/>
        <a:p>
          <a:endParaRPr lang="en-IN"/>
        </a:p>
      </dgm:t>
    </dgm:pt>
    <dgm:pt modelId="{C0B5D79D-8F52-4AD3-A923-D78224A37F66}" type="pres">
      <dgm:prSet presAssocID="{0A68A751-ADCC-4876-BFF7-84053BA7F140}" presName="Name0" presStyleCnt="0">
        <dgm:presLayoutVars>
          <dgm:dir/>
          <dgm:resizeHandles val="exact"/>
        </dgm:presLayoutVars>
      </dgm:prSet>
      <dgm:spPr/>
    </dgm:pt>
    <dgm:pt modelId="{64AA8CB3-8537-42B9-BC63-C35A6F4A0EE3}" type="pres">
      <dgm:prSet presAssocID="{7173AFE8-8B19-4A10-BD08-B0796C652977}" presName="node" presStyleLbl="node1" presStyleIdx="0" presStyleCnt="4">
        <dgm:presLayoutVars>
          <dgm:bulletEnabled val="1"/>
        </dgm:presLayoutVars>
      </dgm:prSet>
      <dgm:spPr/>
    </dgm:pt>
    <dgm:pt modelId="{9D43B6BA-6D9A-4709-8106-2D56018C997A}" type="pres">
      <dgm:prSet presAssocID="{9882F2E4-4ECF-4118-BE63-1378274BE7F6}" presName="sibTrans" presStyleLbl="sibTrans2D1" presStyleIdx="0" presStyleCnt="3"/>
      <dgm:spPr/>
    </dgm:pt>
    <dgm:pt modelId="{0D935EF1-5BB4-446D-BA5F-9738A543AC74}" type="pres">
      <dgm:prSet presAssocID="{9882F2E4-4ECF-4118-BE63-1378274BE7F6}" presName="connectorText" presStyleLbl="sibTrans2D1" presStyleIdx="0" presStyleCnt="3"/>
      <dgm:spPr/>
    </dgm:pt>
    <dgm:pt modelId="{7C120361-66D8-4F6C-B46C-15E7192EC99C}" type="pres">
      <dgm:prSet presAssocID="{A249DBD6-58DB-433C-86B5-91571633248C}" presName="node" presStyleLbl="node1" presStyleIdx="1" presStyleCnt="4">
        <dgm:presLayoutVars>
          <dgm:bulletEnabled val="1"/>
        </dgm:presLayoutVars>
      </dgm:prSet>
      <dgm:spPr/>
    </dgm:pt>
    <dgm:pt modelId="{DB6CE0F3-CDC6-47B0-BD9B-5EF70FDCB044}" type="pres">
      <dgm:prSet presAssocID="{36793411-E5A7-458C-A5DF-7B8E9ECE95CA}" presName="sibTrans" presStyleLbl="sibTrans2D1" presStyleIdx="1" presStyleCnt="3"/>
      <dgm:spPr/>
    </dgm:pt>
    <dgm:pt modelId="{0C8F29BA-6777-48BD-95F6-E20C1440D269}" type="pres">
      <dgm:prSet presAssocID="{36793411-E5A7-458C-A5DF-7B8E9ECE95CA}" presName="connectorText" presStyleLbl="sibTrans2D1" presStyleIdx="1" presStyleCnt="3"/>
      <dgm:spPr/>
    </dgm:pt>
    <dgm:pt modelId="{AA9CB56E-EC73-4772-B42D-C952406B3F23}" type="pres">
      <dgm:prSet presAssocID="{42E9E6AE-CE5E-471F-9393-DC4F74B52A8C}" presName="node" presStyleLbl="node1" presStyleIdx="2" presStyleCnt="4">
        <dgm:presLayoutVars>
          <dgm:bulletEnabled val="1"/>
        </dgm:presLayoutVars>
      </dgm:prSet>
      <dgm:spPr/>
    </dgm:pt>
    <dgm:pt modelId="{FADEE17B-9206-4B22-A8D1-5451B4CE93A6}" type="pres">
      <dgm:prSet presAssocID="{49F921FB-A2F9-423E-8571-12EEEC400E84}" presName="sibTrans" presStyleLbl="sibTrans2D1" presStyleIdx="2" presStyleCnt="3"/>
      <dgm:spPr/>
    </dgm:pt>
    <dgm:pt modelId="{5FF03B6A-9B0A-4E72-8BBB-3E13672F451F}" type="pres">
      <dgm:prSet presAssocID="{49F921FB-A2F9-423E-8571-12EEEC400E84}" presName="connectorText" presStyleLbl="sibTrans2D1" presStyleIdx="2" presStyleCnt="3"/>
      <dgm:spPr/>
    </dgm:pt>
    <dgm:pt modelId="{9CCE9539-F4AF-461E-99AB-8EA364C9FCAC}" type="pres">
      <dgm:prSet presAssocID="{0305B2AE-BD97-4B37-8E04-AFFD6E9877B1}" presName="node" presStyleLbl="node1" presStyleIdx="3" presStyleCnt="4">
        <dgm:presLayoutVars>
          <dgm:bulletEnabled val="1"/>
        </dgm:presLayoutVars>
      </dgm:prSet>
      <dgm:spPr/>
    </dgm:pt>
  </dgm:ptLst>
  <dgm:cxnLst>
    <dgm:cxn modelId="{A450780C-9A75-4DE2-8B75-F69EE0C9F027}" type="presOf" srcId="{7173AFE8-8B19-4A10-BD08-B0796C652977}" destId="{64AA8CB3-8537-42B9-BC63-C35A6F4A0EE3}" srcOrd="0" destOrd="0" presId="urn:microsoft.com/office/officeart/2005/8/layout/process1"/>
    <dgm:cxn modelId="{D67E9B24-019B-4744-AF6C-7C000E40F7E4}" type="presOf" srcId="{42E9E6AE-CE5E-471F-9393-DC4F74B52A8C}" destId="{AA9CB56E-EC73-4772-B42D-C952406B3F23}" srcOrd="0" destOrd="0" presId="urn:microsoft.com/office/officeart/2005/8/layout/process1"/>
    <dgm:cxn modelId="{CD24CF32-21E4-446D-8006-90F53417148B}" type="presOf" srcId="{36793411-E5A7-458C-A5DF-7B8E9ECE95CA}" destId="{0C8F29BA-6777-48BD-95F6-E20C1440D269}" srcOrd="1" destOrd="0" presId="urn:microsoft.com/office/officeart/2005/8/layout/process1"/>
    <dgm:cxn modelId="{69D5BE53-0BEC-47C1-8BB9-D5BC3B96D68E}" type="presOf" srcId="{0A68A751-ADCC-4876-BFF7-84053BA7F140}" destId="{C0B5D79D-8F52-4AD3-A923-D78224A37F66}" srcOrd="0" destOrd="0" presId="urn:microsoft.com/office/officeart/2005/8/layout/process1"/>
    <dgm:cxn modelId="{2473F175-340C-4658-8572-CADD8B76CBBA}" type="presOf" srcId="{36793411-E5A7-458C-A5DF-7B8E9ECE95CA}" destId="{DB6CE0F3-CDC6-47B0-BD9B-5EF70FDCB044}" srcOrd="0" destOrd="0" presId="urn:microsoft.com/office/officeart/2005/8/layout/process1"/>
    <dgm:cxn modelId="{00830E5A-FC38-4465-9B17-2E77144668B6}" type="presOf" srcId="{0305B2AE-BD97-4B37-8E04-AFFD6E9877B1}" destId="{9CCE9539-F4AF-461E-99AB-8EA364C9FCAC}" srcOrd="0" destOrd="0" presId="urn:microsoft.com/office/officeart/2005/8/layout/process1"/>
    <dgm:cxn modelId="{FD660087-9570-48EA-908E-845DFD372F83}" srcId="{0A68A751-ADCC-4876-BFF7-84053BA7F140}" destId="{0305B2AE-BD97-4B37-8E04-AFFD6E9877B1}" srcOrd="3" destOrd="0" parTransId="{F3DF99E7-9546-4A83-A0FA-BDCA1821CE46}" sibTransId="{29260634-4F84-4C33-8CF8-74010D26893B}"/>
    <dgm:cxn modelId="{9E2C9292-15AB-4A49-8450-3B1C803D95D4}" type="presOf" srcId="{49F921FB-A2F9-423E-8571-12EEEC400E84}" destId="{5FF03B6A-9B0A-4E72-8BBB-3E13672F451F}" srcOrd="1" destOrd="0" presId="urn:microsoft.com/office/officeart/2005/8/layout/process1"/>
    <dgm:cxn modelId="{A6B0739F-E89D-4EA8-BD37-3BB559C97F89}" srcId="{0A68A751-ADCC-4876-BFF7-84053BA7F140}" destId="{42E9E6AE-CE5E-471F-9393-DC4F74B52A8C}" srcOrd="2" destOrd="0" parTransId="{CA060F27-6A84-43C5-A2BD-B3B21F96DAF4}" sibTransId="{49F921FB-A2F9-423E-8571-12EEEC400E84}"/>
    <dgm:cxn modelId="{6DE071A0-F4C1-4A01-AF24-6E9BF2983B2E}" srcId="{0A68A751-ADCC-4876-BFF7-84053BA7F140}" destId="{7173AFE8-8B19-4A10-BD08-B0796C652977}" srcOrd="0" destOrd="0" parTransId="{0B07D0A1-BB9D-42C0-A1FD-B208210CC88F}" sibTransId="{9882F2E4-4ECF-4118-BE63-1378274BE7F6}"/>
    <dgm:cxn modelId="{6BA0D5A7-6DE6-4109-9067-E862BAF45B25}" type="presOf" srcId="{9882F2E4-4ECF-4118-BE63-1378274BE7F6}" destId="{0D935EF1-5BB4-446D-BA5F-9738A543AC74}" srcOrd="1" destOrd="0" presId="urn:microsoft.com/office/officeart/2005/8/layout/process1"/>
    <dgm:cxn modelId="{993406DC-525A-40DC-97D6-4B4B87A5216A}" type="presOf" srcId="{49F921FB-A2F9-423E-8571-12EEEC400E84}" destId="{FADEE17B-9206-4B22-A8D1-5451B4CE93A6}" srcOrd="0" destOrd="0" presId="urn:microsoft.com/office/officeart/2005/8/layout/process1"/>
    <dgm:cxn modelId="{AAF2CBDE-4750-4A1D-9DDA-949CB8FBF98D}" type="presOf" srcId="{A249DBD6-58DB-433C-86B5-91571633248C}" destId="{7C120361-66D8-4F6C-B46C-15E7192EC99C}" srcOrd="0" destOrd="0" presId="urn:microsoft.com/office/officeart/2005/8/layout/process1"/>
    <dgm:cxn modelId="{328E9DE2-CB55-4300-8506-EA6C255942C1}" type="presOf" srcId="{9882F2E4-4ECF-4118-BE63-1378274BE7F6}" destId="{9D43B6BA-6D9A-4709-8106-2D56018C997A}" srcOrd="0" destOrd="0" presId="urn:microsoft.com/office/officeart/2005/8/layout/process1"/>
    <dgm:cxn modelId="{3B505CFB-6987-4BB8-A35E-8466EC193527}" srcId="{0A68A751-ADCC-4876-BFF7-84053BA7F140}" destId="{A249DBD6-58DB-433C-86B5-91571633248C}" srcOrd="1" destOrd="0" parTransId="{59BC4464-77A3-4972-B513-97A1EDF8333D}" sibTransId="{36793411-E5A7-458C-A5DF-7B8E9ECE95CA}"/>
    <dgm:cxn modelId="{4D58AB66-BFC2-44DD-B08B-A8DCB4C5109C}" type="presParOf" srcId="{C0B5D79D-8F52-4AD3-A923-D78224A37F66}" destId="{64AA8CB3-8537-42B9-BC63-C35A6F4A0EE3}" srcOrd="0" destOrd="0" presId="urn:microsoft.com/office/officeart/2005/8/layout/process1"/>
    <dgm:cxn modelId="{7F75FCC2-7943-4E04-867B-0C45EF0E185A}" type="presParOf" srcId="{C0B5D79D-8F52-4AD3-A923-D78224A37F66}" destId="{9D43B6BA-6D9A-4709-8106-2D56018C997A}" srcOrd="1" destOrd="0" presId="urn:microsoft.com/office/officeart/2005/8/layout/process1"/>
    <dgm:cxn modelId="{B49BFA09-A5A1-4E1E-AD9D-B5EDED610EB3}" type="presParOf" srcId="{9D43B6BA-6D9A-4709-8106-2D56018C997A}" destId="{0D935EF1-5BB4-446D-BA5F-9738A543AC74}" srcOrd="0" destOrd="0" presId="urn:microsoft.com/office/officeart/2005/8/layout/process1"/>
    <dgm:cxn modelId="{90C48CEA-4132-4B52-9A3E-438391083EAA}" type="presParOf" srcId="{C0B5D79D-8F52-4AD3-A923-D78224A37F66}" destId="{7C120361-66D8-4F6C-B46C-15E7192EC99C}" srcOrd="2" destOrd="0" presId="urn:microsoft.com/office/officeart/2005/8/layout/process1"/>
    <dgm:cxn modelId="{8C630968-2BCE-48DB-B87F-7197E4F9AAE0}" type="presParOf" srcId="{C0B5D79D-8F52-4AD3-A923-D78224A37F66}" destId="{DB6CE0F3-CDC6-47B0-BD9B-5EF70FDCB044}" srcOrd="3" destOrd="0" presId="urn:microsoft.com/office/officeart/2005/8/layout/process1"/>
    <dgm:cxn modelId="{EC98BB33-5A22-4E8D-B1A7-4136DF7B9DBD}" type="presParOf" srcId="{DB6CE0F3-CDC6-47B0-BD9B-5EF70FDCB044}" destId="{0C8F29BA-6777-48BD-95F6-E20C1440D269}" srcOrd="0" destOrd="0" presId="urn:microsoft.com/office/officeart/2005/8/layout/process1"/>
    <dgm:cxn modelId="{70AADFE8-1FC5-48FC-BAAE-792844E2686D}" type="presParOf" srcId="{C0B5D79D-8F52-4AD3-A923-D78224A37F66}" destId="{AA9CB56E-EC73-4772-B42D-C952406B3F23}" srcOrd="4" destOrd="0" presId="urn:microsoft.com/office/officeart/2005/8/layout/process1"/>
    <dgm:cxn modelId="{999E23B7-8155-4301-9252-57FAAC7BFAED}" type="presParOf" srcId="{C0B5D79D-8F52-4AD3-A923-D78224A37F66}" destId="{FADEE17B-9206-4B22-A8D1-5451B4CE93A6}" srcOrd="5" destOrd="0" presId="urn:microsoft.com/office/officeart/2005/8/layout/process1"/>
    <dgm:cxn modelId="{3C461464-7297-4BAE-B8FD-37C45461004C}" type="presParOf" srcId="{FADEE17B-9206-4B22-A8D1-5451B4CE93A6}" destId="{5FF03B6A-9B0A-4E72-8BBB-3E13672F451F}" srcOrd="0" destOrd="0" presId="urn:microsoft.com/office/officeart/2005/8/layout/process1"/>
    <dgm:cxn modelId="{AC328051-BB14-4B5C-97E0-98E9AF01F967}" type="presParOf" srcId="{C0B5D79D-8F52-4AD3-A923-D78224A37F66}" destId="{9CCE9539-F4AF-461E-99AB-8EA364C9FCA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68A751-ADCC-4876-BFF7-84053BA7F140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 phldr="1"/>
      <dgm:spPr/>
    </dgm:pt>
    <dgm:pt modelId="{7173AFE8-8B19-4A10-BD08-B0796C652977}">
      <dgm:prSet phldrT="[Text]"/>
      <dgm:spPr/>
      <dgm:t>
        <a:bodyPr/>
        <a:lstStyle/>
        <a:p>
          <a:r>
            <a:rPr lang="en-US" dirty="0">
              <a:latin typeface="+mj-lt"/>
            </a:rPr>
            <a:t> Responds back to customer</a:t>
          </a:r>
          <a:endParaRPr lang="en-IN" dirty="0">
            <a:latin typeface="+mj-lt"/>
          </a:endParaRPr>
        </a:p>
      </dgm:t>
    </dgm:pt>
    <dgm:pt modelId="{0B07D0A1-BB9D-42C0-A1FD-B208210CC88F}" type="parTrans" cxnId="{6DE071A0-F4C1-4A01-AF24-6E9BF2983B2E}">
      <dgm:prSet/>
      <dgm:spPr/>
      <dgm:t>
        <a:bodyPr/>
        <a:lstStyle/>
        <a:p>
          <a:endParaRPr lang="en-IN"/>
        </a:p>
      </dgm:t>
    </dgm:pt>
    <dgm:pt modelId="{9882F2E4-4ECF-4118-BE63-1378274BE7F6}" type="sibTrans" cxnId="{6DE071A0-F4C1-4A01-AF24-6E9BF2983B2E}">
      <dgm:prSet/>
      <dgm:spPr/>
      <dgm:t>
        <a:bodyPr/>
        <a:lstStyle/>
        <a:p>
          <a:endParaRPr lang="en-IN"/>
        </a:p>
      </dgm:t>
    </dgm:pt>
    <dgm:pt modelId="{42E9E6AE-CE5E-471F-9393-DC4F74B52A8C}">
      <dgm:prSet phldrT="[Text]"/>
      <dgm:spPr/>
      <dgm:t>
        <a:bodyPr/>
        <a:lstStyle/>
        <a:p>
          <a:r>
            <a:rPr lang="en-US" dirty="0">
              <a:latin typeface="+mj-lt"/>
            </a:rPr>
            <a:t>Saves data in database</a:t>
          </a:r>
          <a:endParaRPr lang="en-IN" dirty="0">
            <a:latin typeface="+mj-lt"/>
          </a:endParaRPr>
        </a:p>
      </dgm:t>
    </dgm:pt>
    <dgm:pt modelId="{CA060F27-6A84-43C5-A2BD-B3B21F96DAF4}" type="parTrans" cxnId="{A6B0739F-E89D-4EA8-BD37-3BB559C97F89}">
      <dgm:prSet/>
      <dgm:spPr/>
      <dgm:t>
        <a:bodyPr/>
        <a:lstStyle/>
        <a:p>
          <a:endParaRPr lang="en-IN"/>
        </a:p>
      </dgm:t>
    </dgm:pt>
    <dgm:pt modelId="{49F921FB-A2F9-423E-8571-12EEEC400E84}" type="sibTrans" cxnId="{A6B0739F-E89D-4EA8-BD37-3BB559C97F89}">
      <dgm:prSet/>
      <dgm:spPr/>
      <dgm:t>
        <a:bodyPr/>
        <a:lstStyle/>
        <a:p>
          <a:endParaRPr lang="en-IN"/>
        </a:p>
      </dgm:t>
    </dgm:pt>
    <dgm:pt modelId="{0305B2AE-BD97-4B37-8E04-AFFD6E9877B1}">
      <dgm:prSet phldrT="[Text]"/>
      <dgm:spPr/>
      <dgm:t>
        <a:bodyPr/>
        <a:lstStyle/>
        <a:p>
          <a:r>
            <a:rPr lang="en-US" dirty="0">
              <a:latin typeface="+mj-lt"/>
            </a:rPr>
            <a:t>Backend</a:t>
          </a:r>
        </a:p>
        <a:p>
          <a:r>
            <a:rPr lang="en-US" dirty="0">
              <a:latin typeface="+mj-lt"/>
            </a:rPr>
            <a:t>Process the logic </a:t>
          </a:r>
        </a:p>
      </dgm:t>
    </dgm:pt>
    <dgm:pt modelId="{F3DF99E7-9546-4A83-A0FA-BDCA1821CE46}" type="parTrans" cxnId="{FD660087-9570-48EA-908E-845DFD372F83}">
      <dgm:prSet/>
      <dgm:spPr/>
      <dgm:t>
        <a:bodyPr/>
        <a:lstStyle/>
        <a:p>
          <a:endParaRPr lang="en-IN"/>
        </a:p>
      </dgm:t>
    </dgm:pt>
    <dgm:pt modelId="{29260634-4F84-4C33-8CF8-74010D26893B}" type="sibTrans" cxnId="{FD660087-9570-48EA-908E-845DFD372F83}">
      <dgm:prSet/>
      <dgm:spPr/>
      <dgm:t>
        <a:bodyPr/>
        <a:lstStyle/>
        <a:p>
          <a:endParaRPr lang="en-IN"/>
        </a:p>
      </dgm:t>
    </dgm:pt>
    <dgm:pt modelId="{C0B5D79D-8F52-4AD3-A923-D78224A37F66}" type="pres">
      <dgm:prSet presAssocID="{0A68A751-ADCC-4876-BFF7-84053BA7F140}" presName="Name0" presStyleCnt="0">
        <dgm:presLayoutVars>
          <dgm:dir/>
          <dgm:resizeHandles val="exact"/>
        </dgm:presLayoutVars>
      </dgm:prSet>
      <dgm:spPr/>
    </dgm:pt>
    <dgm:pt modelId="{64AA8CB3-8537-42B9-BC63-C35A6F4A0EE3}" type="pres">
      <dgm:prSet presAssocID="{7173AFE8-8B19-4A10-BD08-B0796C652977}" presName="node" presStyleLbl="node1" presStyleIdx="0" presStyleCnt="3">
        <dgm:presLayoutVars>
          <dgm:bulletEnabled val="1"/>
        </dgm:presLayoutVars>
      </dgm:prSet>
      <dgm:spPr/>
    </dgm:pt>
    <dgm:pt modelId="{9D43B6BA-6D9A-4709-8106-2D56018C997A}" type="pres">
      <dgm:prSet presAssocID="{9882F2E4-4ECF-4118-BE63-1378274BE7F6}" presName="sibTrans" presStyleLbl="sibTrans2D1" presStyleIdx="0" presStyleCnt="2"/>
      <dgm:spPr>
        <a:prstGeom prst="leftArrow">
          <a:avLst/>
        </a:prstGeom>
      </dgm:spPr>
    </dgm:pt>
    <dgm:pt modelId="{0D935EF1-5BB4-446D-BA5F-9738A543AC74}" type="pres">
      <dgm:prSet presAssocID="{9882F2E4-4ECF-4118-BE63-1378274BE7F6}" presName="connectorText" presStyleLbl="sibTrans2D1" presStyleIdx="0" presStyleCnt="2"/>
      <dgm:spPr/>
    </dgm:pt>
    <dgm:pt modelId="{AA9CB56E-EC73-4772-B42D-C952406B3F23}" type="pres">
      <dgm:prSet presAssocID="{42E9E6AE-CE5E-471F-9393-DC4F74B52A8C}" presName="node" presStyleLbl="node1" presStyleIdx="1" presStyleCnt="3">
        <dgm:presLayoutVars>
          <dgm:bulletEnabled val="1"/>
        </dgm:presLayoutVars>
      </dgm:prSet>
      <dgm:spPr/>
    </dgm:pt>
    <dgm:pt modelId="{FADEE17B-9206-4B22-A8D1-5451B4CE93A6}" type="pres">
      <dgm:prSet presAssocID="{49F921FB-A2F9-423E-8571-12EEEC400E84}" presName="sibTrans" presStyleLbl="sibTrans2D1" presStyleIdx="1" presStyleCnt="2"/>
      <dgm:spPr>
        <a:prstGeom prst="leftArrow">
          <a:avLst/>
        </a:prstGeom>
      </dgm:spPr>
    </dgm:pt>
    <dgm:pt modelId="{5FF03B6A-9B0A-4E72-8BBB-3E13672F451F}" type="pres">
      <dgm:prSet presAssocID="{49F921FB-A2F9-423E-8571-12EEEC400E84}" presName="connectorText" presStyleLbl="sibTrans2D1" presStyleIdx="1" presStyleCnt="2"/>
      <dgm:spPr/>
    </dgm:pt>
    <dgm:pt modelId="{9CCE9539-F4AF-461E-99AB-8EA364C9FCAC}" type="pres">
      <dgm:prSet presAssocID="{0305B2AE-BD97-4B37-8E04-AFFD6E9877B1}" presName="node" presStyleLbl="node1" presStyleIdx="2" presStyleCnt="3">
        <dgm:presLayoutVars>
          <dgm:bulletEnabled val="1"/>
        </dgm:presLayoutVars>
      </dgm:prSet>
      <dgm:spPr/>
    </dgm:pt>
  </dgm:ptLst>
  <dgm:cxnLst>
    <dgm:cxn modelId="{A450780C-9A75-4DE2-8B75-F69EE0C9F027}" type="presOf" srcId="{7173AFE8-8B19-4A10-BD08-B0796C652977}" destId="{64AA8CB3-8537-42B9-BC63-C35A6F4A0EE3}" srcOrd="0" destOrd="0" presId="urn:microsoft.com/office/officeart/2005/8/layout/process1"/>
    <dgm:cxn modelId="{D67E9B24-019B-4744-AF6C-7C000E40F7E4}" type="presOf" srcId="{42E9E6AE-CE5E-471F-9393-DC4F74B52A8C}" destId="{AA9CB56E-EC73-4772-B42D-C952406B3F23}" srcOrd="0" destOrd="0" presId="urn:microsoft.com/office/officeart/2005/8/layout/process1"/>
    <dgm:cxn modelId="{69D5BE53-0BEC-47C1-8BB9-D5BC3B96D68E}" type="presOf" srcId="{0A68A751-ADCC-4876-BFF7-84053BA7F140}" destId="{C0B5D79D-8F52-4AD3-A923-D78224A37F66}" srcOrd="0" destOrd="0" presId="urn:microsoft.com/office/officeart/2005/8/layout/process1"/>
    <dgm:cxn modelId="{00830E5A-FC38-4465-9B17-2E77144668B6}" type="presOf" srcId="{0305B2AE-BD97-4B37-8E04-AFFD6E9877B1}" destId="{9CCE9539-F4AF-461E-99AB-8EA364C9FCAC}" srcOrd="0" destOrd="0" presId="urn:microsoft.com/office/officeart/2005/8/layout/process1"/>
    <dgm:cxn modelId="{FD660087-9570-48EA-908E-845DFD372F83}" srcId="{0A68A751-ADCC-4876-BFF7-84053BA7F140}" destId="{0305B2AE-BD97-4B37-8E04-AFFD6E9877B1}" srcOrd="2" destOrd="0" parTransId="{F3DF99E7-9546-4A83-A0FA-BDCA1821CE46}" sibTransId="{29260634-4F84-4C33-8CF8-74010D26893B}"/>
    <dgm:cxn modelId="{9E2C9292-15AB-4A49-8450-3B1C803D95D4}" type="presOf" srcId="{49F921FB-A2F9-423E-8571-12EEEC400E84}" destId="{5FF03B6A-9B0A-4E72-8BBB-3E13672F451F}" srcOrd="1" destOrd="0" presId="urn:microsoft.com/office/officeart/2005/8/layout/process1"/>
    <dgm:cxn modelId="{A6B0739F-E89D-4EA8-BD37-3BB559C97F89}" srcId="{0A68A751-ADCC-4876-BFF7-84053BA7F140}" destId="{42E9E6AE-CE5E-471F-9393-DC4F74B52A8C}" srcOrd="1" destOrd="0" parTransId="{CA060F27-6A84-43C5-A2BD-B3B21F96DAF4}" sibTransId="{49F921FB-A2F9-423E-8571-12EEEC400E84}"/>
    <dgm:cxn modelId="{6DE071A0-F4C1-4A01-AF24-6E9BF2983B2E}" srcId="{0A68A751-ADCC-4876-BFF7-84053BA7F140}" destId="{7173AFE8-8B19-4A10-BD08-B0796C652977}" srcOrd="0" destOrd="0" parTransId="{0B07D0A1-BB9D-42C0-A1FD-B208210CC88F}" sibTransId="{9882F2E4-4ECF-4118-BE63-1378274BE7F6}"/>
    <dgm:cxn modelId="{6BA0D5A7-6DE6-4109-9067-E862BAF45B25}" type="presOf" srcId="{9882F2E4-4ECF-4118-BE63-1378274BE7F6}" destId="{0D935EF1-5BB4-446D-BA5F-9738A543AC74}" srcOrd="1" destOrd="0" presId="urn:microsoft.com/office/officeart/2005/8/layout/process1"/>
    <dgm:cxn modelId="{993406DC-525A-40DC-97D6-4B4B87A5216A}" type="presOf" srcId="{49F921FB-A2F9-423E-8571-12EEEC400E84}" destId="{FADEE17B-9206-4B22-A8D1-5451B4CE93A6}" srcOrd="0" destOrd="0" presId="urn:microsoft.com/office/officeart/2005/8/layout/process1"/>
    <dgm:cxn modelId="{328E9DE2-CB55-4300-8506-EA6C255942C1}" type="presOf" srcId="{9882F2E4-4ECF-4118-BE63-1378274BE7F6}" destId="{9D43B6BA-6D9A-4709-8106-2D56018C997A}" srcOrd="0" destOrd="0" presId="urn:microsoft.com/office/officeart/2005/8/layout/process1"/>
    <dgm:cxn modelId="{4D58AB66-BFC2-44DD-B08B-A8DCB4C5109C}" type="presParOf" srcId="{C0B5D79D-8F52-4AD3-A923-D78224A37F66}" destId="{64AA8CB3-8537-42B9-BC63-C35A6F4A0EE3}" srcOrd="0" destOrd="0" presId="urn:microsoft.com/office/officeart/2005/8/layout/process1"/>
    <dgm:cxn modelId="{7F75FCC2-7943-4E04-867B-0C45EF0E185A}" type="presParOf" srcId="{C0B5D79D-8F52-4AD3-A923-D78224A37F66}" destId="{9D43B6BA-6D9A-4709-8106-2D56018C997A}" srcOrd="1" destOrd="0" presId="urn:microsoft.com/office/officeart/2005/8/layout/process1"/>
    <dgm:cxn modelId="{B49BFA09-A5A1-4E1E-AD9D-B5EDED610EB3}" type="presParOf" srcId="{9D43B6BA-6D9A-4709-8106-2D56018C997A}" destId="{0D935EF1-5BB4-446D-BA5F-9738A543AC74}" srcOrd="0" destOrd="0" presId="urn:microsoft.com/office/officeart/2005/8/layout/process1"/>
    <dgm:cxn modelId="{70AADFE8-1FC5-48FC-BAAE-792844E2686D}" type="presParOf" srcId="{C0B5D79D-8F52-4AD3-A923-D78224A37F66}" destId="{AA9CB56E-EC73-4772-B42D-C952406B3F23}" srcOrd="2" destOrd="0" presId="urn:microsoft.com/office/officeart/2005/8/layout/process1"/>
    <dgm:cxn modelId="{999E23B7-8155-4301-9252-57FAAC7BFAED}" type="presParOf" srcId="{C0B5D79D-8F52-4AD3-A923-D78224A37F66}" destId="{FADEE17B-9206-4B22-A8D1-5451B4CE93A6}" srcOrd="3" destOrd="0" presId="urn:microsoft.com/office/officeart/2005/8/layout/process1"/>
    <dgm:cxn modelId="{3C461464-7297-4BAE-B8FD-37C45461004C}" type="presParOf" srcId="{FADEE17B-9206-4B22-A8D1-5451B4CE93A6}" destId="{5FF03B6A-9B0A-4E72-8BBB-3E13672F451F}" srcOrd="0" destOrd="0" presId="urn:microsoft.com/office/officeart/2005/8/layout/process1"/>
    <dgm:cxn modelId="{AC328051-BB14-4B5C-97E0-98E9AF01F967}" type="presParOf" srcId="{C0B5D79D-8F52-4AD3-A923-D78224A37F66}" destId="{9CCE9539-F4AF-461E-99AB-8EA364C9FCA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68A751-ADCC-4876-BFF7-84053BA7F140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 phldr="1"/>
      <dgm:spPr/>
    </dgm:pt>
    <dgm:pt modelId="{7173AFE8-8B19-4A10-BD08-B0796C652977}">
      <dgm:prSet phldrT="[Text]" custT="1"/>
      <dgm:spPr/>
      <dgm:t>
        <a:bodyPr/>
        <a:lstStyle/>
        <a:p>
          <a:r>
            <a:rPr lang="en-US" sz="1800" dirty="0">
              <a:latin typeface="+mj-lt"/>
            </a:rPr>
            <a:t>Business firm </a:t>
          </a:r>
          <a:endParaRPr lang="en-IN" sz="1800" dirty="0">
            <a:latin typeface="+mj-lt"/>
          </a:endParaRPr>
        </a:p>
      </dgm:t>
    </dgm:pt>
    <dgm:pt modelId="{0B07D0A1-BB9D-42C0-A1FD-B208210CC88F}" type="parTrans" cxnId="{6DE071A0-F4C1-4A01-AF24-6E9BF2983B2E}">
      <dgm:prSet/>
      <dgm:spPr/>
      <dgm:t>
        <a:bodyPr/>
        <a:lstStyle/>
        <a:p>
          <a:endParaRPr lang="en-IN"/>
        </a:p>
      </dgm:t>
    </dgm:pt>
    <dgm:pt modelId="{9882F2E4-4ECF-4118-BE63-1378274BE7F6}" type="sibTrans" cxnId="{6DE071A0-F4C1-4A01-AF24-6E9BF2983B2E}">
      <dgm:prSet/>
      <dgm:spPr/>
      <dgm:t>
        <a:bodyPr/>
        <a:lstStyle/>
        <a:p>
          <a:endParaRPr lang="en-IN"/>
        </a:p>
      </dgm:t>
    </dgm:pt>
    <dgm:pt modelId="{A249DBD6-58DB-433C-86B5-91571633248C}">
      <dgm:prSet phldrT="[Text]" custT="1"/>
      <dgm:spPr/>
      <dgm:t>
        <a:bodyPr/>
        <a:lstStyle/>
        <a:p>
          <a:r>
            <a:rPr lang="en-US" sz="1800" dirty="0">
              <a:latin typeface="+mj-lt"/>
            </a:rPr>
            <a:t>Dashboard           </a:t>
          </a:r>
        </a:p>
        <a:p>
          <a:r>
            <a:rPr lang="en-US" sz="1800" dirty="0">
              <a:latin typeface="+mj-lt"/>
            </a:rPr>
            <a:t>( React.js )</a:t>
          </a:r>
          <a:endParaRPr lang="en-IN" sz="1800" dirty="0">
            <a:latin typeface="+mj-lt"/>
          </a:endParaRPr>
        </a:p>
      </dgm:t>
    </dgm:pt>
    <dgm:pt modelId="{59BC4464-77A3-4972-B513-97A1EDF8333D}" type="parTrans" cxnId="{3B505CFB-6987-4BB8-A35E-8466EC193527}">
      <dgm:prSet/>
      <dgm:spPr/>
      <dgm:t>
        <a:bodyPr/>
        <a:lstStyle/>
        <a:p>
          <a:endParaRPr lang="en-IN"/>
        </a:p>
      </dgm:t>
    </dgm:pt>
    <dgm:pt modelId="{36793411-E5A7-458C-A5DF-7B8E9ECE95CA}" type="sibTrans" cxnId="{3B505CFB-6987-4BB8-A35E-8466EC193527}">
      <dgm:prSet/>
      <dgm:spPr/>
      <dgm:t>
        <a:bodyPr/>
        <a:lstStyle/>
        <a:p>
          <a:endParaRPr lang="en-IN"/>
        </a:p>
      </dgm:t>
    </dgm:pt>
    <dgm:pt modelId="{42E9E6AE-CE5E-471F-9393-DC4F74B52A8C}">
      <dgm:prSet phldrT="[Text]" custT="1"/>
      <dgm:spPr/>
      <dgm:t>
        <a:bodyPr/>
        <a:lstStyle/>
        <a:p>
          <a:r>
            <a:rPr lang="en-US" sz="1800" dirty="0">
              <a:latin typeface="+mj-lt"/>
            </a:rPr>
            <a:t>Uses</a:t>
          </a:r>
          <a:r>
            <a:rPr lang="en-US" sz="1800" baseline="0" dirty="0">
              <a:latin typeface="+mj-lt"/>
            </a:rPr>
            <a:t> features like: customer history, sales records through bot.</a:t>
          </a:r>
          <a:endParaRPr lang="en-IN" sz="1800" dirty="0">
            <a:latin typeface="+mj-lt"/>
          </a:endParaRPr>
        </a:p>
      </dgm:t>
    </dgm:pt>
    <dgm:pt modelId="{CA060F27-6A84-43C5-A2BD-B3B21F96DAF4}" type="parTrans" cxnId="{A6B0739F-E89D-4EA8-BD37-3BB559C97F89}">
      <dgm:prSet/>
      <dgm:spPr/>
      <dgm:t>
        <a:bodyPr/>
        <a:lstStyle/>
        <a:p>
          <a:endParaRPr lang="en-IN"/>
        </a:p>
      </dgm:t>
    </dgm:pt>
    <dgm:pt modelId="{49F921FB-A2F9-423E-8571-12EEEC400E84}" type="sibTrans" cxnId="{A6B0739F-E89D-4EA8-BD37-3BB559C97F89}">
      <dgm:prSet/>
      <dgm:spPr/>
      <dgm:t>
        <a:bodyPr/>
        <a:lstStyle/>
        <a:p>
          <a:endParaRPr lang="en-IN"/>
        </a:p>
      </dgm:t>
    </dgm:pt>
    <dgm:pt modelId="{0305B2AE-BD97-4B37-8E04-AFFD6E9877B1}">
      <dgm:prSet phldrT="[Text]" custT="1"/>
      <dgm:spPr/>
      <dgm:t>
        <a:bodyPr/>
        <a:lstStyle/>
        <a:p>
          <a:r>
            <a:rPr lang="en-US" sz="1800" dirty="0">
              <a:latin typeface="+mj-lt"/>
            </a:rPr>
            <a:t>Processes are managed by backend  </a:t>
          </a:r>
          <a:endParaRPr lang="en-IN" sz="1800" dirty="0">
            <a:latin typeface="+mj-lt"/>
          </a:endParaRPr>
        </a:p>
      </dgm:t>
    </dgm:pt>
    <dgm:pt modelId="{F3DF99E7-9546-4A83-A0FA-BDCA1821CE46}" type="parTrans" cxnId="{FD660087-9570-48EA-908E-845DFD372F83}">
      <dgm:prSet/>
      <dgm:spPr/>
      <dgm:t>
        <a:bodyPr/>
        <a:lstStyle/>
        <a:p>
          <a:endParaRPr lang="en-IN"/>
        </a:p>
      </dgm:t>
    </dgm:pt>
    <dgm:pt modelId="{29260634-4F84-4C33-8CF8-74010D26893B}" type="sibTrans" cxnId="{FD660087-9570-48EA-908E-845DFD372F83}">
      <dgm:prSet/>
      <dgm:spPr/>
      <dgm:t>
        <a:bodyPr/>
        <a:lstStyle/>
        <a:p>
          <a:endParaRPr lang="en-IN"/>
        </a:p>
      </dgm:t>
    </dgm:pt>
    <dgm:pt modelId="{C0B5D79D-8F52-4AD3-A923-D78224A37F66}" type="pres">
      <dgm:prSet presAssocID="{0A68A751-ADCC-4876-BFF7-84053BA7F140}" presName="Name0" presStyleCnt="0">
        <dgm:presLayoutVars>
          <dgm:dir/>
          <dgm:resizeHandles val="exact"/>
        </dgm:presLayoutVars>
      </dgm:prSet>
      <dgm:spPr/>
    </dgm:pt>
    <dgm:pt modelId="{64AA8CB3-8537-42B9-BC63-C35A6F4A0EE3}" type="pres">
      <dgm:prSet presAssocID="{7173AFE8-8B19-4A10-BD08-B0796C652977}" presName="node" presStyleLbl="node1" presStyleIdx="0" presStyleCnt="4" custScaleY="75564" custLinFactNeighborX="-37099" custLinFactNeighborY="-3915">
        <dgm:presLayoutVars>
          <dgm:bulletEnabled val="1"/>
        </dgm:presLayoutVars>
      </dgm:prSet>
      <dgm:spPr/>
    </dgm:pt>
    <dgm:pt modelId="{9D43B6BA-6D9A-4709-8106-2D56018C997A}" type="pres">
      <dgm:prSet presAssocID="{9882F2E4-4ECF-4118-BE63-1378274BE7F6}" presName="sibTrans" presStyleLbl="sibTrans2D1" presStyleIdx="0" presStyleCnt="3"/>
      <dgm:spPr/>
    </dgm:pt>
    <dgm:pt modelId="{0D935EF1-5BB4-446D-BA5F-9738A543AC74}" type="pres">
      <dgm:prSet presAssocID="{9882F2E4-4ECF-4118-BE63-1378274BE7F6}" presName="connectorText" presStyleLbl="sibTrans2D1" presStyleIdx="0" presStyleCnt="3"/>
      <dgm:spPr/>
    </dgm:pt>
    <dgm:pt modelId="{7C120361-66D8-4F6C-B46C-15E7192EC99C}" type="pres">
      <dgm:prSet presAssocID="{A249DBD6-58DB-433C-86B5-91571633248C}" presName="node" presStyleLbl="node1" presStyleIdx="1" presStyleCnt="4" custScaleY="83765">
        <dgm:presLayoutVars>
          <dgm:bulletEnabled val="1"/>
        </dgm:presLayoutVars>
      </dgm:prSet>
      <dgm:spPr/>
    </dgm:pt>
    <dgm:pt modelId="{DB6CE0F3-CDC6-47B0-BD9B-5EF70FDCB044}" type="pres">
      <dgm:prSet presAssocID="{36793411-E5A7-458C-A5DF-7B8E9ECE95CA}" presName="sibTrans" presStyleLbl="sibTrans2D1" presStyleIdx="1" presStyleCnt="3"/>
      <dgm:spPr/>
    </dgm:pt>
    <dgm:pt modelId="{0C8F29BA-6777-48BD-95F6-E20C1440D269}" type="pres">
      <dgm:prSet presAssocID="{36793411-E5A7-458C-A5DF-7B8E9ECE95CA}" presName="connectorText" presStyleLbl="sibTrans2D1" presStyleIdx="1" presStyleCnt="3"/>
      <dgm:spPr/>
    </dgm:pt>
    <dgm:pt modelId="{AA9CB56E-EC73-4772-B42D-C952406B3F23}" type="pres">
      <dgm:prSet presAssocID="{42E9E6AE-CE5E-471F-9393-DC4F74B52A8C}" presName="node" presStyleLbl="node1" presStyleIdx="2" presStyleCnt="4" custScaleX="111759" custScaleY="99946">
        <dgm:presLayoutVars>
          <dgm:bulletEnabled val="1"/>
        </dgm:presLayoutVars>
      </dgm:prSet>
      <dgm:spPr/>
    </dgm:pt>
    <dgm:pt modelId="{FADEE17B-9206-4B22-A8D1-5451B4CE93A6}" type="pres">
      <dgm:prSet presAssocID="{49F921FB-A2F9-423E-8571-12EEEC400E84}" presName="sibTrans" presStyleLbl="sibTrans2D1" presStyleIdx="2" presStyleCnt="3"/>
      <dgm:spPr/>
    </dgm:pt>
    <dgm:pt modelId="{5FF03B6A-9B0A-4E72-8BBB-3E13672F451F}" type="pres">
      <dgm:prSet presAssocID="{49F921FB-A2F9-423E-8571-12EEEC400E84}" presName="connectorText" presStyleLbl="sibTrans2D1" presStyleIdx="2" presStyleCnt="3"/>
      <dgm:spPr/>
    </dgm:pt>
    <dgm:pt modelId="{9CCE9539-F4AF-461E-99AB-8EA364C9FCAC}" type="pres">
      <dgm:prSet presAssocID="{0305B2AE-BD97-4B37-8E04-AFFD6E9877B1}" presName="node" presStyleLbl="node1" presStyleIdx="3" presStyleCnt="4">
        <dgm:presLayoutVars>
          <dgm:bulletEnabled val="1"/>
        </dgm:presLayoutVars>
      </dgm:prSet>
      <dgm:spPr/>
    </dgm:pt>
  </dgm:ptLst>
  <dgm:cxnLst>
    <dgm:cxn modelId="{A450780C-9A75-4DE2-8B75-F69EE0C9F027}" type="presOf" srcId="{7173AFE8-8B19-4A10-BD08-B0796C652977}" destId="{64AA8CB3-8537-42B9-BC63-C35A6F4A0EE3}" srcOrd="0" destOrd="0" presId="urn:microsoft.com/office/officeart/2005/8/layout/process1"/>
    <dgm:cxn modelId="{D67E9B24-019B-4744-AF6C-7C000E40F7E4}" type="presOf" srcId="{42E9E6AE-CE5E-471F-9393-DC4F74B52A8C}" destId="{AA9CB56E-EC73-4772-B42D-C952406B3F23}" srcOrd="0" destOrd="0" presId="urn:microsoft.com/office/officeart/2005/8/layout/process1"/>
    <dgm:cxn modelId="{CD24CF32-21E4-446D-8006-90F53417148B}" type="presOf" srcId="{36793411-E5A7-458C-A5DF-7B8E9ECE95CA}" destId="{0C8F29BA-6777-48BD-95F6-E20C1440D269}" srcOrd="1" destOrd="0" presId="urn:microsoft.com/office/officeart/2005/8/layout/process1"/>
    <dgm:cxn modelId="{69D5BE53-0BEC-47C1-8BB9-D5BC3B96D68E}" type="presOf" srcId="{0A68A751-ADCC-4876-BFF7-84053BA7F140}" destId="{C0B5D79D-8F52-4AD3-A923-D78224A37F66}" srcOrd="0" destOrd="0" presId="urn:microsoft.com/office/officeart/2005/8/layout/process1"/>
    <dgm:cxn modelId="{2473F175-340C-4658-8572-CADD8B76CBBA}" type="presOf" srcId="{36793411-E5A7-458C-A5DF-7B8E9ECE95CA}" destId="{DB6CE0F3-CDC6-47B0-BD9B-5EF70FDCB044}" srcOrd="0" destOrd="0" presId="urn:microsoft.com/office/officeart/2005/8/layout/process1"/>
    <dgm:cxn modelId="{00830E5A-FC38-4465-9B17-2E77144668B6}" type="presOf" srcId="{0305B2AE-BD97-4B37-8E04-AFFD6E9877B1}" destId="{9CCE9539-F4AF-461E-99AB-8EA364C9FCAC}" srcOrd="0" destOrd="0" presId="urn:microsoft.com/office/officeart/2005/8/layout/process1"/>
    <dgm:cxn modelId="{FD660087-9570-48EA-908E-845DFD372F83}" srcId="{0A68A751-ADCC-4876-BFF7-84053BA7F140}" destId="{0305B2AE-BD97-4B37-8E04-AFFD6E9877B1}" srcOrd="3" destOrd="0" parTransId="{F3DF99E7-9546-4A83-A0FA-BDCA1821CE46}" sibTransId="{29260634-4F84-4C33-8CF8-74010D26893B}"/>
    <dgm:cxn modelId="{9E2C9292-15AB-4A49-8450-3B1C803D95D4}" type="presOf" srcId="{49F921FB-A2F9-423E-8571-12EEEC400E84}" destId="{5FF03B6A-9B0A-4E72-8BBB-3E13672F451F}" srcOrd="1" destOrd="0" presId="urn:microsoft.com/office/officeart/2005/8/layout/process1"/>
    <dgm:cxn modelId="{A6B0739F-E89D-4EA8-BD37-3BB559C97F89}" srcId="{0A68A751-ADCC-4876-BFF7-84053BA7F140}" destId="{42E9E6AE-CE5E-471F-9393-DC4F74B52A8C}" srcOrd="2" destOrd="0" parTransId="{CA060F27-6A84-43C5-A2BD-B3B21F96DAF4}" sibTransId="{49F921FB-A2F9-423E-8571-12EEEC400E84}"/>
    <dgm:cxn modelId="{6DE071A0-F4C1-4A01-AF24-6E9BF2983B2E}" srcId="{0A68A751-ADCC-4876-BFF7-84053BA7F140}" destId="{7173AFE8-8B19-4A10-BD08-B0796C652977}" srcOrd="0" destOrd="0" parTransId="{0B07D0A1-BB9D-42C0-A1FD-B208210CC88F}" sibTransId="{9882F2E4-4ECF-4118-BE63-1378274BE7F6}"/>
    <dgm:cxn modelId="{6BA0D5A7-6DE6-4109-9067-E862BAF45B25}" type="presOf" srcId="{9882F2E4-4ECF-4118-BE63-1378274BE7F6}" destId="{0D935EF1-5BB4-446D-BA5F-9738A543AC74}" srcOrd="1" destOrd="0" presId="urn:microsoft.com/office/officeart/2005/8/layout/process1"/>
    <dgm:cxn modelId="{993406DC-525A-40DC-97D6-4B4B87A5216A}" type="presOf" srcId="{49F921FB-A2F9-423E-8571-12EEEC400E84}" destId="{FADEE17B-9206-4B22-A8D1-5451B4CE93A6}" srcOrd="0" destOrd="0" presId="urn:microsoft.com/office/officeart/2005/8/layout/process1"/>
    <dgm:cxn modelId="{AAF2CBDE-4750-4A1D-9DDA-949CB8FBF98D}" type="presOf" srcId="{A249DBD6-58DB-433C-86B5-91571633248C}" destId="{7C120361-66D8-4F6C-B46C-15E7192EC99C}" srcOrd="0" destOrd="0" presId="urn:microsoft.com/office/officeart/2005/8/layout/process1"/>
    <dgm:cxn modelId="{328E9DE2-CB55-4300-8506-EA6C255942C1}" type="presOf" srcId="{9882F2E4-4ECF-4118-BE63-1378274BE7F6}" destId="{9D43B6BA-6D9A-4709-8106-2D56018C997A}" srcOrd="0" destOrd="0" presId="urn:microsoft.com/office/officeart/2005/8/layout/process1"/>
    <dgm:cxn modelId="{3B505CFB-6987-4BB8-A35E-8466EC193527}" srcId="{0A68A751-ADCC-4876-BFF7-84053BA7F140}" destId="{A249DBD6-58DB-433C-86B5-91571633248C}" srcOrd="1" destOrd="0" parTransId="{59BC4464-77A3-4972-B513-97A1EDF8333D}" sibTransId="{36793411-E5A7-458C-A5DF-7B8E9ECE95CA}"/>
    <dgm:cxn modelId="{4D58AB66-BFC2-44DD-B08B-A8DCB4C5109C}" type="presParOf" srcId="{C0B5D79D-8F52-4AD3-A923-D78224A37F66}" destId="{64AA8CB3-8537-42B9-BC63-C35A6F4A0EE3}" srcOrd="0" destOrd="0" presId="urn:microsoft.com/office/officeart/2005/8/layout/process1"/>
    <dgm:cxn modelId="{7F75FCC2-7943-4E04-867B-0C45EF0E185A}" type="presParOf" srcId="{C0B5D79D-8F52-4AD3-A923-D78224A37F66}" destId="{9D43B6BA-6D9A-4709-8106-2D56018C997A}" srcOrd="1" destOrd="0" presId="urn:microsoft.com/office/officeart/2005/8/layout/process1"/>
    <dgm:cxn modelId="{B49BFA09-A5A1-4E1E-AD9D-B5EDED610EB3}" type="presParOf" srcId="{9D43B6BA-6D9A-4709-8106-2D56018C997A}" destId="{0D935EF1-5BB4-446D-BA5F-9738A543AC74}" srcOrd="0" destOrd="0" presId="urn:microsoft.com/office/officeart/2005/8/layout/process1"/>
    <dgm:cxn modelId="{90C48CEA-4132-4B52-9A3E-438391083EAA}" type="presParOf" srcId="{C0B5D79D-8F52-4AD3-A923-D78224A37F66}" destId="{7C120361-66D8-4F6C-B46C-15E7192EC99C}" srcOrd="2" destOrd="0" presId="urn:microsoft.com/office/officeart/2005/8/layout/process1"/>
    <dgm:cxn modelId="{8C630968-2BCE-48DB-B87F-7197E4F9AAE0}" type="presParOf" srcId="{C0B5D79D-8F52-4AD3-A923-D78224A37F66}" destId="{DB6CE0F3-CDC6-47B0-BD9B-5EF70FDCB044}" srcOrd="3" destOrd="0" presId="urn:microsoft.com/office/officeart/2005/8/layout/process1"/>
    <dgm:cxn modelId="{EC98BB33-5A22-4E8D-B1A7-4136DF7B9DBD}" type="presParOf" srcId="{DB6CE0F3-CDC6-47B0-BD9B-5EF70FDCB044}" destId="{0C8F29BA-6777-48BD-95F6-E20C1440D269}" srcOrd="0" destOrd="0" presId="urn:microsoft.com/office/officeart/2005/8/layout/process1"/>
    <dgm:cxn modelId="{70AADFE8-1FC5-48FC-BAAE-792844E2686D}" type="presParOf" srcId="{C0B5D79D-8F52-4AD3-A923-D78224A37F66}" destId="{AA9CB56E-EC73-4772-B42D-C952406B3F23}" srcOrd="4" destOrd="0" presId="urn:microsoft.com/office/officeart/2005/8/layout/process1"/>
    <dgm:cxn modelId="{999E23B7-8155-4301-9252-57FAAC7BFAED}" type="presParOf" srcId="{C0B5D79D-8F52-4AD3-A923-D78224A37F66}" destId="{FADEE17B-9206-4B22-A8D1-5451B4CE93A6}" srcOrd="5" destOrd="0" presId="urn:microsoft.com/office/officeart/2005/8/layout/process1"/>
    <dgm:cxn modelId="{3C461464-7297-4BAE-B8FD-37C45461004C}" type="presParOf" srcId="{FADEE17B-9206-4B22-A8D1-5451B4CE93A6}" destId="{5FF03B6A-9B0A-4E72-8BBB-3E13672F451F}" srcOrd="0" destOrd="0" presId="urn:microsoft.com/office/officeart/2005/8/layout/process1"/>
    <dgm:cxn modelId="{AC328051-BB14-4B5C-97E0-98E9AF01F967}" type="presParOf" srcId="{C0B5D79D-8F52-4AD3-A923-D78224A37F66}" destId="{9CCE9539-F4AF-461E-99AB-8EA364C9FCA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68A751-ADCC-4876-BFF7-84053BA7F140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 phldr="1"/>
      <dgm:spPr/>
    </dgm:pt>
    <dgm:pt modelId="{7173AFE8-8B19-4A10-BD08-B0796C652977}">
      <dgm:prSet phldrT="[Text]" custT="1"/>
      <dgm:spPr/>
      <dgm:t>
        <a:bodyPr/>
        <a:lstStyle/>
        <a:p>
          <a:r>
            <a:rPr lang="en-US" sz="1800" dirty="0">
              <a:latin typeface="+mj-lt"/>
            </a:rPr>
            <a:t>Responses back to client </a:t>
          </a:r>
          <a:endParaRPr lang="en-IN" sz="1800" dirty="0">
            <a:latin typeface="+mj-lt"/>
          </a:endParaRPr>
        </a:p>
      </dgm:t>
    </dgm:pt>
    <dgm:pt modelId="{0B07D0A1-BB9D-42C0-A1FD-B208210CC88F}" type="parTrans" cxnId="{6DE071A0-F4C1-4A01-AF24-6E9BF2983B2E}">
      <dgm:prSet/>
      <dgm:spPr/>
      <dgm:t>
        <a:bodyPr/>
        <a:lstStyle/>
        <a:p>
          <a:endParaRPr lang="en-IN"/>
        </a:p>
      </dgm:t>
    </dgm:pt>
    <dgm:pt modelId="{9882F2E4-4ECF-4118-BE63-1378274BE7F6}" type="sibTrans" cxnId="{6DE071A0-F4C1-4A01-AF24-6E9BF2983B2E}">
      <dgm:prSet/>
      <dgm:spPr/>
      <dgm:t>
        <a:bodyPr/>
        <a:lstStyle/>
        <a:p>
          <a:endParaRPr lang="en-IN"/>
        </a:p>
      </dgm:t>
    </dgm:pt>
    <dgm:pt modelId="{0305B2AE-BD97-4B37-8E04-AFFD6E9877B1}">
      <dgm:prSet phldrT="[Text]" custT="1"/>
      <dgm:spPr/>
      <dgm:t>
        <a:bodyPr/>
        <a:lstStyle/>
        <a:p>
          <a:r>
            <a:rPr lang="en-US" sz="1800" dirty="0">
              <a:latin typeface="+mj-lt"/>
            </a:rPr>
            <a:t>Backend</a:t>
          </a:r>
          <a:r>
            <a:rPr lang="en-US" sz="1800" baseline="0" dirty="0">
              <a:latin typeface="+mj-lt"/>
            </a:rPr>
            <a:t> retrieves / updates data in database</a:t>
          </a:r>
          <a:endParaRPr lang="en-US" sz="1800" dirty="0">
            <a:latin typeface="+mj-lt"/>
          </a:endParaRPr>
        </a:p>
      </dgm:t>
    </dgm:pt>
    <dgm:pt modelId="{F3DF99E7-9546-4A83-A0FA-BDCA1821CE46}" type="parTrans" cxnId="{FD660087-9570-48EA-908E-845DFD372F83}">
      <dgm:prSet/>
      <dgm:spPr/>
      <dgm:t>
        <a:bodyPr/>
        <a:lstStyle/>
        <a:p>
          <a:endParaRPr lang="en-IN"/>
        </a:p>
      </dgm:t>
    </dgm:pt>
    <dgm:pt modelId="{29260634-4F84-4C33-8CF8-74010D26893B}" type="sibTrans" cxnId="{FD660087-9570-48EA-908E-845DFD372F83}">
      <dgm:prSet/>
      <dgm:spPr/>
      <dgm:t>
        <a:bodyPr/>
        <a:lstStyle/>
        <a:p>
          <a:endParaRPr lang="en-IN"/>
        </a:p>
      </dgm:t>
    </dgm:pt>
    <dgm:pt modelId="{C0B5D79D-8F52-4AD3-A923-D78224A37F66}" type="pres">
      <dgm:prSet presAssocID="{0A68A751-ADCC-4876-BFF7-84053BA7F140}" presName="Name0" presStyleCnt="0">
        <dgm:presLayoutVars>
          <dgm:dir/>
          <dgm:resizeHandles val="exact"/>
        </dgm:presLayoutVars>
      </dgm:prSet>
      <dgm:spPr/>
    </dgm:pt>
    <dgm:pt modelId="{64AA8CB3-8537-42B9-BC63-C35A6F4A0EE3}" type="pres">
      <dgm:prSet presAssocID="{7173AFE8-8B19-4A10-BD08-B0796C652977}" presName="node" presStyleLbl="node1" presStyleIdx="0" presStyleCnt="2" custLinFactNeighborX="-19633" custLinFactNeighborY="-15500">
        <dgm:presLayoutVars>
          <dgm:bulletEnabled val="1"/>
        </dgm:presLayoutVars>
      </dgm:prSet>
      <dgm:spPr/>
    </dgm:pt>
    <dgm:pt modelId="{9D43B6BA-6D9A-4709-8106-2D56018C997A}" type="pres">
      <dgm:prSet presAssocID="{9882F2E4-4ECF-4118-BE63-1378274BE7F6}" presName="sibTrans" presStyleLbl="sibTrans2D1" presStyleIdx="0" presStyleCnt="1"/>
      <dgm:spPr>
        <a:prstGeom prst="leftArrow">
          <a:avLst/>
        </a:prstGeom>
      </dgm:spPr>
    </dgm:pt>
    <dgm:pt modelId="{0D935EF1-5BB4-446D-BA5F-9738A543AC74}" type="pres">
      <dgm:prSet presAssocID="{9882F2E4-4ECF-4118-BE63-1378274BE7F6}" presName="connectorText" presStyleLbl="sibTrans2D1" presStyleIdx="0" presStyleCnt="1"/>
      <dgm:spPr/>
    </dgm:pt>
    <dgm:pt modelId="{9CCE9539-F4AF-461E-99AB-8EA364C9FCAC}" type="pres">
      <dgm:prSet presAssocID="{0305B2AE-BD97-4B37-8E04-AFFD6E9877B1}" presName="node" presStyleLbl="node1" presStyleIdx="1" presStyleCnt="2" custLinFactNeighborX="5237" custLinFactNeighborY="-11772">
        <dgm:presLayoutVars>
          <dgm:bulletEnabled val="1"/>
        </dgm:presLayoutVars>
      </dgm:prSet>
      <dgm:spPr/>
    </dgm:pt>
  </dgm:ptLst>
  <dgm:cxnLst>
    <dgm:cxn modelId="{A450780C-9A75-4DE2-8B75-F69EE0C9F027}" type="presOf" srcId="{7173AFE8-8B19-4A10-BD08-B0796C652977}" destId="{64AA8CB3-8537-42B9-BC63-C35A6F4A0EE3}" srcOrd="0" destOrd="0" presId="urn:microsoft.com/office/officeart/2005/8/layout/process1"/>
    <dgm:cxn modelId="{69D5BE53-0BEC-47C1-8BB9-D5BC3B96D68E}" type="presOf" srcId="{0A68A751-ADCC-4876-BFF7-84053BA7F140}" destId="{C0B5D79D-8F52-4AD3-A923-D78224A37F66}" srcOrd="0" destOrd="0" presId="urn:microsoft.com/office/officeart/2005/8/layout/process1"/>
    <dgm:cxn modelId="{00830E5A-FC38-4465-9B17-2E77144668B6}" type="presOf" srcId="{0305B2AE-BD97-4B37-8E04-AFFD6E9877B1}" destId="{9CCE9539-F4AF-461E-99AB-8EA364C9FCAC}" srcOrd="0" destOrd="0" presId="urn:microsoft.com/office/officeart/2005/8/layout/process1"/>
    <dgm:cxn modelId="{FD660087-9570-48EA-908E-845DFD372F83}" srcId="{0A68A751-ADCC-4876-BFF7-84053BA7F140}" destId="{0305B2AE-BD97-4B37-8E04-AFFD6E9877B1}" srcOrd="1" destOrd="0" parTransId="{F3DF99E7-9546-4A83-A0FA-BDCA1821CE46}" sibTransId="{29260634-4F84-4C33-8CF8-74010D26893B}"/>
    <dgm:cxn modelId="{6DE071A0-F4C1-4A01-AF24-6E9BF2983B2E}" srcId="{0A68A751-ADCC-4876-BFF7-84053BA7F140}" destId="{7173AFE8-8B19-4A10-BD08-B0796C652977}" srcOrd="0" destOrd="0" parTransId="{0B07D0A1-BB9D-42C0-A1FD-B208210CC88F}" sibTransId="{9882F2E4-4ECF-4118-BE63-1378274BE7F6}"/>
    <dgm:cxn modelId="{6BA0D5A7-6DE6-4109-9067-E862BAF45B25}" type="presOf" srcId="{9882F2E4-4ECF-4118-BE63-1378274BE7F6}" destId="{0D935EF1-5BB4-446D-BA5F-9738A543AC74}" srcOrd="1" destOrd="0" presId="urn:microsoft.com/office/officeart/2005/8/layout/process1"/>
    <dgm:cxn modelId="{328E9DE2-CB55-4300-8506-EA6C255942C1}" type="presOf" srcId="{9882F2E4-4ECF-4118-BE63-1378274BE7F6}" destId="{9D43B6BA-6D9A-4709-8106-2D56018C997A}" srcOrd="0" destOrd="0" presId="urn:microsoft.com/office/officeart/2005/8/layout/process1"/>
    <dgm:cxn modelId="{4D58AB66-BFC2-44DD-B08B-A8DCB4C5109C}" type="presParOf" srcId="{C0B5D79D-8F52-4AD3-A923-D78224A37F66}" destId="{64AA8CB3-8537-42B9-BC63-C35A6F4A0EE3}" srcOrd="0" destOrd="0" presId="urn:microsoft.com/office/officeart/2005/8/layout/process1"/>
    <dgm:cxn modelId="{7F75FCC2-7943-4E04-867B-0C45EF0E185A}" type="presParOf" srcId="{C0B5D79D-8F52-4AD3-A923-D78224A37F66}" destId="{9D43B6BA-6D9A-4709-8106-2D56018C997A}" srcOrd="1" destOrd="0" presId="urn:microsoft.com/office/officeart/2005/8/layout/process1"/>
    <dgm:cxn modelId="{B49BFA09-A5A1-4E1E-AD9D-B5EDED610EB3}" type="presParOf" srcId="{9D43B6BA-6D9A-4709-8106-2D56018C997A}" destId="{0D935EF1-5BB4-446D-BA5F-9738A543AC74}" srcOrd="0" destOrd="0" presId="urn:microsoft.com/office/officeart/2005/8/layout/process1"/>
    <dgm:cxn modelId="{AC328051-BB14-4B5C-97E0-98E9AF01F967}" type="presParOf" srcId="{C0B5D79D-8F52-4AD3-A923-D78224A37F66}" destId="{9CCE9539-F4AF-461E-99AB-8EA364C9FCAC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0DDB61-B6EF-4306-8F39-168B222146E3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 phldr="1"/>
      <dgm:spPr/>
    </dgm:pt>
    <dgm:pt modelId="{80DB211F-83D9-406A-9AEC-1D073AD74A46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Front-End: React.js, Express.js</a:t>
          </a:r>
          <a:endParaRPr lang="en-IN" sz="2000" dirty="0">
            <a:latin typeface="+mj-lt"/>
          </a:endParaRPr>
        </a:p>
      </dgm:t>
    </dgm:pt>
    <dgm:pt modelId="{B33526AA-900F-4E46-BF2F-7AE8355B85F5}" type="parTrans" cxnId="{A2666EB5-52B9-4ED7-9C7B-9377F5E96C58}">
      <dgm:prSet/>
      <dgm:spPr/>
      <dgm:t>
        <a:bodyPr/>
        <a:lstStyle/>
        <a:p>
          <a:endParaRPr lang="en-IN" sz="2000">
            <a:latin typeface="+mj-lt"/>
          </a:endParaRPr>
        </a:p>
      </dgm:t>
    </dgm:pt>
    <dgm:pt modelId="{8D114E7E-D477-4A64-B3B4-CD6802B12DF5}" type="sibTrans" cxnId="{A2666EB5-52B9-4ED7-9C7B-9377F5E96C58}">
      <dgm:prSet/>
      <dgm:spPr/>
      <dgm:t>
        <a:bodyPr/>
        <a:lstStyle/>
        <a:p>
          <a:endParaRPr lang="en-IN" sz="2000">
            <a:latin typeface="+mj-lt"/>
          </a:endParaRPr>
        </a:p>
      </dgm:t>
    </dgm:pt>
    <dgm:pt modelId="{8A87FF1D-FFDE-4098-99E0-E48746288C01}">
      <dgm:prSet phldrT="[Text]" custT="1"/>
      <dgm:spPr/>
      <dgm:t>
        <a:bodyPr/>
        <a:lstStyle/>
        <a:p>
          <a:r>
            <a:rPr lang="en-US" sz="2000" dirty="0">
              <a:latin typeface="+mj-lt"/>
            </a:rPr>
            <a:t>Back-end: Node.js</a:t>
          </a:r>
          <a:endParaRPr lang="en-IN" sz="2000" dirty="0">
            <a:latin typeface="+mj-lt"/>
          </a:endParaRPr>
        </a:p>
      </dgm:t>
    </dgm:pt>
    <dgm:pt modelId="{495EF41B-7D1E-494B-A6F1-60DBFC16BD15}" type="parTrans" cxnId="{AC691F92-6AA6-4562-B49E-1D49379F5317}">
      <dgm:prSet/>
      <dgm:spPr/>
      <dgm:t>
        <a:bodyPr/>
        <a:lstStyle/>
        <a:p>
          <a:endParaRPr lang="en-IN" sz="2000">
            <a:latin typeface="+mj-lt"/>
          </a:endParaRPr>
        </a:p>
      </dgm:t>
    </dgm:pt>
    <dgm:pt modelId="{9FBC6903-E7E7-4C90-8BA0-FACDD834B03A}" type="sibTrans" cxnId="{AC691F92-6AA6-4562-B49E-1D49379F5317}">
      <dgm:prSet/>
      <dgm:spPr/>
      <dgm:t>
        <a:bodyPr/>
        <a:lstStyle/>
        <a:p>
          <a:endParaRPr lang="en-IN" sz="2000">
            <a:latin typeface="+mj-lt"/>
          </a:endParaRPr>
        </a:p>
      </dgm:t>
    </dgm:pt>
    <dgm:pt modelId="{5C8392CF-AEC7-49EC-922F-DFF5F44D1C5B}">
      <dgm:prSet phldrT="[Text]" custT="1"/>
      <dgm:spPr/>
      <dgm:t>
        <a:bodyPr/>
        <a:lstStyle/>
        <a:p>
          <a:r>
            <a:rPr lang="en-US" sz="2000" dirty="0">
              <a:latin typeface="+mj-lt"/>
              <a:cs typeface="Times New Roman" panose="02020603050405020304" pitchFamily="18" charset="0"/>
            </a:rPr>
            <a:t>Database: </a:t>
          </a:r>
          <a:r>
            <a:rPr lang="en-US" sz="2000" dirty="0" err="1">
              <a:latin typeface="+mj-lt"/>
              <a:cs typeface="Times New Roman" panose="02020603050405020304" pitchFamily="18" charset="0"/>
            </a:rPr>
            <a:t>MongoDb</a:t>
          </a:r>
          <a:endParaRPr lang="en-US" sz="2000" dirty="0">
            <a:latin typeface="+mj-lt"/>
            <a:cs typeface="Times New Roman" panose="02020603050405020304" pitchFamily="18" charset="0"/>
          </a:endParaRPr>
        </a:p>
      </dgm:t>
    </dgm:pt>
    <dgm:pt modelId="{4AEC7CA6-69B2-487E-BF73-9B751687B759}" type="parTrans" cxnId="{AFA71685-17EA-4064-820A-BFAA050ADADB}">
      <dgm:prSet/>
      <dgm:spPr/>
      <dgm:t>
        <a:bodyPr/>
        <a:lstStyle/>
        <a:p>
          <a:endParaRPr lang="en-IN" sz="2000">
            <a:latin typeface="+mj-lt"/>
          </a:endParaRPr>
        </a:p>
      </dgm:t>
    </dgm:pt>
    <dgm:pt modelId="{DDF06EC5-54C0-4AD2-A500-CEEB01A83168}" type="sibTrans" cxnId="{AFA71685-17EA-4064-820A-BFAA050ADADB}">
      <dgm:prSet/>
      <dgm:spPr/>
      <dgm:t>
        <a:bodyPr/>
        <a:lstStyle/>
        <a:p>
          <a:endParaRPr lang="en-IN" sz="2000">
            <a:latin typeface="+mj-lt"/>
          </a:endParaRPr>
        </a:p>
      </dgm:t>
    </dgm:pt>
    <dgm:pt modelId="{CDCE875B-BE08-4FF1-B4D7-33DF78CE7B54}">
      <dgm:prSet custT="1"/>
      <dgm:spPr/>
      <dgm:t>
        <a:bodyPr/>
        <a:lstStyle/>
        <a:p>
          <a:r>
            <a:rPr lang="en-US" sz="2000" b="0" dirty="0">
              <a:latin typeface="+mj-lt"/>
              <a:ea typeface="Roboto" pitchFamily="34" charset="-122"/>
              <a:cs typeface="Times New Roman" panose="02020603050405020304" pitchFamily="18" charset="0"/>
            </a:rPr>
            <a:t>WhatsApp Business API</a:t>
          </a:r>
          <a:endParaRPr lang="en-IN" sz="2000" b="0" dirty="0">
            <a:latin typeface="+mj-lt"/>
          </a:endParaRPr>
        </a:p>
      </dgm:t>
    </dgm:pt>
    <dgm:pt modelId="{EFD361C9-E862-4E81-B550-338AF09C55DB}" type="parTrans" cxnId="{532D436A-190E-441D-8319-93C51991371C}">
      <dgm:prSet/>
      <dgm:spPr/>
      <dgm:t>
        <a:bodyPr/>
        <a:lstStyle/>
        <a:p>
          <a:endParaRPr lang="en-IN" sz="2000">
            <a:latin typeface="+mj-lt"/>
          </a:endParaRPr>
        </a:p>
      </dgm:t>
    </dgm:pt>
    <dgm:pt modelId="{9E9FD860-A85B-4C98-973E-E59A904A4BED}" type="sibTrans" cxnId="{532D436A-190E-441D-8319-93C51991371C}">
      <dgm:prSet/>
      <dgm:spPr/>
      <dgm:t>
        <a:bodyPr/>
        <a:lstStyle/>
        <a:p>
          <a:endParaRPr lang="en-IN" sz="2000">
            <a:latin typeface="+mj-lt"/>
          </a:endParaRPr>
        </a:p>
      </dgm:t>
    </dgm:pt>
    <dgm:pt modelId="{1F864352-B186-47F2-8B54-28336CA59800}" type="pres">
      <dgm:prSet presAssocID="{210DDB61-B6EF-4306-8F39-168B222146E3}" presName="matrix" presStyleCnt="0">
        <dgm:presLayoutVars>
          <dgm:chMax val="1"/>
          <dgm:dir/>
          <dgm:resizeHandles val="exact"/>
        </dgm:presLayoutVars>
      </dgm:prSet>
      <dgm:spPr/>
    </dgm:pt>
    <dgm:pt modelId="{261A434E-B009-43BA-8FFA-EE3A50CFD977}" type="pres">
      <dgm:prSet presAssocID="{210DDB61-B6EF-4306-8F39-168B222146E3}" presName="diamond" presStyleLbl="bgShp" presStyleIdx="0" presStyleCnt="1" custScaleX="136051"/>
      <dgm:spPr/>
    </dgm:pt>
    <dgm:pt modelId="{2A789242-BFF3-4DF6-A14D-ACC130D975AC}" type="pres">
      <dgm:prSet presAssocID="{210DDB61-B6EF-4306-8F39-168B222146E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BA12633-C474-4F80-808D-D960802F6C3B}" type="pres">
      <dgm:prSet presAssocID="{210DDB61-B6EF-4306-8F39-168B222146E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6A3541E-B26B-4E42-B09F-8F0288667640}" type="pres">
      <dgm:prSet presAssocID="{210DDB61-B6EF-4306-8F39-168B222146E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5FD2816-7BD8-43FB-A7C5-B4C3265F3BE5}" type="pres">
      <dgm:prSet presAssocID="{210DDB61-B6EF-4306-8F39-168B222146E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B776E03-1918-41D5-A4C5-29D6D50D6B3B}" type="presOf" srcId="{210DDB61-B6EF-4306-8F39-168B222146E3}" destId="{1F864352-B186-47F2-8B54-28336CA59800}" srcOrd="0" destOrd="0" presId="urn:microsoft.com/office/officeart/2005/8/layout/matrix3"/>
    <dgm:cxn modelId="{99CB610B-B156-43AA-8C1A-ADC9D48F3526}" type="presOf" srcId="{5C8392CF-AEC7-49EC-922F-DFF5F44D1C5B}" destId="{E6A3541E-B26B-4E42-B09F-8F0288667640}" srcOrd="0" destOrd="0" presId="urn:microsoft.com/office/officeart/2005/8/layout/matrix3"/>
    <dgm:cxn modelId="{532D436A-190E-441D-8319-93C51991371C}" srcId="{210DDB61-B6EF-4306-8F39-168B222146E3}" destId="{CDCE875B-BE08-4FF1-B4D7-33DF78CE7B54}" srcOrd="3" destOrd="0" parTransId="{EFD361C9-E862-4E81-B550-338AF09C55DB}" sibTransId="{9E9FD860-A85B-4C98-973E-E59A904A4BED}"/>
    <dgm:cxn modelId="{90909F7D-B795-4400-BB3C-C2ADC55D9F61}" type="presOf" srcId="{80DB211F-83D9-406A-9AEC-1D073AD74A46}" destId="{2A789242-BFF3-4DF6-A14D-ACC130D975AC}" srcOrd="0" destOrd="0" presId="urn:microsoft.com/office/officeart/2005/8/layout/matrix3"/>
    <dgm:cxn modelId="{AFA71685-17EA-4064-820A-BFAA050ADADB}" srcId="{210DDB61-B6EF-4306-8F39-168B222146E3}" destId="{5C8392CF-AEC7-49EC-922F-DFF5F44D1C5B}" srcOrd="2" destOrd="0" parTransId="{4AEC7CA6-69B2-487E-BF73-9B751687B759}" sibTransId="{DDF06EC5-54C0-4AD2-A500-CEEB01A83168}"/>
    <dgm:cxn modelId="{CEB9988D-843B-4411-90BA-D61D7FE05BB4}" type="presOf" srcId="{CDCE875B-BE08-4FF1-B4D7-33DF78CE7B54}" destId="{45FD2816-7BD8-43FB-A7C5-B4C3265F3BE5}" srcOrd="0" destOrd="0" presId="urn:microsoft.com/office/officeart/2005/8/layout/matrix3"/>
    <dgm:cxn modelId="{AC691F92-6AA6-4562-B49E-1D49379F5317}" srcId="{210DDB61-B6EF-4306-8F39-168B222146E3}" destId="{8A87FF1D-FFDE-4098-99E0-E48746288C01}" srcOrd="1" destOrd="0" parTransId="{495EF41B-7D1E-494B-A6F1-60DBFC16BD15}" sibTransId="{9FBC6903-E7E7-4C90-8BA0-FACDD834B03A}"/>
    <dgm:cxn modelId="{A2666EB5-52B9-4ED7-9C7B-9377F5E96C58}" srcId="{210DDB61-B6EF-4306-8F39-168B222146E3}" destId="{80DB211F-83D9-406A-9AEC-1D073AD74A46}" srcOrd="0" destOrd="0" parTransId="{B33526AA-900F-4E46-BF2F-7AE8355B85F5}" sibTransId="{8D114E7E-D477-4A64-B3B4-CD6802B12DF5}"/>
    <dgm:cxn modelId="{393645D9-81B4-4222-8DC5-FE523629C2DE}" type="presOf" srcId="{8A87FF1D-FFDE-4098-99E0-E48746288C01}" destId="{9BA12633-C474-4F80-808D-D960802F6C3B}" srcOrd="0" destOrd="0" presId="urn:microsoft.com/office/officeart/2005/8/layout/matrix3"/>
    <dgm:cxn modelId="{2D87D633-2B79-4A87-B071-3029454C3B50}" type="presParOf" srcId="{1F864352-B186-47F2-8B54-28336CA59800}" destId="{261A434E-B009-43BA-8FFA-EE3A50CFD977}" srcOrd="0" destOrd="0" presId="urn:microsoft.com/office/officeart/2005/8/layout/matrix3"/>
    <dgm:cxn modelId="{BF7DAD81-FB93-484D-AFF8-444F4AC0BF61}" type="presParOf" srcId="{1F864352-B186-47F2-8B54-28336CA59800}" destId="{2A789242-BFF3-4DF6-A14D-ACC130D975AC}" srcOrd="1" destOrd="0" presId="urn:microsoft.com/office/officeart/2005/8/layout/matrix3"/>
    <dgm:cxn modelId="{CB0B19FD-9CA3-4942-963E-3E39466343AE}" type="presParOf" srcId="{1F864352-B186-47F2-8B54-28336CA59800}" destId="{9BA12633-C474-4F80-808D-D960802F6C3B}" srcOrd="2" destOrd="0" presId="urn:microsoft.com/office/officeart/2005/8/layout/matrix3"/>
    <dgm:cxn modelId="{73A4D0B0-6419-4409-A9D9-884E55631F2C}" type="presParOf" srcId="{1F864352-B186-47F2-8B54-28336CA59800}" destId="{E6A3541E-B26B-4E42-B09F-8F0288667640}" srcOrd="3" destOrd="0" presId="urn:microsoft.com/office/officeart/2005/8/layout/matrix3"/>
    <dgm:cxn modelId="{87FB5C75-2B36-4338-B8EB-0E66269C4417}" type="presParOf" srcId="{1F864352-B186-47F2-8B54-28336CA59800}" destId="{45FD2816-7BD8-43FB-A7C5-B4C3265F3BE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A8CB3-8537-42B9-BC63-C35A6F4A0EE3}">
      <dsp:nvSpPr>
        <dsp:cNvPr id="0" name=""/>
        <dsp:cNvSpPr/>
      </dsp:nvSpPr>
      <dsp:spPr>
        <a:xfrm>
          <a:off x="4195" y="358625"/>
          <a:ext cx="1834241" cy="11005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</a:rPr>
            <a:t>Customer </a:t>
          </a:r>
          <a:endParaRPr lang="en-IN" sz="2200" kern="1200" dirty="0">
            <a:latin typeface="+mj-lt"/>
          </a:endParaRPr>
        </a:p>
      </dsp:txBody>
      <dsp:txXfrm>
        <a:off x="36429" y="390859"/>
        <a:ext cx="1769773" cy="1036077"/>
      </dsp:txXfrm>
    </dsp:sp>
    <dsp:sp modelId="{9D43B6BA-6D9A-4709-8106-2D56018C997A}">
      <dsp:nvSpPr>
        <dsp:cNvPr id="0" name=""/>
        <dsp:cNvSpPr/>
      </dsp:nvSpPr>
      <dsp:spPr>
        <a:xfrm>
          <a:off x="2021861" y="681452"/>
          <a:ext cx="388859" cy="454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2021861" y="772430"/>
        <a:ext cx="272201" cy="272935"/>
      </dsp:txXfrm>
    </dsp:sp>
    <dsp:sp modelId="{7C120361-66D8-4F6C-B46C-15E7192EC99C}">
      <dsp:nvSpPr>
        <dsp:cNvPr id="0" name=""/>
        <dsp:cNvSpPr/>
      </dsp:nvSpPr>
      <dsp:spPr>
        <a:xfrm>
          <a:off x="2572133" y="358625"/>
          <a:ext cx="1834241" cy="11005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</a:rPr>
            <a:t>WhatsApp</a:t>
          </a:r>
          <a:endParaRPr lang="en-IN" sz="2200" kern="1200" dirty="0">
            <a:latin typeface="+mj-lt"/>
          </a:endParaRPr>
        </a:p>
      </dsp:txBody>
      <dsp:txXfrm>
        <a:off x="2604367" y="390859"/>
        <a:ext cx="1769773" cy="1036077"/>
      </dsp:txXfrm>
    </dsp:sp>
    <dsp:sp modelId="{DB6CE0F3-CDC6-47B0-BD9B-5EF70FDCB044}">
      <dsp:nvSpPr>
        <dsp:cNvPr id="0" name=""/>
        <dsp:cNvSpPr/>
      </dsp:nvSpPr>
      <dsp:spPr>
        <a:xfrm>
          <a:off x="4589799" y="681452"/>
          <a:ext cx="388859" cy="454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4589799" y="772430"/>
        <a:ext cx="272201" cy="272935"/>
      </dsp:txXfrm>
    </dsp:sp>
    <dsp:sp modelId="{AA9CB56E-EC73-4772-B42D-C952406B3F23}">
      <dsp:nvSpPr>
        <dsp:cNvPr id="0" name=""/>
        <dsp:cNvSpPr/>
      </dsp:nvSpPr>
      <dsp:spPr>
        <a:xfrm>
          <a:off x="5140072" y="358625"/>
          <a:ext cx="1834241" cy="11005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</a:rPr>
            <a:t>WhatsApp Business API</a:t>
          </a:r>
          <a:endParaRPr lang="en-IN" sz="2200" kern="1200" dirty="0">
            <a:latin typeface="+mj-lt"/>
          </a:endParaRPr>
        </a:p>
      </dsp:txBody>
      <dsp:txXfrm>
        <a:off x="5172306" y="390859"/>
        <a:ext cx="1769773" cy="1036077"/>
      </dsp:txXfrm>
    </dsp:sp>
    <dsp:sp modelId="{FADEE17B-9206-4B22-A8D1-5451B4CE93A6}">
      <dsp:nvSpPr>
        <dsp:cNvPr id="0" name=""/>
        <dsp:cNvSpPr/>
      </dsp:nvSpPr>
      <dsp:spPr>
        <a:xfrm>
          <a:off x="7157738" y="681452"/>
          <a:ext cx="388859" cy="4548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7157738" y="772430"/>
        <a:ext cx="272201" cy="272935"/>
      </dsp:txXfrm>
    </dsp:sp>
    <dsp:sp modelId="{9CCE9539-F4AF-461E-99AB-8EA364C9FCAC}">
      <dsp:nvSpPr>
        <dsp:cNvPr id="0" name=""/>
        <dsp:cNvSpPr/>
      </dsp:nvSpPr>
      <dsp:spPr>
        <a:xfrm>
          <a:off x="7708010" y="358625"/>
          <a:ext cx="1834241" cy="110054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+mj-lt"/>
            </a:rPr>
            <a:t>Backend       ( Node.js </a:t>
          </a:r>
          <a:r>
            <a:rPr lang="en-US" sz="2200" kern="1200" dirty="0"/>
            <a:t>)</a:t>
          </a:r>
          <a:endParaRPr lang="en-IN" sz="2200" kern="1200" dirty="0"/>
        </a:p>
      </dsp:txBody>
      <dsp:txXfrm>
        <a:off x="7740244" y="390859"/>
        <a:ext cx="1769773" cy="1036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A8CB3-8537-42B9-BC63-C35A6F4A0EE3}">
      <dsp:nvSpPr>
        <dsp:cNvPr id="0" name=""/>
        <dsp:cNvSpPr/>
      </dsp:nvSpPr>
      <dsp:spPr>
        <a:xfrm>
          <a:off x="6551" y="321456"/>
          <a:ext cx="1958139" cy="11748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 Responds back to customer</a:t>
          </a:r>
          <a:endParaRPr lang="en-IN" sz="2000" kern="1200" dirty="0">
            <a:latin typeface="+mj-lt"/>
          </a:endParaRPr>
        </a:p>
      </dsp:txBody>
      <dsp:txXfrm>
        <a:off x="40962" y="355867"/>
        <a:ext cx="1889317" cy="1106061"/>
      </dsp:txXfrm>
    </dsp:sp>
    <dsp:sp modelId="{9D43B6BA-6D9A-4709-8106-2D56018C997A}">
      <dsp:nvSpPr>
        <dsp:cNvPr id="0" name=""/>
        <dsp:cNvSpPr/>
      </dsp:nvSpPr>
      <dsp:spPr>
        <a:xfrm>
          <a:off x="2160504" y="666088"/>
          <a:ext cx="415125" cy="485618"/>
        </a:xfrm>
        <a:prstGeom prst="left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2160504" y="763212"/>
        <a:ext cx="290588" cy="291370"/>
      </dsp:txXfrm>
    </dsp:sp>
    <dsp:sp modelId="{AA9CB56E-EC73-4772-B42D-C952406B3F23}">
      <dsp:nvSpPr>
        <dsp:cNvPr id="0" name=""/>
        <dsp:cNvSpPr/>
      </dsp:nvSpPr>
      <dsp:spPr>
        <a:xfrm>
          <a:off x="2747945" y="321456"/>
          <a:ext cx="1958139" cy="11748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Saves data in database</a:t>
          </a:r>
          <a:endParaRPr lang="en-IN" sz="2000" kern="1200" dirty="0">
            <a:latin typeface="+mj-lt"/>
          </a:endParaRPr>
        </a:p>
      </dsp:txBody>
      <dsp:txXfrm>
        <a:off x="2782356" y="355867"/>
        <a:ext cx="1889317" cy="1106061"/>
      </dsp:txXfrm>
    </dsp:sp>
    <dsp:sp modelId="{FADEE17B-9206-4B22-A8D1-5451B4CE93A6}">
      <dsp:nvSpPr>
        <dsp:cNvPr id="0" name=""/>
        <dsp:cNvSpPr/>
      </dsp:nvSpPr>
      <dsp:spPr>
        <a:xfrm>
          <a:off x="4901898" y="666088"/>
          <a:ext cx="415125" cy="485618"/>
        </a:xfrm>
        <a:prstGeom prst="left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4901898" y="763212"/>
        <a:ext cx="290588" cy="291370"/>
      </dsp:txXfrm>
    </dsp:sp>
    <dsp:sp modelId="{9CCE9539-F4AF-461E-99AB-8EA364C9FCAC}">
      <dsp:nvSpPr>
        <dsp:cNvPr id="0" name=""/>
        <dsp:cNvSpPr/>
      </dsp:nvSpPr>
      <dsp:spPr>
        <a:xfrm>
          <a:off x="5489340" y="321456"/>
          <a:ext cx="1958139" cy="11748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Backend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Process the logic </a:t>
          </a:r>
        </a:p>
      </dsp:txBody>
      <dsp:txXfrm>
        <a:off x="5523751" y="355867"/>
        <a:ext cx="1889317" cy="11060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A8CB3-8537-42B9-BC63-C35A6F4A0EE3}">
      <dsp:nvSpPr>
        <dsp:cNvPr id="0" name=""/>
        <dsp:cNvSpPr/>
      </dsp:nvSpPr>
      <dsp:spPr>
        <a:xfrm>
          <a:off x="0" y="249738"/>
          <a:ext cx="1827292" cy="11003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</a:rPr>
            <a:t>Business firm </a:t>
          </a:r>
          <a:endParaRPr lang="en-IN" sz="1800" kern="1200" dirty="0">
            <a:latin typeface="+mj-lt"/>
          </a:endParaRPr>
        </a:p>
      </dsp:txBody>
      <dsp:txXfrm>
        <a:off x="32227" y="281965"/>
        <a:ext cx="1762838" cy="1035851"/>
      </dsp:txXfrm>
    </dsp:sp>
    <dsp:sp modelId="{9D43B6BA-6D9A-4709-8106-2D56018C997A}">
      <dsp:nvSpPr>
        <dsp:cNvPr id="0" name=""/>
        <dsp:cNvSpPr/>
      </dsp:nvSpPr>
      <dsp:spPr>
        <a:xfrm rot="76543">
          <a:off x="2010405" y="602054"/>
          <a:ext cx="388397" cy="4531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2010419" y="691391"/>
        <a:ext cx="271878" cy="271900"/>
      </dsp:txXfrm>
    </dsp:sp>
    <dsp:sp modelId="{7C120361-66D8-4F6C-B46C-15E7192EC99C}">
      <dsp:nvSpPr>
        <dsp:cNvPr id="0" name=""/>
        <dsp:cNvSpPr/>
      </dsp:nvSpPr>
      <dsp:spPr>
        <a:xfrm>
          <a:off x="2559936" y="247037"/>
          <a:ext cx="1827292" cy="12197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</a:rPr>
            <a:t>Dashboard          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</a:rPr>
            <a:t>( React.js )</a:t>
          </a:r>
          <a:endParaRPr lang="en-IN" sz="1800" kern="1200" dirty="0">
            <a:latin typeface="+mj-lt"/>
          </a:endParaRPr>
        </a:p>
      </dsp:txBody>
      <dsp:txXfrm>
        <a:off x="2595660" y="282761"/>
        <a:ext cx="1755844" cy="1148273"/>
      </dsp:txXfrm>
    </dsp:sp>
    <dsp:sp modelId="{DB6CE0F3-CDC6-47B0-BD9B-5EF70FDCB044}">
      <dsp:nvSpPr>
        <dsp:cNvPr id="0" name=""/>
        <dsp:cNvSpPr/>
      </dsp:nvSpPr>
      <dsp:spPr>
        <a:xfrm>
          <a:off x="4569958" y="630313"/>
          <a:ext cx="387385" cy="4531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4569958" y="720947"/>
        <a:ext cx="271170" cy="271900"/>
      </dsp:txXfrm>
    </dsp:sp>
    <dsp:sp modelId="{AA9CB56E-EC73-4772-B42D-C952406B3F23}">
      <dsp:nvSpPr>
        <dsp:cNvPr id="0" name=""/>
        <dsp:cNvSpPr/>
      </dsp:nvSpPr>
      <dsp:spPr>
        <a:xfrm>
          <a:off x="5118145" y="129229"/>
          <a:ext cx="2042163" cy="14553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</a:rPr>
            <a:t>Uses</a:t>
          </a:r>
          <a:r>
            <a:rPr lang="en-US" sz="1800" kern="1200" baseline="0" dirty="0">
              <a:latin typeface="+mj-lt"/>
            </a:rPr>
            <a:t> features like: customer history, sales records through bot.</a:t>
          </a:r>
          <a:endParaRPr lang="en-IN" sz="1800" kern="1200" dirty="0">
            <a:latin typeface="+mj-lt"/>
          </a:endParaRPr>
        </a:p>
      </dsp:txBody>
      <dsp:txXfrm>
        <a:off x="5160770" y="171854"/>
        <a:ext cx="1956913" cy="1370087"/>
      </dsp:txXfrm>
    </dsp:sp>
    <dsp:sp modelId="{FADEE17B-9206-4B22-A8D1-5451B4CE93A6}">
      <dsp:nvSpPr>
        <dsp:cNvPr id="0" name=""/>
        <dsp:cNvSpPr/>
      </dsp:nvSpPr>
      <dsp:spPr>
        <a:xfrm>
          <a:off x="7343038" y="630313"/>
          <a:ext cx="387385" cy="4531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>
        <a:off x="7343038" y="720947"/>
        <a:ext cx="271170" cy="271900"/>
      </dsp:txXfrm>
    </dsp:sp>
    <dsp:sp modelId="{9CCE9539-F4AF-461E-99AB-8EA364C9FCAC}">
      <dsp:nvSpPr>
        <dsp:cNvPr id="0" name=""/>
        <dsp:cNvSpPr/>
      </dsp:nvSpPr>
      <dsp:spPr>
        <a:xfrm>
          <a:off x="7891226" y="128836"/>
          <a:ext cx="1827292" cy="145612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</a:rPr>
            <a:t>Processes are managed by backend  </a:t>
          </a:r>
          <a:endParaRPr lang="en-IN" sz="1800" kern="1200" dirty="0">
            <a:latin typeface="+mj-lt"/>
          </a:endParaRPr>
        </a:p>
      </dsp:txBody>
      <dsp:txXfrm>
        <a:off x="7933874" y="171484"/>
        <a:ext cx="1741996" cy="13708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A8CB3-8537-42B9-BC63-C35A6F4A0EE3}">
      <dsp:nvSpPr>
        <dsp:cNvPr id="0" name=""/>
        <dsp:cNvSpPr/>
      </dsp:nvSpPr>
      <dsp:spPr>
        <a:xfrm>
          <a:off x="0" y="0"/>
          <a:ext cx="2514307" cy="1168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</a:rPr>
            <a:t>Responses back to client </a:t>
          </a:r>
          <a:endParaRPr lang="en-IN" sz="1800" kern="1200" dirty="0">
            <a:latin typeface="+mj-lt"/>
          </a:endParaRPr>
        </a:p>
      </dsp:txBody>
      <dsp:txXfrm>
        <a:off x="34217" y="34217"/>
        <a:ext cx="2445873" cy="1099837"/>
      </dsp:txXfrm>
    </dsp:sp>
    <dsp:sp modelId="{9D43B6BA-6D9A-4709-8106-2D56018C997A}">
      <dsp:nvSpPr>
        <dsp:cNvPr id="0" name=""/>
        <dsp:cNvSpPr/>
      </dsp:nvSpPr>
      <dsp:spPr>
        <a:xfrm>
          <a:off x="2766327" y="272361"/>
          <a:ext cx="534282" cy="623548"/>
        </a:xfrm>
        <a:prstGeom prst="left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/>
        </a:p>
      </dsp:txBody>
      <dsp:txXfrm>
        <a:off x="2766327" y="397071"/>
        <a:ext cx="373997" cy="374128"/>
      </dsp:txXfrm>
    </dsp:sp>
    <dsp:sp modelId="{9CCE9539-F4AF-461E-99AB-8EA364C9FCAC}">
      <dsp:nvSpPr>
        <dsp:cNvPr id="0" name=""/>
        <dsp:cNvSpPr/>
      </dsp:nvSpPr>
      <dsp:spPr>
        <a:xfrm>
          <a:off x="3522388" y="0"/>
          <a:ext cx="2514307" cy="11682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+mj-lt"/>
            </a:rPr>
            <a:t>Backend</a:t>
          </a:r>
          <a:r>
            <a:rPr lang="en-US" sz="1800" kern="1200" baseline="0" dirty="0">
              <a:latin typeface="+mj-lt"/>
            </a:rPr>
            <a:t> retrieves / updates data in database</a:t>
          </a:r>
          <a:endParaRPr lang="en-US" sz="1800" kern="1200" dirty="0">
            <a:latin typeface="+mj-lt"/>
          </a:endParaRPr>
        </a:p>
      </dsp:txBody>
      <dsp:txXfrm>
        <a:off x="3556605" y="34217"/>
        <a:ext cx="2445873" cy="10998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A434E-B009-43BA-8FFA-EE3A50CFD977}">
      <dsp:nvSpPr>
        <dsp:cNvPr id="0" name=""/>
        <dsp:cNvSpPr/>
      </dsp:nvSpPr>
      <dsp:spPr>
        <a:xfrm>
          <a:off x="171351" y="0"/>
          <a:ext cx="5863229" cy="4309582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89242-BFF3-4DF6-A14D-ACC130D975AC}">
      <dsp:nvSpPr>
        <dsp:cNvPr id="0" name=""/>
        <dsp:cNvSpPr/>
      </dsp:nvSpPr>
      <dsp:spPr>
        <a:xfrm>
          <a:off x="1357585" y="409410"/>
          <a:ext cx="1680736" cy="16807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Front-End: React.js, Express.js</a:t>
          </a:r>
          <a:endParaRPr lang="en-IN" sz="2000" kern="1200" dirty="0">
            <a:latin typeface="+mj-lt"/>
          </a:endParaRPr>
        </a:p>
      </dsp:txBody>
      <dsp:txXfrm>
        <a:off x="1439632" y="491457"/>
        <a:ext cx="1516642" cy="1516642"/>
      </dsp:txXfrm>
    </dsp:sp>
    <dsp:sp modelId="{9BA12633-C474-4F80-808D-D960802F6C3B}">
      <dsp:nvSpPr>
        <dsp:cNvPr id="0" name=""/>
        <dsp:cNvSpPr/>
      </dsp:nvSpPr>
      <dsp:spPr>
        <a:xfrm>
          <a:off x="3167609" y="409410"/>
          <a:ext cx="1680736" cy="16807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</a:rPr>
            <a:t>Back-end: Node.js</a:t>
          </a:r>
          <a:endParaRPr lang="en-IN" sz="2000" kern="1200" dirty="0">
            <a:latin typeface="+mj-lt"/>
          </a:endParaRPr>
        </a:p>
      </dsp:txBody>
      <dsp:txXfrm>
        <a:off x="3249656" y="491457"/>
        <a:ext cx="1516642" cy="1516642"/>
      </dsp:txXfrm>
    </dsp:sp>
    <dsp:sp modelId="{E6A3541E-B26B-4E42-B09F-8F0288667640}">
      <dsp:nvSpPr>
        <dsp:cNvPr id="0" name=""/>
        <dsp:cNvSpPr/>
      </dsp:nvSpPr>
      <dsp:spPr>
        <a:xfrm>
          <a:off x="1357585" y="2219434"/>
          <a:ext cx="1680736" cy="16807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  <a:cs typeface="Times New Roman" panose="02020603050405020304" pitchFamily="18" charset="0"/>
            </a:rPr>
            <a:t>Database: </a:t>
          </a:r>
          <a:r>
            <a:rPr lang="en-US" sz="2000" kern="1200" dirty="0" err="1">
              <a:latin typeface="+mj-lt"/>
              <a:cs typeface="Times New Roman" panose="02020603050405020304" pitchFamily="18" charset="0"/>
            </a:rPr>
            <a:t>MongoDb</a:t>
          </a:r>
          <a:endParaRPr lang="en-US" sz="2000" kern="1200" dirty="0">
            <a:latin typeface="+mj-lt"/>
            <a:cs typeface="Times New Roman" panose="02020603050405020304" pitchFamily="18" charset="0"/>
          </a:endParaRPr>
        </a:p>
      </dsp:txBody>
      <dsp:txXfrm>
        <a:off x="1439632" y="2301481"/>
        <a:ext cx="1516642" cy="1516642"/>
      </dsp:txXfrm>
    </dsp:sp>
    <dsp:sp modelId="{45FD2816-7BD8-43FB-A7C5-B4C3265F3BE5}">
      <dsp:nvSpPr>
        <dsp:cNvPr id="0" name=""/>
        <dsp:cNvSpPr/>
      </dsp:nvSpPr>
      <dsp:spPr>
        <a:xfrm>
          <a:off x="3167609" y="2219434"/>
          <a:ext cx="1680736" cy="168073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j-lt"/>
              <a:ea typeface="Roboto" pitchFamily="34" charset="-122"/>
              <a:cs typeface="Times New Roman" panose="02020603050405020304" pitchFamily="18" charset="0"/>
            </a:rPr>
            <a:t>WhatsApp Business API</a:t>
          </a:r>
          <a:endParaRPr lang="en-IN" sz="2000" b="0" kern="1200" dirty="0">
            <a:latin typeface="+mj-lt"/>
          </a:endParaRPr>
        </a:p>
      </dsp:txBody>
      <dsp:txXfrm>
        <a:off x="3249656" y="2301481"/>
        <a:ext cx="1516642" cy="1516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vely.tistory.com/entry/robots-txt-%EC%84%A4%EC%A0%95-%EB%B0%A9%EB%B2%9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8898" y="2053469"/>
            <a:ext cx="5927881" cy="2446262"/>
          </a:xfrm>
        </p:spPr>
        <p:txBody>
          <a:bodyPr/>
          <a:lstStyle/>
          <a:p>
            <a:r>
              <a:rPr lang="en-US" sz="5400" dirty="0" err="1"/>
              <a:t>ChatEase</a:t>
            </a:r>
            <a:r>
              <a:rPr lang="en-US" sz="5400" dirty="0"/>
              <a:t>: Smart WhatsApp bot for Business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37CC519-3BC5-A360-65FE-8F3DBE356E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rgbClr val="F3EBE8">
                <a:tint val="45000"/>
                <a:satMod val="400000"/>
              </a:srgbClr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099" r="110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62" y="1408309"/>
            <a:ext cx="4373238" cy="3925691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5400" dirty="0">
                <a:solidFill>
                  <a:schemeClr val="bg1"/>
                </a:solidFill>
              </a:rPr>
              <a:t>Introduction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 to 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50" y="900923"/>
            <a:ext cx="7003849" cy="5385577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The Problem</a:t>
            </a:r>
          </a:p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Most small businesses receive the same customer queries every day</a:t>
            </a:r>
          </a:p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Teams spend 3 to 4 hours daily responding to these repetitive messages</a:t>
            </a:r>
          </a:p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It becomes hard to manage chats while handling daily operations</a:t>
            </a:r>
          </a:p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Delayed replies lead to missed sales and poor customer experience</a:t>
            </a:r>
          </a:p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Research shows that over 65% of customer queries are repetitive and  time-consuming</a:t>
            </a:r>
            <a:r>
              <a:rPr lang="en-US" sz="1800" i="1" dirty="0">
                <a:latin typeface="+mj-lt"/>
              </a:rPr>
              <a:t>.</a:t>
            </a:r>
            <a:endParaRPr lang="en-US" sz="1800" dirty="0">
              <a:latin typeface="+mj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18" y="914399"/>
            <a:ext cx="5139156" cy="43434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6600" dirty="0"/>
              <a:t>Smart Solution to  Problem:</a:t>
            </a:r>
            <a:br>
              <a:rPr lang="en-US" altLang="zh-CN" sz="6600" dirty="0"/>
            </a:br>
            <a:r>
              <a:rPr lang="en-US" altLang="zh-CN" sz="6600" b="1" dirty="0" err="1">
                <a:solidFill>
                  <a:srgbClr val="7030A0"/>
                </a:solidFill>
              </a:rPr>
              <a:t>ChatEase</a:t>
            </a:r>
            <a:br>
              <a:rPr lang="en-US" sz="6600" dirty="0"/>
            </a:b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31" y="914399"/>
            <a:ext cx="6108700" cy="4813301"/>
          </a:xfrm>
        </p:spPr>
        <p:txBody>
          <a:bodyPr/>
          <a:lstStyle/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err="1">
                <a:latin typeface="+mj-lt"/>
              </a:rPr>
              <a:t>ChatEase</a:t>
            </a:r>
            <a:r>
              <a:rPr lang="en-US" sz="2000" dirty="0">
                <a:latin typeface="+mj-lt"/>
              </a:rPr>
              <a:t> is a WhatsApp-based chatbot built to help business firms manage customer queries efficiently.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+mj-lt"/>
              </a:rPr>
              <a:t>It automatically replies to repetitive questions, making customer support faster and easier.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Auto-replies to FAQs 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24/7 availability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Saves time for teams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Improves customer experience 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Scalable to small or mid-size business</a:t>
            </a:r>
            <a:endParaRPr lang="en-US" sz="2000" dirty="0">
              <a:latin typeface="+mj-lt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2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endParaRPr lang="en-US" sz="1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97252" y="6400904"/>
            <a:ext cx="640080" cy="24688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DDEDE8-17AF-80BE-C687-59E4E6CD39C4}"/>
              </a:ext>
            </a:extLst>
          </p:cNvPr>
          <p:cNvGrpSpPr/>
          <p:nvPr/>
        </p:nvGrpSpPr>
        <p:grpSpPr>
          <a:xfrm>
            <a:off x="1203960" y="1914780"/>
            <a:ext cx="9546448" cy="3639953"/>
            <a:chOff x="415721" y="862282"/>
            <a:chExt cx="11360558" cy="4589458"/>
          </a:xfrm>
        </p:grpSpPr>
        <p:graphicFrame>
          <p:nvGraphicFramePr>
            <p:cNvPr id="15" name="Diagram 14">
              <a:extLst>
                <a:ext uri="{FF2B5EF4-FFF2-40B4-BE49-F238E27FC236}">
                  <a16:creationId xmlns:a16="http://schemas.microsoft.com/office/drawing/2014/main" id="{3DD967CA-53D9-BD8B-995D-F72203BD6A5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64457454"/>
                </p:ext>
              </p:extLst>
            </p:nvPr>
          </p:nvGraphicFramePr>
          <p:xfrm>
            <a:off x="415721" y="862282"/>
            <a:ext cx="11360558" cy="22919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16" name="Diagram 15">
              <a:extLst>
                <a:ext uri="{FF2B5EF4-FFF2-40B4-BE49-F238E27FC236}">
                  <a16:creationId xmlns:a16="http://schemas.microsoft.com/office/drawing/2014/main" id="{0464964E-D159-FE00-BECC-1A871DCD09C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17753246"/>
                </p:ext>
              </p:extLst>
            </p:nvPr>
          </p:nvGraphicFramePr>
          <p:xfrm>
            <a:off x="1553641" y="3159760"/>
            <a:ext cx="8870519" cy="22919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4B3A9FF8-964E-7A83-9BAC-50284753037F}"/>
                </a:ext>
              </a:extLst>
            </p:cNvPr>
            <p:cNvSpPr/>
            <p:nvPr/>
          </p:nvSpPr>
          <p:spPr>
            <a:xfrm>
              <a:off x="9865360" y="3007360"/>
              <a:ext cx="558800" cy="314960"/>
            </a:xfrm>
            <a:prstGeom prst="downArrow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+mj-lt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C4A238F-AC3B-ED9F-0B05-E8FB170DC289}"/>
              </a:ext>
            </a:extLst>
          </p:cNvPr>
          <p:cNvSpPr txBox="1"/>
          <p:nvPr/>
        </p:nvSpPr>
        <p:spPr>
          <a:xfrm>
            <a:off x="1559560" y="1033541"/>
            <a:ext cx="9546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+mj-lt"/>
              </a:rPr>
              <a:t>System Architecture: User</a:t>
            </a:r>
            <a:endParaRPr lang="en-IN" sz="5400" dirty="0">
              <a:latin typeface="+mj-lt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D6E1A5-30E8-10B7-E333-32333DE7E282}"/>
              </a:ext>
            </a:extLst>
          </p:cNvPr>
          <p:cNvCxnSpPr>
            <a:cxnSpLocks/>
          </p:cNvCxnSpPr>
          <p:nvPr/>
        </p:nvCxnSpPr>
        <p:spPr>
          <a:xfrm>
            <a:off x="1021080" y="2067830"/>
            <a:ext cx="981837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F25D61-C6E6-5FC0-E868-A2AD821D8EBE}"/>
              </a:ext>
            </a:extLst>
          </p:cNvPr>
          <p:cNvGrpSpPr/>
          <p:nvPr/>
        </p:nvGrpSpPr>
        <p:grpSpPr>
          <a:xfrm>
            <a:off x="1021080" y="2218108"/>
            <a:ext cx="9720246" cy="3141162"/>
            <a:chOff x="470482" y="781002"/>
            <a:chExt cx="11461319" cy="4688314"/>
          </a:xfrm>
        </p:grpSpPr>
        <p:graphicFrame>
          <p:nvGraphicFramePr>
            <p:cNvPr id="23" name="Diagram 22">
              <a:extLst>
                <a:ext uri="{FF2B5EF4-FFF2-40B4-BE49-F238E27FC236}">
                  <a16:creationId xmlns:a16="http://schemas.microsoft.com/office/drawing/2014/main" id="{8DD97E17-964F-3DDE-5EC3-49466E8895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03084303"/>
                </p:ext>
              </p:extLst>
            </p:nvPr>
          </p:nvGraphicFramePr>
          <p:xfrm>
            <a:off x="470482" y="781002"/>
            <a:ext cx="11461319" cy="255791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24" name="Diagram 23">
              <a:extLst>
                <a:ext uri="{FF2B5EF4-FFF2-40B4-BE49-F238E27FC236}">
                  <a16:creationId xmlns:a16="http://schemas.microsoft.com/office/drawing/2014/main" id="{019FF858-D5FB-3938-9DEC-45C2D4FE019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9337421"/>
                </p:ext>
              </p:extLst>
            </p:nvPr>
          </p:nvGraphicFramePr>
          <p:xfrm>
            <a:off x="2321367" y="3725623"/>
            <a:ext cx="7117978" cy="174369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5" name="Arrow: Bent 24">
              <a:extLst>
                <a:ext uri="{FF2B5EF4-FFF2-40B4-BE49-F238E27FC236}">
                  <a16:creationId xmlns:a16="http://schemas.microsoft.com/office/drawing/2014/main" id="{498D1BF7-6437-A5F1-7B31-F14938ABCFA8}"/>
                </a:ext>
              </a:extLst>
            </p:cNvPr>
            <p:cNvSpPr/>
            <p:nvPr/>
          </p:nvSpPr>
          <p:spPr>
            <a:xfrm rot="10800000">
              <a:off x="10068556" y="4019045"/>
              <a:ext cx="883919" cy="857320"/>
            </a:xfrm>
            <a:prstGeom prst="bentArrow">
              <a:avLst>
                <a:gd name="adj1" fmla="val 27299"/>
                <a:gd name="adj2" fmla="val 39943"/>
                <a:gd name="adj3" fmla="val 34195"/>
                <a:gd name="adj4" fmla="val 5819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C4A238F-AC3B-ED9F-0B05-E8FB170DC289}"/>
              </a:ext>
            </a:extLst>
          </p:cNvPr>
          <p:cNvSpPr txBox="1"/>
          <p:nvPr/>
        </p:nvSpPr>
        <p:spPr>
          <a:xfrm>
            <a:off x="3233041" y="1058169"/>
            <a:ext cx="53944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+mj-lt"/>
              </a:rPr>
              <a:t> Business firms</a:t>
            </a:r>
            <a:endParaRPr lang="en-IN" sz="5400" dirty="0">
              <a:latin typeface="+mj-lt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D6E1A5-30E8-10B7-E333-32333DE7E282}"/>
              </a:ext>
            </a:extLst>
          </p:cNvPr>
          <p:cNvCxnSpPr>
            <a:cxnSpLocks/>
          </p:cNvCxnSpPr>
          <p:nvPr/>
        </p:nvCxnSpPr>
        <p:spPr>
          <a:xfrm>
            <a:off x="1021080" y="2099803"/>
            <a:ext cx="9818379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36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692FD-3676-EAB5-DC24-364040BE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B3F929-AF18-813C-9936-2EAB595110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2800" dirty="0">
                <a:latin typeface="+mn-lt"/>
              </a:rPr>
              <a:t>Weak analytics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88347-D7E0-F453-D17B-7C2C383510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Lack of offline query queue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9AA47D-4B67-1E1F-043D-9C7471285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</p:spPr>
        <p:txBody>
          <a:bodyPr/>
          <a:lstStyle/>
          <a:p>
            <a:r>
              <a:rPr lang="en-US" sz="2400" dirty="0">
                <a:latin typeface="+mn-lt"/>
              </a:rPr>
              <a:t>Lack of instant  language change.</a:t>
            </a:r>
          </a:p>
          <a:p>
            <a:endParaRPr lang="en-US" sz="2400" dirty="0">
              <a:latin typeface="+mn-lt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E474411-EA74-907B-893B-540B7B71E3BB}"/>
              </a:ext>
            </a:extLst>
          </p:cNvPr>
          <p:cNvSpPr/>
          <p:nvPr/>
        </p:nvSpPr>
        <p:spPr>
          <a:xfrm>
            <a:off x="2698856" y="3813977"/>
            <a:ext cx="2528887" cy="252888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BECCF-B813-FFFD-0398-A9083B021EFA}"/>
              </a:ext>
            </a:extLst>
          </p:cNvPr>
          <p:cNvSpPr txBox="1"/>
          <p:nvPr/>
        </p:nvSpPr>
        <p:spPr>
          <a:xfrm>
            <a:off x="3155275" y="4498140"/>
            <a:ext cx="19273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 Key word dependency</a:t>
            </a:r>
            <a:endParaRPr lang="en-IN" sz="2800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2AC157DC-0224-D7C3-DABF-6EEED84CBB76}"/>
              </a:ext>
            </a:extLst>
          </p:cNvPr>
          <p:cNvSpPr/>
          <p:nvPr/>
        </p:nvSpPr>
        <p:spPr>
          <a:xfrm>
            <a:off x="6991095" y="3813976"/>
            <a:ext cx="2528887" cy="2528887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00A906-8A5F-F28B-3845-9508B49E0EA9}"/>
              </a:ext>
            </a:extLst>
          </p:cNvPr>
          <p:cNvSpPr txBox="1"/>
          <p:nvPr/>
        </p:nvSpPr>
        <p:spPr>
          <a:xfrm>
            <a:off x="7373862" y="4601365"/>
            <a:ext cx="18787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No learning capabilities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59354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79D0-D5BE-BC05-B3B3-05E97433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Selling Product</a:t>
            </a:r>
          </a:p>
        </p:txBody>
      </p:sp>
      <p:pic>
        <p:nvPicPr>
          <p:cNvPr id="82" name="Picture Placeholder 81" descr="blueprint icon">
            <a:extLst>
              <a:ext uri="{FF2B5EF4-FFF2-40B4-BE49-F238E27FC236}">
                <a16:creationId xmlns:a16="http://schemas.microsoft.com/office/drawing/2014/main" id="{946DCADD-AD38-1B8D-01D3-9FC0FDA5D1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66C0EF-C5A6-69F2-BCD5-6F3E103229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A2B835-2EB4-13B7-BE89-EDFBC68B96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Provide chat summary for every individual customers.</a:t>
            </a:r>
          </a:p>
        </p:txBody>
      </p:sp>
      <p:pic>
        <p:nvPicPr>
          <p:cNvPr id="84" name="Picture Placeholder 83" descr="easel icon">
            <a:extLst>
              <a:ext uri="{FF2B5EF4-FFF2-40B4-BE49-F238E27FC236}">
                <a16:creationId xmlns:a16="http://schemas.microsoft.com/office/drawing/2014/main" id="{62583283-A6AD-B55E-25D4-E6CFB25B8FC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268DA4-D5BC-38AA-54EB-D10668305C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Smart follow ups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98351D-2881-C0EE-6D6D-424E1230A6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Engage with customers by providing follow ups.</a:t>
            </a:r>
          </a:p>
        </p:txBody>
      </p:sp>
      <p:pic>
        <p:nvPicPr>
          <p:cNvPr id="86" name="Picture Placeholder 85" descr="ruler icon">
            <a:extLst>
              <a:ext uri="{FF2B5EF4-FFF2-40B4-BE49-F238E27FC236}">
                <a16:creationId xmlns:a16="http://schemas.microsoft.com/office/drawing/2014/main" id="{8AEB4AE0-338D-0B9E-025E-3973A1ECDC8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/>
          <a:srcRect/>
          <a:stretch/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589FD6-C049-67E3-0386-55C9E18A5B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Offline Query Queue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AE4BAA-4471-F175-A91F-AF7D4D9694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No query is lost when the server is down and replies back once reconnected.</a:t>
            </a:r>
          </a:p>
        </p:txBody>
      </p:sp>
      <p:pic>
        <p:nvPicPr>
          <p:cNvPr id="88" name="Picture Placeholder 87" descr="strategy icon">
            <a:extLst>
              <a:ext uri="{FF2B5EF4-FFF2-40B4-BE49-F238E27FC236}">
                <a16:creationId xmlns:a16="http://schemas.microsoft.com/office/drawing/2014/main" id="{F2E3F8F5-F045-71C9-3C78-9ACF70E19C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t="476" b="476"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EE4168-3FE3-7D58-F903-91FC215BAE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Dynamic Answering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6C25713-E18A-8B65-C9FA-9A00A9CBBA6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Provide different answers of same query.</a:t>
            </a:r>
          </a:p>
        </p:txBody>
      </p:sp>
      <p:pic>
        <p:nvPicPr>
          <p:cNvPr id="90" name="Picture Placeholder 89" descr="airplane icon">
            <a:extLst>
              <a:ext uri="{FF2B5EF4-FFF2-40B4-BE49-F238E27FC236}">
                <a16:creationId xmlns:a16="http://schemas.microsoft.com/office/drawing/2014/main" id="{B6EFDE8D-973A-9009-9237-3CDC19C43D6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/>
          <a:srcRect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99BB05-2464-9628-4AF6-F75298B4B8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Multilingual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B94B1B-FC15-3A7B-A562-06B6F366B3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Provide instant language change.</a:t>
            </a:r>
          </a:p>
        </p:txBody>
      </p:sp>
    </p:spTree>
    <p:extLst>
      <p:ext uri="{BB962C8B-B14F-4D97-AF65-F5344CB8AC3E}">
        <p14:creationId xmlns:p14="http://schemas.microsoft.com/office/powerpoint/2010/main" val="86653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38CEED6-375D-53BC-C925-A507531F4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3779748"/>
              </p:ext>
            </p:extLst>
          </p:nvPr>
        </p:nvGraphicFramePr>
        <p:xfrm>
          <a:off x="4766869" y="1285875"/>
          <a:ext cx="6205932" cy="4309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42C85C4-C5AE-15F9-A0E6-A22A3550AB22}"/>
              </a:ext>
            </a:extLst>
          </p:cNvPr>
          <p:cNvSpPr txBox="1"/>
          <p:nvPr/>
        </p:nvSpPr>
        <p:spPr>
          <a:xfrm>
            <a:off x="1160784" y="1844099"/>
            <a:ext cx="408273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latin typeface="+mj-lt"/>
              </a:rPr>
              <a:t>Tech</a:t>
            </a:r>
          </a:p>
          <a:p>
            <a:r>
              <a:rPr lang="en-US" sz="9600" dirty="0">
                <a:latin typeface="+mj-lt"/>
              </a:rPr>
              <a:t>Stack</a:t>
            </a:r>
            <a:endParaRPr lang="en-IN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5" y="1783080"/>
            <a:ext cx="4093076" cy="2585720"/>
          </a:xfrm>
        </p:spPr>
        <p:txBody>
          <a:bodyPr/>
          <a:lstStyle/>
          <a:p>
            <a:r>
              <a:rPr lang="en-US" dirty="0"/>
              <a:t>Thank you for your time</a:t>
            </a:r>
            <a:br>
              <a:rPr lang="en-US" dirty="0"/>
            </a:b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{C7FD4C15-ED6E-43D4-8DAD-F1F01A728B73}tf11429527_win32</Template>
  <TotalTime>90</TotalTime>
  <Words>304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Karla</vt:lpstr>
      <vt:lpstr>Univers Condensed Light</vt:lpstr>
      <vt:lpstr>Office Theme</vt:lpstr>
      <vt:lpstr>ChatEase: Smart WhatsApp bot for Business</vt:lpstr>
      <vt:lpstr>Introduction  to Problem Statement</vt:lpstr>
      <vt:lpstr>Smart Solution to  Problem: ChatEase </vt:lpstr>
      <vt:lpstr>PowerPoint Presentation</vt:lpstr>
      <vt:lpstr>PowerPoint Presentation</vt:lpstr>
      <vt:lpstr>Challenges:</vt:lpstr>
      <vt:lpstr>Unique Selling Product</vt:lpstr>
      <vt:lpstr>PowerPoint Presentation</vt:lpstr>
      <vt:lpstr>Thank you for your time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Harshita Sharma</dc:creator>
  <cp:lastModifiedBy>Kaumudi Mishra</cp:lastModifiedBy>
  <cp:revision>2</cp:revision>
  <dcterms:created xsi:type="dcterms:W3CDTF">2025-04-17T03:16:45Z</dcterms:created>
  <dcterms:modified xsi:type="dcterms:W3CDTF">2025-04-17T07:17:56Z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