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80A4F-D2DA-4E36-A3EA-4B2D5D91E4C4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9B3ABB-017A-488D-9EA2-9A7BC8403C7E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Week 1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CE3737-7F4D-4417-B1AB-EEC2ED0CCA9A}" type="parTrans" cxnId="{E431E4FC-18DE-4EC2-B33A-F9D1FA611C4D}">
      <dgm:prSet/>
      <dgm:spPr/>
      <dgm:t>
        <a:bodyPr/>
        <a:lstStyle/>
        <a:p>
          <a:endParaRPr lang="en-US"/>
        </a:p>
      </dgm:t>
    </dgm:pt>
    <dgm:pt modelId="{94CCEAAF-34DC-43F0-8CF7-7B6F19CA9292}" type="sibTrans" cxnId="{E431E4FC-18DE-4EC2-B33A-F9D1FA611C4D}">
      <dgm:prSet/>
      <dgm:spPr/>
      <dgm:t>
        <a:bodyPr/>
        <a:lstStyle/>
        <a:p>
          <a:endParaRPr lang="en-US"/>
        </a:p>
      </dgm:t>
    </dgm:pt>
    <dgm:pt modelId="{C7D8EADD-570A-4C82-B57A-80863C694805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OOPS Concept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986658-8B95-4731-AB74-98DDF95DBAE5}" type="parTrans" cxnId="{F8CCABCA-B142-4A62-81A8-F807F0DECE09}">
      <dgm:prSet/>
      <dgm:spPr/>
      <dgm:t>
        <a:bodyPr/>
        <a:lstStyle/>
        <a:p>
          <a:endParaRPr lang="en-US"/>
        </a:p>
      </dgm:t>
    </dgm:pt>
    <dgm:pt modelId="{64BC3CAC-F94F-4C92-A926-9BBEF1460405}" type="sibTrans" cxnId="{F8CCABCA-B142-4A62-81A8-F807F0DECE09}">
      <dgm:prSet/>
      <dgm:spPr/>
      <dgm:t>
        <a:bodyPr/>
        <a:lstStyle/>
        <a:p>
          <a:endParaRPr lang="en-US"/>
        </a:p>
      </dgm:t>
    </dgm:pt>
    <dgm:pt modelId="{558DAB45-6356-458E-BC21-D76A6F1B78F0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Database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BF4A10-62F0-4061-A4A2-4CC0CE3DB8A5}" type="parTrans" cxnId="{51FB20BE-0176-4C07-A420-D3BB9C9AFC32}">
      <dgm:prSet/>
      <dgm:spPr/>
      <dgm:t>
        <a:bodyPr/>
        <a:lstStyle/>
        <a:p>
          <a:endParaRPr lang="en-US"/>
        </a:p>
      </dgm:t>
    </dgm:pt>
    <dgm:pt modelId="{38AD4A2B-DAC0-4878-9EB4-73D409EA41DD}" type="sibTrans" cxnId="{51FB20BE-0176-4C07-A420-D3BB9C9AFC32}">
      <dgm:prSet/>
      <dgm:spPr/>
      <dgm:t>
        <a:bodyPr/>
        <a:lstStyle/>
        <a:p>
          <a:endParaRPr lang="en-US"/>
        </a:p>
      </dgm:t>
    </dgm:pt>
    <dgm:pt modelId="{1CA495D1-BCA9-4398-8AB3-F0D31F4600C4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Week 2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3DA724-C0A3-45CE-9C45-1DA5F7EBDC8E}" type="parTrans" cxnId="{CF8BF6D0-537E-4C73-B71E-E2B6BE84A0F8}">
      <dgm:prSet/>
      <dgm:spPr/>
      <dgm:t>
        <a:bodyPr/>
        <a:lstStyle/>
        <a:p>
          <a:endParaRPr lang="en-US"/>
        </a:p>
      </dgm:t>
    </dgm:pt>
    <dgm:pt modelId="{DE80F353-46D6-4ABD-9A45-2B96DD531907}" type="sibTrans" cxnId="{CF8BF6D0-537E-4C73-B71E-E2B6BE84A0F8}">
      <dgm:prSet/>
      <dgm:spPr/>
      <dgm:t>
        <a:bodyPr/>
        <a:lstStyle/>
        <a:p>
          <a:endParaRPr lang="en-US"/>
        </a:p>
      </dgm:t>
    </dgm:pt>
    <dgm:pt modelId="{CA46C371-D6B8-49A6-8182-574092052A68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MySQL</a:t>
          </a:r>
          <a:endParaRPr lang="en-US" sz="20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276891-BDAD-4E4A-A4F1-B63862D76130}" type="parTrans" cxnId="{34FA5086-12B5-452C-ABB7-E9FB8B87477E}">
      <dgm:prSet/>
      <dgm:spPr/>
      <dgm:t>
        <a:bodyPr/>
        <a:lstStyle/>
        <a:p>
          <a:endParaRPr lang="en-US"/>
        </a:p>
      </dgm:t>
    </dgm:pt>
    <dgm:pt modelId="{EF43016F-91E4-4103-9DAC-6B9D8ED9A053}" type="sibTrans" cxnId="{34FA5086-12B5-452C-ABB7-E9FB8B87477E}">
      <dgm:prSet/>
      <dgm:spPr/>
      <dgm:t>
        <a:bodyPr/>
        <a:lstStyle/>
        <a:p>
          <a:endParaRPr lang="en-US"/>
        </a:p>
      </dgm:t>
    </dgm:pt>
    <dgm:pt modelId="{BEA53FE7-F159-4563-9D88-5D6CC88C094E}">
      <dgm:prSet phldrT="[Text]"/>
      <dgm:spPr/>
      <dgm:t>
        <a:bodyPr/>
        <a:lstStyle/>
        <a:p>
          <a:r>
            <a:rPr lang="en-US" dirty="0" smtClean="0"/>
            <a:t>Week 3</a:t>
          </a:r>
          <a:endParaRPr lang="en-US" dirty="0"/>
        </a:p>
      </dgm:t>
    </dgm:pt>
    <dgm:pt modelId="{10554CF5-7654-4C18-BF72-CE288820C2A2}" type="parTrans" cxnId="{474AFA6A-DF4C-492C-B217-DC513D7A06C3}">
      <dgm:prSet/>
      <dgm:spPr/>
      <dgm:t>
        <a:bodyPr/>
        <a:lstStyle/>
        <a:p>
          <a:endParaRPr lang="en-US"/>
        </a:p>
      </dgm:t>
    </dgm:pt>
    <dgm:pt modelId="{691856A3-4496-404C-A53B-A3294D41E73F}" type="sibTrans" cxnId="{474AFA6A-DF4C-492C-B217-DC513D7A06C3}">
      <dgm:prSet/>
      <dgm:spPr/>
      <dgm:t>
        <a:bodyPr/>
        <a:lstStyle/>
        <a:p>
          <a:endParaRPr lang="en-US"/>
        </a:p>
      </dgm:t>
    </dgm:pt>
    <dgm:pt modelId="{2BD33E89-1B23-475F-BE8E-7C1699011856}">
      <dgm:prSet custT="1"/>
      <dgm:spPr/>
      <dgm:t>
        <a:bodyPr/>
        <a:lstStyle/>
        <a:p>
          <a:r>
            <a:rPr lang="en-US" sz="20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Core Java</a:t>
          </a:r>
          <a:r>
            <a:rPr lang="en-US" sz="2000" spc="-105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spc="5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programming</a:t>
          </a:r>
          <a:endParaRPr lang="en-US" sz="20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5E79B5-534B-4A5D-931A-980B9C6BAB2C}" type="parTrans" cxnId="{955097A4-EBB3-4734-9495-C473654A6442}">
      <dgm:prSet/>
      <dgm:spPr/>
      <dgm:t>
        <a:bodyPr/>
        <a:lstStyle/>
        <a:p>
          <a:endParaRPr lang="en-US"/>
        </a:p>
      </dgm:t>
    </dgm:pt>
    <dgm:pt modelId="{630137C4-DC71-4FD7-AC08-E02ED8DCD9EB}" type="sibTrans" cxnId="{955097A4-EBB3-4734-9495-C473654A6442}">
      <dgm:prSet/>
      <dgm:spPr/>
      <dgm:t>
        <a:bodyPr/>
        <a:lstStyle/>
        <a:p>
          <a:endParaRPr lang="en-US"/>
        </a:p>
      </dgm:t>
    </dgm:pt>
    <dgm:pt modelId="{76CA914B-2510-4CFE-A3F3-EB649D697795}" type="pres">
      <dgm:prSet presAssocID="{4E680A4F-D2DA-4E36-A3EA-4B2D5D91E4C4}" presName="linearFlow" presStyleCnt="0">
        <dgm:presLayoutVars>
          <dgm:dir/>
          <dgm:animLvl val="lvl"/>
          <dgm:resizeHandles val="exact"/>
        </dgm:presLayoutVars>
      </dgm:prSet>
      <dgm:spPr/>
    </dgm:pt>
    <dgm:pt modelId="{8757C156-7570-41E1-B381-1E8020311B06}" type="pres">
      <dgm:prSet presAssocID="{959B3ABB-017A-488D-9EA2-9A7BC8403C7E}" presName="composite" presStyleCnt="0"/>
      <dgm:spPr/>
    </dgm:pt>
    <dgm:pt modelId="{DBC33905-4F15-4080-8D02-CD7A1213E112}" type="pres">
      <dgm:prSet presAssocID="{959B3ABB-017A-488D-9EA2-9A7BC8403C7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A4A1F03-AA0D-4C9E-AAF7-9ADCD7AE242F}" type="pres">
      <dgm:prSet presAssocID="{959B3ABB-017A-488D-9EA2-9A7BC8403C7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48FB6E-41D2-4579-BB39-10631CBA6BEB}" type="pres">
      <dgm:prSet presAssocID="{94CCEAAF-34DC-43F0-8CF7-7B6F19CA9292}" presName="sp" presStyleCnt="0"/>
      <dgm:spPr/>
    </dgm:pt>
    <dgm:pt modelId="{F8B1D907-389C-4F2E-9356-7709481663FA}" type="pres">
      <dgm:prSet presAssocID="{1CA495D1-BCA9-4398-8AB3-F0D31F4600C4}" presName="composite" presStyleCnt="0"/>
      <dgm:spPr/>
    </dgm:pt>
    <dgm:pt modelId="{2A4BC5D7-CC9D-4ADA-B8AB-8CF72A944768}" type="pres">
      <dgm:prSet presAssocID="{1CA495D1-BCA9-4398-8AB3-F0D31F4600C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7B26D49-A747-42A2-B25E-68875BCCBC21}" type="pres">
      <dgm:prSet presAssocID="{1CA495D1-BCA9-4398-8AB3-F0D31F4600C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E7D2D0-5AB8-495C-B090-C3244DC811C2}" type="pres">
      <dgm:prSet presAssocID="{DE80F353-46D6-4ABD-9A45-2B96DD531907}" presName="sp" presStyleCnt="0"/>
      <dgm:spPr/>
    </dgm:pt>
    <dgm:pt modelId="{DFA17173-73FC-4782-93F7-DC13581D3595}" type="pres">
      <dgm:prSet presAssocID="{BEA53FE7-F159-4563-9D88-5D6CC88C094E}" presName="composite" presStyleCnt="0"/>
      <dgm:spPr/>
    </dgm:pt>
    <dgm:pt modelId="{78B824D4-57B1-4AB4-90A1-384F8B3CFE55}" type="pres">
      <dgm:prSet presAssocID="{BEA53FE7-F159-4563-9D88-5D6CC88C094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407CB7B-796D-4182-B2F9-76FDE7542990}" type="pres">
      <dgm:prSet presAssocID="{BEA53FE7-F159-4563-9D88-5D6CC88C094E}" presName="descendantText" presStyleLbl="alignAcc1" presStyleIdx="2" presStyleCnt="3" custLinFactNeighborY="8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ABE496-5DD1-4C97-AD55-04E03C271661}" type="presOf" srcId="{959B3ABB-017A-488D-9EA2-9A7BC8403C7E}" destId="{DBC33905-4F15-4080-8D02-CD7A1213E112}" srcOrd="0" destOrd="0" presId="urn:microsoft.com/office/officeart/2005/8/layout/chevron2"/>
    <dgm:cxn modelId="{51FB20BE-0176-4C07-A420-D3BB9C9AFC32}" srcId="{959B3ABB-017A-488D-9EA2-9A7BC8403C7E}" destId="{558DAB45-6356-458E-BC21-D76A6F1B78F0}" srcOrd="1" destOrd="0" parTransId="{DBBF4A10-62F0-4061-A4A2-4CC0CE3DB8A5}" sibTransId="{38AD4A2B-DAC0-4878-9EB4-73D409EA41DD}"/>
    <dgm:cxn modelId="{CC598EC7-C68B-469F-90C9-88F28BE1B8A3}" type="presOf" srcId="{2BD33E89-1B23-475F-BE8E-7C1699011856}" destId="{67B26D49-A747-42A2-B25E-68875BCCBC21}" srcOrd="0" destOrd="1" presId="urn:microsoft.com/office/officeart/2005/8/layout/chevron2"/>
    <dgm:cxn modelId="{E431E4FC-18DE-4EC2-B33A-F9D1FA611C4D}" srcId="{4E680A4F-D2DA-4E36-A3EA-4B2D5D91E4C4}" destId="{959B3ABB-017A-488D-9EA2-9A7BC8403C7E}" srcOrd="0" destOrd="0" parTransId="{A9CE3737-7F4D-4417-B1AB-EEC2ED0CCA9A}" sibTransId="{94CCEAAF-34DC-43F0-8CF7-7B6F19CA9292}"/>
    <dgm:cxn modelId="{075D6F8A-009E-44B3-8330-731C77948FC1}" type="presOf" srcId="{4E680A4F-D2DA-4E36-A3EA-4B2D5D91E4C4}" destId="{76CA914B-2510-4CFE-A3F3-EB649D697795}" srcOrd="0" destOrd="0" presId="urn:microsoft.com/office/officeart/2005/8/layout/chevron2"/>
    <dgm:cxn modelId="{F3EC7F44-D62B-47C3-A6B6-E62B393CCFD5}" type="presOf" srcId="{BEA53FE7-F159-4563-9D88-5D6CC88C094E}" destId="{78B824D4-57B1-4AB4-90A1-384F8B3CFE55}" srcOrd="0" destOrd="0" presId="urn:microsoft.com/office/officeart/2005/8/layout/chevron2"/>
    <dgm:cxn modelId="{8200717E-6ADE-4317-AE01-19F47C4F08F7}" type="presOf" srcId="{CA46C371-D6B8-49A6-8182-574092052A68}" destId="{67B26D49-A747-42A2-B25E-68875BCCBC21}" srcOrd="0" destOrd="0" presId="urn:microsoft.com/office/officeart/2005/8/layout/chevron2"/>
    <dgm:cxn modelId="{474AFA6A-DF4C-492C-B217-DC513D7A06C3}" srcId="{4E680A4F-D2DA-4E36-A3EA-4B2D5D91E4C4}" destId="{BEA53FE7-F159-4563-9D88-5D6CC88C094E}" srcOrd="2" destOrd="0" parTransId="{10554CF5-7654-4C18-BF72-CE288820C2A2}" sibTransId="{691856A3-4496-404C-A53B-A3294D41E73F}"/>
    <dgm:cxn modelId="{955097A4-EBB3-4734-9495-C473654A6442}" srcId="{1CA495D1-BCA9-4398-8AB3-F0D31F4600C4}" destId="{2BD33E89-1B23-475F-BE8E-7C1699011856}" srcOrd="1" destOrd="0" parTransId="{285E79B5-534B-4A5D-931A-980B9C6BAB2C}" sibTransId="{630137C4-DC71-4FD7-AC08-E02ED8DCD9EB}"/>
    <dgm:cxn modelId="{F8CCABCA-B142-4A62-81A8-F807F0DECE09}" srcId="{959B3ABB-017A-488D-9EA2-9A7BC8403C7E}" destId="{C7D8EADD-570A-4C82-B57A-80863C694805}" srcOrd="0" destOrd="0" parTransId="{7D986658-8B95-4731-AB74-98DDF95DBAE5}" sibTransId="{64BC3CAC-F94F-4C92-A926-9BBEF1460405}"/>
    <dgm:cxn modelId="{2DA3FF1D-5139-48F7-A45A-C4BB01D5C702}" type="presOf" srcId="{558DAB45-6356-458E-BC21-D76A6F1B78F0}" destId="{1A4A1F03-AA0D-4C9E-AAF7-9ADCD7AE242F}" srcOrd="0" destOrd="1" presId="urn:microsoft.com/office/officeart/2005/8/layout/chevron2"/>
    <dgm:cxn modelId="{7456C28F-E26B-4E0B-9E93-D7B25A4C7FC6}" type="presOf" srcId="{1CA495D1-BCA9-4398-8AB3-F0D31F4600C4}" destId="{2A4BC5D7-CC9D-4ADA-B8AB-8CF72A944768}" srcOrd="0" destOrd="0" presId="urn:microsoft.com/office/officeart/2005/8/layout/chevron2"/>
    <dgm:cxn modelId="{CF8BF6D0-537E-4C73-B71E-E2B6BE84A0F8}" srcId="{4E680A4F-D2DA-4E36-A3EA-4B2D5D91E4C4}" destId="{1CA495D1-BCA9-4398-8AB3-F0D31F4600C4}" srcOrd="1" destOrd="0" parTransId="{A73DA724-C0A3-45CE-9C45-1DA5F7EBDC8E}" sibTransId="{DE80F353-46D6-4ABD-9A45-2B96DD531907}"/>
    <dgm:cxn modelId="{34C349CF-6CCA-4E56-8E92-E67A0B4B85AF}" type="presOf" srcId="{C7D8EADD-570A-4C82-B57A-80863C694805}" destId="{1A4A1F03-AA0D-4C9E-AAF7-9ADCD7AE242F}" srcOrd="0" destOrd="0" presId="urn:microsoft.com/office/officeart/2005/8/layout/chevron2"/>
    <dgm:cxn modelId="{34FA5086-12B5-452C-ABB7-E9FB8B87477E}" srcId="{1CA495D1-BCA9-4398-8AB3-F0D31F4600C4}" destId="{CA46C371-D6B8-49A6-8182-574092052A68}" srcOrd="0" destOrd="0" parTransId="{DD276891-BDAD-4E4A-A4F1-B63862D76130}" sibTransId="{EF43016F-91E4-4103-9DAC-6B9D8ED9A053}"/>
    <dgm:cxn modelId="{189D5311-36A4-4E46-B474-977CC3AD1143}" type="presParOf" srcId="{76CA914B-2510-4CFE-A3F3-EB649D697795}" destId="{8757C156-7570-41E1-B381-1E8020311B06}" srcOrd="0" destOrd="0" presId="urn:microsoft.com/office/officeart/2005/8/layout/chevron2"/>
    <dgm:cxn modelId="{79F72962-8AE4-4908-A85E-89477B5F394F}" type="presParOf" srcId="{8757C156-7570-41E1-B381-1E8020311B06}" destId="{DBC33905-4F15-4080-8D02-CD7A1213E112}" srcOrd="0" destOrd="0" presId="urn:microsoft.com/office/officeart/2005/8/layout/chevron2"/>
    <dgm:cxn modelId="{D2EA12AF-7E87-4266-953F-1EFC7F6CDB11}" type="presParOf" srcId="{8757C156-7570-41E1-B381-1E8020311B06}" destId="{1A4A1F03-AA0D-4C9E-AAF7-9ADCD7AE242F}" srcOrd="1" destOrd="0" presId="urn:microsoft.com/office/officeart/2005/8/layout/chevron2"/>
    <dgm:cxn modelId="{223E6E2A-37F5-431F-842B-328D2E5F89E3}" type="presParOf" srcId="{76CA914B-2510-4CFE-A3F3-EB649D697795}" destId="{6348FB6E-41D2-4579-BB39-10631CBA6BEB}" srcOrd="1" destOrd="0" presId="urn:microsoft.com/office/officeart/2005/8/layout/chevron2"/>
    <dgm:cxn modelId="{83EA1329-5951-40D5-B921-4AE633820BED}" type="presParOf" srcId="{76CA914B-2510-4CFE-A3F3-EB649D697795}" destId="{F8B1D907-389C-4F2E-9356-7709481663FA}" srcOrd="2" destOrd="0" presId="urn:microsoft.com/office/officeart/2005/8/layout/chevron2"/>
    <dgm:cxn modelId="{2599FB21-82F6-4C6E-933F-E4747F57DA85}" type="presParOf" srcId="{F8B1D907-389C-4F2E-9356-7709481663FA}" destId="{2A4BC5D7-CC9D-4ADA-B8AB-8CF72A944768}" srcOrd="0" destOrd="0" presId="urn:microsoft.com/office/officeart/2005/8/layout/chevron2"/>
    <dgm:cxn modelId="{256186BD-17EC-42AA-B350-C4356A6DE988}" type="presParOf" srcId="{F8B1D907-389C-4F2E-9356-7709481663FA}" destId="{67B26D49-A747-42A2-B25E-68875BCCBC21}" srcOrd="1" destOrd="0" presId="urn:microsoft.com/office/officeart/2005/8/layout/chevron2"/>
    <dgm:cxn modelId="{8C5568EB-EEFE-4A58-8E8D-9DDDE25628F8}" type="presParOf" srcId="{76CA914B-2510-4CFE-A3F3-EB649D697795}" destId="{06E7D2D0-5AB8-495C-B090-C3244DC811C2}" srcOrd="3" destOrd="0" presId="urn:microsoft.com/office/officeart/2005/8/layout/chevron2"/>
    <dgm:cxn modelId="{FA5E0653-09B1-4E7A-B9A4-523C2E3EBB81}" type="presParOf" srcId="{76CA914B-2510-4CFE-A3F3-EB649D697795}" destId="{DFA17173-73FC-4782-93F7-DC13581D3595}" srcOrd="4" destOrd="0" presId="urn:microsoft.com/office/officeart/2005/8/layout/chevron2"/>
    <dgm:cxn modelId="{895E26F4-27D6-4644-ADB1-744A764CE805}" type="presParOf" srcId="{DFA17173-73FC-4782-93F7-DC13581D3595}" destId="{78B824D4-57B1-4AB4-90A1-384F8B3CFE55}" srcOrd="0" destOrd="0" presId="urn:microsoft.com/office/officeart/2005/8/layout/chevron2"/>
    <dgm:cxn modelId="{0B220B45-D837-4467-A6D9-E3C78B7F6E6A}" type="presParOf" srcId="{DFA17173-73FC-4782-93F7-DC13581D3595}" destId="{5407CB7B-796D-4182-B2F9-76FDE754299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AF14BC-DBB8-4ADE-95A3-3855EF15D28F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8C43E92B-B551-4C3E-818F-69191379679F}">
      <dgm:prSet phldrT="[Text]" phldr="1"/>
      <dgm:spPr/>
      <dgm:t>
        <a:bodyPr/>
        <a:lstStyle/>
        <a:p>
          <a:endParaRPr lang="en-US" dirty="0"/>
        </a:p>
      </dgm:t>
    </dgm:pt>
    <dgm:pt modelId="{A894B762-BA0D-4C77-BB6F-C4A987ADBA1C}" type="parTrans" cxnId="{F70F46DB-9C78-4576-B03B-E8DB6282DFFB}">
      <dgm:prSet/>
      <dgm:spPr/>
      <dgm:t>
        <a:bodyPr/>
        <a:lstStyle/>
        <a:p>
          <a:endParaRPr lang="en-US"/>
        </a:p>
      </dgm:t>
    </dgm:pt>
    <dgm:pt modelId="{C40069B3-7B4F-4A5E-AF56-E88DC704F2A5}" type="sibTrans" cxnId="{F70F46DB-9C78-4576-B03B-E8DB6282DFFB}">
      <dgm:prSet/>
      <dgm:spPr/>
      <dgm:t>
        <a:bodyPr/>
        <a:lstStyle/>
        <a:p>
          <a:endParaRPr lang="en-US"/>
        </a:p>
      </dgm:t>
    </dgm:pt>
    <dgm:pt modelId="{56997D1C-3039-4C12-BBEF-16DFE30860C6}">
      <dgm:prSet phldrT="[Text]" phldr="1"/>
      <dgm:spPr/>
      <dgm:t>
        <a:bodyPr/>
        <a:lstStyle/>
        <a:p>
          <a:endParaRPr lang="en-US"/>
        </a:p>
      </dgm:t>
    </dgm:pt>
    <dgm:pt modelId="{1B994EA0-01F5-453D-B08C-BAFB4F4D24D9}" type="parTrans" cxnId="{FCAB51C1-A1CB-42D7-A55D-159B63A1A462}">
      <dgm:prSet/>
      <dgm:spPr/>
      <dgm:t>
        <a:bodyPr/>
        <a:lstStyle/>
        <a:p>
          <a:endParaRPr lang="en-US"/>
        </a:p>
      </dgm:t>
    </dgm:pt>
    <dgm:pt modelId="{CB8B101F-1BA7-49AD-8145-611C225B3B16}" type="sibTrans" cxnId="{FCAB51C1-A1CB-42D7-A55D-159B63A1A462}">
      <dgm:prSet/>
      <dgm:spPr/>
      <dgm:t>
        <a:bodyPr/>
        <a:lstStyle/>
        <a:p>
          <a:endParaRPr lang="en-US"/>
        </a:p>
      </dgm:t>
    </dgm:pt>
    <dgm:pt modelId="{A73F97FE-B15F-4BBA-B4D8-AAF06D9299E7}">
      <dgm:prSet phldrT="[Text]" phldr="1"/>
      <dgm:spPr/>
      <dgm:t>
        <a:bodyPr/>
        <a:lstStyle/>
        <a:p>
          <a:endParaRPr lang="en-US"/>
        </a:p>
      </dgm:t>
    </dgm:pt>
    <dgm:pt modelId="{7E918966-5CA9-4581-A7C1-5D2B6891EAC8}" type="parTrans" cxnId="{EAC3C1CE-2504-455E-A9B4-F09775D8BE7F}">
      <dgm:prSet/>
      <dgm:spPr/>
      <dgm:t>
        <a:bodyPr/>
        <a:lstStyle/>
        <a:p>
          <a:endParaRPr lang="en-US"/>
        </a:p>
      </dgm:t>
    </dgm:pt>
    <dgm:pt modelId="{8F7A2F9E-9F58-4231-AB13-76AAF5C6C1D5}" type="sibTrans" cxnId="{EAC3C1CE-2504-455E-A9B4-F09775D8BE7F}">
      <dgm:prSet/>
      <dgm:spPr/>
      <dgm:t>
        <a:bodyPr/>
        <a:lstStyle/>
        <a:p>
          <a:endParaRPr lang="en-US"/>
        </a:p>
      </dgm:t>
    </dgm:pt>
    <dgm:pt modelId="{C95E4FAE-BA18-4BD1-81A9-1A77D7E31B2B}">
      <dgm:prSet phldrT="[Text]" phldr="1"/>
      <dgm:spPr/>
      <dgm:t>
        <a:bodyPr/>
        <a:lstStyle/>
        <a:p>
          <a:endParaRPr lang="en-US"/>
        </a:p>
      </dgm:t>
    </dgm:pt>
    <dgm:pt modelId="{C1A9A085-A3F0-49C8-A622-9DD5D1220B3B}" type="parTrans" cxnId="{8B448A3F-6143-4F05-87E1-BB6979305B70}">
      <dgm:prSet/>
      <dgm:spPr/>
      <dgm:t>
        <a:bodyPr/>
        <a:lstStyle/>
        <a:p>
          <a:endParaRPr lang="en-US"/>
        </a:p>
      </dgm:t>
    </dgm:pt>
    <dgm:pt modelId="{965FBD01-AC19-4925-BB26-3F9FB3E1E870}" type="sibTrans" cxnId="{8B448A3F-6143-4F05-87E1-BB6979305B70}">
      <dgm:prSet/>
      <dgm:spPr/>
      <dgm:t>
        <a:bodyPr/>
        <a:lstStyle/>
        <a:p>
          <a:endParaRPr lang="en-US"/>
        </a:p>
      </dgm:t>
    </dgm:pt>
    <dgm:pt modelId="{C5EDAD9F-6C36-48A9-B3CF-F61129387D7F}">
      <dgm:prSet phldrT="[Text]" phldr="1"/>
      <dgm:spPr/>
      <dgm:t>
        <a:bodyPr/>
        <a:lstStyle/>
        <a:p>
          <a:endParaRPr lang="en-US"/>
        </a:p>
      </dgm:t>
    </dgm:pt>
    <dgm:pt modelId="{67171C80-80C2-4945-8D2F-28002C39A68E}" type="parTrans" cxnId="{9A9C5DE2-BAD9-4420-AFD9-71B285E02F86}">
      <dgm:prSet/>
      <dgm:spPr/>
      <dgm:t>
        <a:bodyPr/>
        <a:lstStyle/>
        <a:p>
          <a:endParaRPr lang="en-US"/>
        </a:p>
      </dgm:t>
    </dgm:pt>
    <dgm:pt modelId="{2F991B6F-A41A-4CDE-B8FE-51F9A1AC8385}" type="sibTrans" cxnId="{9A9C5DE2-BAD9-4420-AFD9-71B285E02F86}">
      <dgm:prSet/>
      <dgm:spPr/>
      <dgm:t>
        <a:bodyPr/>
        <a:lstStyle/>
        <a:p>
          <a:endParaRPr lang="en-US"/>
        </a:p>
      </dgm:t>
    </dgm:pt>
    <dgm:pt modelId="{C6CBCF56-CDA0-43E6-B696-5135F9BC3EBC}">
      <dgm:prSet phldrT="[Text]" phldr="1"/>
      <dgm:spPr/>
      <dgm:t>
        <a:bodyPr/>
        <a:lstStyle/>
        <a:p>
          <a:endParaRPr lang="en-US"/>
        </a:p>
      </dgm:t>
    </dgm:pt>
    <dgm:pt modelId="{5473233C-ED08-4C28-99B1-0611D62DCBE1}" type="parTrans" cxnId="{0881C8C7-E7CB-42F2-9D6D-06E9431A6B2D}">
      <dgm:prSet/>
      <dgm:spPr/>
      <dgm:t>
        <a:bodyPr/>
        <a:lstStyle/>
        <a:p>
          <a:endParaRPr lang="en-US"/>
        </a:p>
      </dgm:t>
    </dgm:pt>
    <dgm:pt modelId="{63522C4C-2062-4C60-92C3-62FA8294DFEC}" type="sibTrans" cxnId="{0881C8C7-E7CB-42F2-9D6D-06E9431A6B2D}">
      <dgm:prSet/>
      <dgm:spPr/>
      <dgm:t>
        <a:bodyPr/>
        <a:lstStyle/>
        <a:p>
          <a:endParaRPr lang="en-US"/>
        </a:p>
      </dgm:t>
    </dgm:pt>
    <dgm:pt modelId="{8C8FE866-BEF4-4ADE-91B1-EEA1BDAFC4C4}">
      <dgm:prSet phldrT="[Text]" phldr="1"/>
      <dgm:spPr/>
      <dgm:t>
        <a:bodyPr/>
        <a:lstStyle/>
        <a:p>
          <a:endParaRPr lang="en-US"/>
        </a:p>
      </dgm:t>
    </dgm:pt>
    <dgm:pt modelId="{916D4B5E-270B-4338-BD84-A16824909B30}" type="parTrans" cxnId="{3362C06B-A411-4EEC-8CA4-5255AB6BA19C}">
      <dgm:prSet/>
      <dgm:spPr/>
      <dgm:t>
        <a:bodyPr/>
        <a:lstStyle/>
        <a:p>
          <a:endParaRPr lang="en-US"/>
        </a:p>
      </dgm:t>
    </dgm:pt>
    <dgm:pt modelId="{08C4D728-FEA1-4D4A-9135-1CF20DB5CA71}" type="sibTrans" cxnId="{3362C06B-A411-4EEC-8CA4-5255AB6BA19C}">
      <dgm:prSet/>
      <dgm:spPr/>
      <dgm:t>
        <a:bodyPr/>
        <a:lstStyle/>
        <a:p>
          <a:endParaRPr lang="en-US"/>
        </a:p>
      </dgm:t>
    </dgm:pt>
    <dgm:pt modelId="{A8A0D0F0-E60F-4BF5-9352-BA6B3F951DE3}">
      <dgm:prSet phldrT="[Text]" phldr="1"/>
      <dgm:spPr/>
      <dgm:t>
        <a:bodyPr/>
        <a:lstStyle/>
        <a:p>
          <a:endParaRPr lang="en-US"/>
        </a:p>
      </dgm:t>
    </dgm:pt>
    <dgm:pt modelId="{D1702AE1-406E-4B14-8218-413B4008700F}" type="parTrans" cxnId="{9E498217-BC44-4435-B8F3-3C63BFB902B8}">
      <dgm:prSet/>
      <dgm:spPr/>
      <dgm:t>
        <a:bodyPr/>
        <a:lstStyle/>
        <a:p>
          <a:endParaRPr lang="en-US"/>
        </a:p>
      </dgm:t>
    </dgm:pt>
    <dgm:pt modelId="{63397947-0F22-46DC-B56C-A838BC4E954F}" type="sibTrans" cxnId="{9E498217-BC44-4435-B8F3-3C63BFB902B8}">
      <dgm:prSet/>
      <dgm:spPr/>
      <dgm:t>
        <a:bodyPr/>
        <a:lstStyle/>
        <a:p>
          <a:endParaRPr lang="en-US"/>
        </a:p>
      </dgm:t>
    </dgm:pt>
    <dgm:pt modelId="{CA24321A-2555-4878-93F6-60EB73ACB95D}">
      <dgm:prSet phldrT="[Text]" phldr="1"/>
      <dgm:spPr/>
      <dgm:t>
        <a:bodyPr/>
        <a:lstStyle/>
        <a:p>
          <a:endParaRPr lang="en-US"/>
        </a:p>
      </dgm:t>
    </dgm:pt>
    <dgm:pt modelId="{6CEE4480-037D-4944-A464-574B26AD378F}" type="parTrans" cxnId="{81A0E29A-5E3B-4CCE-9999-90E6A9827272}">
      <dgm:prSet/>
      <dgm:spPr/>
      <dgm:t>
        <a:bodyPr/>
        <a:lstStyle/>
        <a:p>
          <a:endParaRPr lang="en-US"/>
        </a:p>
      </dgm:t>
    </dgm:pt>
    <dgm:pt modelId="{9AFC49A9-66AF-434F-8537-34A41D9815FC}" type="sibTrans" cxnId="{81A0E29A-5E3B-4CCE-9999-90E6A9827272}">
      <dgm:prSet/>
      <dgm:spPr/>
      <dgm:t>
        <a:bodyPr/>
        <a:lstStyle/>
        <a:p>
          <a:endParaRPr lang="en-US"/>
        </a:p>
      </dgm:t>
    </dgm:pt>
    <dgm:pt modelId="{34F0B8E9-914F-456D-BB9B-B9FD0EE2F434}" type="pres">
      <dgm:prSet presAssocID="{09AF14BC-DBB8-4ADE-95A3-3855EF15D28F}" presName="linearFlow" presStyleCnt="0">
        <dgm:presLayoutVars>
          <dgm:dir/>
          <dgm:animLvl val="lvl"/>
          <dgm:resizeHandles val="exact"/>
        </dgm:presLayoutVars>
      </dgm:prSet>
      <dgm:spPr/>
    </dgm:pt>
    <dgm:pt modelId="{2E721787-4AFB-482F-AA64-10F291EBCEE2}" type="pres">
      <dgm:prSet presAssocID="{8C43E92B-B551-4C3E-818F-69191379679F}" presName="composite" presStyleCnt="0"/>
      <dgm:spPr/>
    </dgm:pt>
    <dgm:pt modelId="{A05438A5-4955-4D89-A524-9C5375DAA07D}" type="pres">
      <dgm:prSet presAssocID="{8C43E92B-B551-4C3E-818F-69191379679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BDBC86A-417F-4C90-BB97-7253151AB05D}" type="pres">
      <dgm:prSet presAssocID="{8C43E92B-B551-4C3E-818F-69191379679F}" presName="descendantText" presStyleLbl="alignAcc1" presStyleIdx="0" presStyleCnt="3">
        <dgm:presLayoutVars>
          <dgm:bulletEnabled val="1"/>
        </dgm:presLayoutVars>
      </dgm:prSet>
      <dgm:spPr/>
    </dgm:pt>
    <dgm:pt modelId="{D2E548CC-6BC0-4B58-AE15-9B4431F5EB8C}" type="pres">
      <dgm:prSet presAssocID="{C40069B3-7B4F-4A5E-AF56-E88DC704F2A5}" presName="sp" presStyleCnt="0"/>
      <dgm:spPr/>
    </dgm:pt>
    <dgm:pt modelId="{D9C069BD-E24C-481F-8D8F-0651956C9860}" type="pres">
      <dgm:prSet presAssocID="{C95E4FAE-BA18-4BD1-81A9-1A77D7E31B2B}" presName="composite" presStyleCnt="0"/>
      <dgm:spPr/>
    </dgm:pt>
    <dgm:pt modelId="{0DDA3281-B80B-4507-83E4-6CFAA4289D87}" type="pres">
      <dgm:prSet presAssocID="{C95E4FAE-BA18-4BD1-81A9-1A77D7E31B2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6E9CFB1-E636-4477-8BFC-399671F3E89E}" type="pres">
      <dgm:prSet presAssocID="{C95E4FAE-BA18-4BD1-81A9-1A77D7E31B2B}" presName="descendantText" presStyleLbl="alignAcc1" presStyleIdx="1" presStyleCnt="3">
        <dgm:presLayoutVars>
          <dgm:bulletEnabled val="1"/>
        </dgm:presLayoutVars>
      </dgm:prSet>
      <dgm:spPr/>
    </dgm:pt>
    <dgm:pt modelId="{401F2A7C-477B-4560-9D74-25053786CD12}" type="pres">
      <dgm:prSet presAssocID="{965FBD01-AC19-4925-BB26-3F9FB3E1E870}" presName="sp" presStyleCnt="0"/>
      <dgm:spPr/>
    </dgm:pt>
    <dgm:pt modelId="{3A7ECC8F-7762-424C-8D98-A82141766999}" type="pres">
      <dgm:prSet presAssocID="{8C8FE866-BEF4-4ADE-91B1-EEA1BDAFC4C4}" presName="composite" presStyleCnt="0"/>
      <dgm:spPr/>
    </dgm:pt>
    <dgm:pt modelId="{793E2161-95BE-4FA0-88F5-77FE1ADC1CE5}" type="pres">
      <dgm:prSet presAssocID="{8C8FE866-BEF4-4ADE-91B1-EEA1BDAFC4C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F604C86-6BEF-498C-AE21-E7C110456CA0}" type="pres">
      <dgm:prSet presAssocID="{8C8FE866-BEF4-4ADE-91B1-EEA1BDAFC4C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E70E905-7AC7-44B5-A2E6-ECB2D5C5EE1A}" type="presOf" srcId="{8C8FE866-BEF4-4ADE-91B1-EEA1BDAFC4C4}" destId="{793E2161-95BE-4FA0-88F5-77FE1ADC1CE5}" srcOrd="0" destOrd="0" presId="urn:microsoft.com/office/officeart/2005/8/layout/chevron2"/>
    <dgm:cxn modelId="{3362C06B-A411-4EEC-8CA4-5255AB6BA19C}" srcId="{09AF14BC-DBB8-4ADE-95A3-3855EF15D28F}" destId="{8C8FE866-BEF4-4ADE-91B1-EEA1BDAFC4C4}" srcOrd="2" destOrd="0" parTransId="{916D4B5E-270B-4338-BD84-A16824909B30}" sibTransId="{08C4D728-FEA1-4D4A-9135-1CF20DB5CA71}"/>
    <dgm:cxn modelId="{62830AA2-DD09-4AC2-A835-455C6290DC52}" type="presOf" srcId="{56997D1C-3039-4C12-BBEF-16DFE30860C6}" destId="{EBDBC86A-417F-4C90-BB97-7253151AB05D}" srcOrd="0" destOrd="0" presId="urn:microsoft.com/office/officeart/2005/8/layout/chevron2"/>
    <dgm:cxn modelId="{F70F46DB-9C78-4576-B03B-E8DB6282DFFB}" srcId="{09AF14BC-DBB8-4ADE-95A3-3855EF15D28F}" destId="{8C43E92B-B551-4C3E-818F-69191379679F}" srcOrd="0" destOrd="0" parTransId="{A894B762-BA0D-4C77-BB6F-C4A987ADBA1C}" sibTransId="{C40069B3-7B4F-4A5E-AF56-E88DC704F2A5}"/>
    <dgm:cxn modelId="{36716499-5D40-41E7-A22C-0453DDC7D3CC}" type="presOf" srcId="{8C43E92B-B551-4C3E-818F-69191379679F}" destId="{A05438A5-4955-4D89-A524-9C5375DAA07D}" srcOrd="0" destOrd="0" presId="urn:microsoft.com/office/officeart/2005/8/layout/chevron2"/>
    <dgm:cxn modelId="{DE77F04D-131F-4B33-A9E0-42A496EBFECB}" type="presOf" srcId="{A8A0D0F0-E60F-4BF5-9352-BA6B3F951DE3}" destId="{7F604C86-6BEF-498C-AE21-E7C110456CA0}" srcOrd="0" destOrd="0" presId="urn:microsoft.com/office/officeart/2005/8/layout/chevron2"/>
    <dgm:cxn modelId="{EAC3C1CE-2504-455E-A9B4-F09775D8BE7F}" srcId="{8C43E92B-B551-4C3E-818F-69191379679F}" destId="{A73F97FE-B15F-4BBA-B4D8-AAF06D9299E7}" srcOrd="1" destOrd="0" parTransId="{7E918966-5CA9-4581-A7C1-5D2B6891EAC8}" sibTransId="{8F7A2F9E-9F58-4231-AB13-76AAF5C6C1D5}"/>
    <dgm:cxn modelId="{FC709829-9A46-41DD-9273-607186EC5B11}" type="presOf" srcId="{C6CBCF56-CDA0-43E6-B696-5135F9BC3EBC}" destId="{26E9CFB1-E636-4477-8BFC-399671F3E89E}" srcOrd="0" destOrd="1" presId="urn:microsoft.com/office/officeart/2005/8/layout/chevron2"/>
    <dgm:cxn modelId="{8B448A3F-6143-4F05-87E1-BB6979305B70}" srcId="{09AF14BC-DBB8-4ADE-95A3-3855EF15D28F}" destId="{C95E4FAE-BA18-4BD1-81A9-1A77D7E31B2B}" srcOrd="1" destOrd="0" parTransId="{C1A9A085-A3F0-49C8-A622-9DD5D1220B3B}" sibTransId="{965FBD01-AC19-4925-BB26-3F9FB3E1E870}"/>
    <dgm:cxn modelId="{D70FE82B-3DEE-4CB2-8B8C-A01D79870B53}" type="presOf" srcId="{09AF14BC-DBB8-4ADE-95A3-3855EF15D28F}" destId="{34F0B8E9-914F-456D-BB9B-B9FD0EE2F434}" srcOrd="0" destOrd="0" presId="urn:microsoft.com/office/officeart/2005/8/layout/chevron2"/>
    <dgm:cxn modelId="{C360C304-FBC7-4CC8-B753-9B56BD14059E}" type="presOf" srcId="{A73F97FE-B15F-4BBA-B4D8-AAF06D9299E7}" destId="{EBDBC86A-417F-4C90-BB97-7253151AB05D}" srcOrd="0" destOrd="1" presId="urn:microsoft.com/office/officeart/2005/8/layout/chevron2"/>
    <dgm:cxn modelId="{FCAB51C1-A1CB-42D7-A55D-159B63A1A462}" srcId="{8C43E92B-B551-4C3E-818F-69191379679F}" destId="{56997D1C-3039-4C12-BBEF-16DFE30860C6}" srcOrd="0" destOrd="0" parTransId="{1B994EA0-01F5-453D-B08C-BAFB4F4D24D9}" sibTransId="{CB8B101F-1BA7-49AD-8145-611C225B3B16}"/>
    <dgm:cxn modelId="{9A9C5DE2-BAD9-4420-AFD9-71B285E02F86}" srcId="{C95E4FAE-BA18-4BD1-81A9-1A77D7E31B2B}" destId="{C5EDAD9F-6C36-48A9-B3CF-F61129387D7F}" srcOrd="0" destOrd="0" parTransId="{67171C80-80C2-4945-8D2F-28002C39A68E}" sibTransId="{2F991B6F-A41A-4CDE-B8FE-51F9A1AC8385}"/>
    <dgm:cxn modelId="{0881C8C7-E7CB-42F2-9D6D-06E9431A6B2D}" srcId="{C95E4FAE-BA18-4BD1-81A9-1A77D7E31B2B}" destId="{C6CBCF56-CDA0-43E6-B696-5135F9BC3EBC}" srcOrd="1" destOrd="0" parTransId="{5473233C-ED08-4C28-99B1-0611D62DCBE1}" sibTransId="{63522C4C-2062-4C60-92C3-62FA8294DFEC}"/>
    <dgm:cxn modelId="{4C43CC8B-C0CB-4D0A-8397-9D1DFDEA84F4}" type="presOf" srcId="{C5EDAD9F-6C36-48A9-B3CF-F61129387D7F}" destId="{26E9CFB1-E636-4477-8BFC-399671F3E89E}" srcOrd="0" destOrd="0" presId="urn:microsoft.com/office/officeart/2005/8/layout/chevron2"/>
    <dgm:cxn modelId="{D86CCFC7-9BB4-43F9-B152-37570167726E}" type="presOf" srcId="{CA24321A-2555-4878-93F6-60EB73ACB95D}" destId="{7F604C86-6BEF-498C-AE21-E7C110456CA0}" srcOrd="0" destOrd="1" presId="urn:microsoft.com/office/officeart/2005/8/layout/chevron2"/>
    <dgm:cxn modelId="{9E498217-BC44-4435-B8F3-3C63BFB902B8}" srcId="{8C8FE866-BEF4-4ADE-91B1-EEA1BDAFC4C4}" destId="{A8A0D0F0-E60F-4BF5-9352-BA6B3F951DE3}" srcOrd="0" destOrd="0" parTransId="{D1702AE1-406E-4B14-8218-413B4008700F}" sibTransId="{63397947-0F22-46DC-B56C-A838BC4E954F}"/>
    <dgm:cxn modelId="{81A0E29A-5E3B-4CCE-9999-90E6A9827272}" srcId="{8C8FE866-BEF4-4ADE-91B1-EEA1BDAFC4C4}" destId="{CA24321A-2555-4878-93F6-60EB73ACB95D}" srcOrd="1" destOrd="0" parTransId="{6CEE4480-037D-4944-A464-574B26AD378F}" sibTransId="{9AFC49A9-66AF-434F-8537-34A41D9815FC}"/>
    <dgm:cxn modelId="{B84F26C7-0013-44AE-B7F6-484075BFA0E9}" type="presOf" srcId="{C95E4FAE-BA18-4BD1-81A9-1A77D7E31B2B}" destId="{0DDA3281-B80B-4507-83E4-6CFAA4289D87}" srcOrd="0" destOrd="0" presId="urn:microsoft.com/office/officeart/2005/8/layout/chevron2"/>
    <dgm:cxn modelId="{C325645A-D492-476C-A5B1-17964446A37F}" type="presParOf" srcId="{34F0B8E9-914F-456D-BB9B-B9FD0EE2F434}" destId="{2E721787-4AFB-482F-AA64-10F291EBCEE2}" srcOrd="0" destOrd="0" presId="urn:microsoft.com/office/officeart/2005/8/layout/chevron2"/>
    <dgm:cxn modelId="{6E87A208-3FB9-4616-8175-EDF06F4A06EA}" type="presParOf" srcId="{2E721787-4AFB-482F-AA64-10F291EBCEE2}" destId="{A05438A5-4955-4D89-A524-9C5375DAA07D}" srcOrd="0" destOrd="0" presId="urn:microsoft.com/office/officeart/2005/8/layout/chevron2"/>
    <dgm:cxn modelId="{B3DD46C5-33DD-43E2-83C7-3E0A87E651F4}" type="presParOf" srcId="{2E721787-4AFB-482F-AA64-10F291EBCEE2}" destId="{EBDBC86A-417F-4C90-BB97-7253151AB05D}" srcOrd="1" destOrd="0" presId="urn:microsoft.com/office/officeart/2005/8/layout/chevron2"/>
    <dgm:cxn modelId="{BB8D3854-C06F-4132-9B87-64533A7E2BFA}" type="presParOf" srcId="{34F0B8E9-914F-456D-BB9B-B9FD0EE2F434}" destId="{D2E548CC-6BC0-4B58-AE15-9B4431F5EB8C}" srcOrd="1" destOrd="0" presId="urn:microsoft.com/office/officeart/2005/8/layout/chevron2"/>
    <dgm:cxn modelId="{978F14FA-743F-4CC4-88CA-6B863259A62A}" type="presParOf" srcId="{34F0B8E9-914F-456D-BB9B-B9FD0EE2F434}" destId="{D9C069BD-E24C-481F-8D8F-0651956C9860}" srcOrd="2" destOrd="0" presId="urn:microsoft.com/office/officeart/2005/8/layout/chevron2"/>
    <dgm:cxn modelId="{76389512-EF11-4049-B48E-E1E28742C904}" type="presParOf" srcId="{D9C069BD-E24C-481F-8D8F-0651956C9860}" destId="{0DDA3281-B80B-4507-83E4-6CFAA4289D87}" srcOrd="0" destOrd="0" presId="urn:microsoft.com/office/officeart/2005/8/layout/chevron2"/>
    <dgm:cxn modelId="{B93C8F93-E3AF-4E28-B8AD-807F383A098E}" type="presParOf" srcId="{D9C069BD-E24C-481F-8D8F-0651956C9860}" destId="{26E9CFB1-E636-4477-8BFC-399671F3E89E}" srcOrd="1" destOrd="0" presId="urn:microsoft.com/office/officeart/2005/8/layout/chevron2"/>
    <dgm:cxn modelId="{59E7D655-D53C-4E6D-A141-4EA714998726}" type="presParOf" srcId="{34F0B8E9-914F-456D-BB9B-B9FD0EE2F434}" destId="{401F2A7C-477B-4560-9D74-25053786CD12}" srcOrd="3" destOrd="0" presId="urn:microsoft.com/office/officeart/2005/8/layout/chevron2"/>
    <dgm:cxn modelId="{89EDE437-F390-413B-AE24-4C1DC29EE42B}" type="presParOf" srcId="{34F0B8E9-914F-456D-BB9B-B9FD0EE2F434}" destId="{3A7ECC8F-7762-424C-8D98-A82141766999}" srcOrd="4" destOrd="0" presId="urn:microsoft.com/office/officeart/2005/8/layout/chevron2"/>
    <dgm:cxn modelId="{79287960-2757-4A0E-8D78-C9B4DBF57B2F}" type="presParOf" srcId="{3A7ECC8F-7762-424C-8D98-A82141766999}" destId="{793E2161-95BE-4FA0-88F5-77FE1ADC1CE5}" srcOrd="0" destOrd="0" presId="urn:microsoft.com/office/officeart/2005/8/layout/chevron2"/>
    <dgm:cxn modelId="{2C4C78A2-0B68-4712-8391-D0A69B638504}" type="presParOf" srcId="{3A7ECC8F-7762-424C-8D98-A82141766999}" destId="{7F604C86-6BEF-498C-AE21-E7C110456CA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33905-4F15-4080-8D02-CD7A1213E112}">
      <dsp:nvSpPr>
        <dsp:cNvPr id="0" name=""/>
        <dsp:cNvSpPr/>
      </dsp:nvSpPr>
      <dsp:spPr>
        <a:xfrm rot="5400000">
          <a:off x="-218358" y="218492"/>
          <a:ext cx="1455725" cy="101900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Week 1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" y="509637"/>
        <a:ext cx="1019007" cy="436718"/>
      </dsp:txXfrm>
    </dsp:sp>
    <dsp:sp modelId="{1A4A1F03-AA0D-4C9E-AAF7-9ADCD7AE242F}">
      <dsp:nvSpPr>
        <dsp:cNvPr id="0" name=""/>
        <dsp:cNvSpPr/>
      </dsp:nvSpPr>
      <dsp:spPr>
        <a:xfrm rot="5400000">
          <a:off x="2246987" y="-1227845"/>
          <a:ext cx="946221" cy="34021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OOPS Concept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Database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019008" y="46325"/>
        <a:ext cx="3355989" cy="853839"/>
      </dsp:txXfrm>
    </dsp:sp>
    <dsp:sp modelId="{2A4BC5D7-CC9D-4ADA-B8AB-8CF72A944768}">
      <dsp:nvSpPr>
        <dsp:cNvPr id="0" name=""/>
        <dsp:cNvSpPr/>
      </dsp:nvSpPr>
      <dsp:spPr>
        <a:xfrm rot="5400000">
          <a:off x="-218358" y="1478046"/>
          <a:ext cx="1455725" cy="101900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Week 2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" y="1769191"/>
        <a:ext cx="1019007" cy="436718"/>
      </dsp:txXfrm>
    </dsp:sp>
    <dsp:sp modelId="{67B26D49-A747-42A2-B25E-68875BCCBC21}">
      <dsp:nvSpPr>
        <dsp:cNvPr id="0" name=""/>
        <dsp:cNvSpPr/>
      </dsp:nvSpPr>
      <dsp:spPr>
        <a:xfrm rot="5400000">
          <a:off x="2246987" y="31707"/>
          <a:ext cx="946221" cy="34021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MySQL</a:t>
          </a:r>
          <a:endParaRPr lang="en-US" sz="2000" kern="12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Core Java</a:t>
          </a:r>
          <a:r>
            <a:rPr lang="en-US" sz="2000" kern="1200" spc="-105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spc="5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programming</a:t>
          </a:r>
          <a:endParaRPr lang="en-US" sz="2000" kern="12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019008" y="1305878"/>
        <a:ext cx="3355989" cy="853839"/>
      </dsp:txXfrm>
    </dsp:sp>
    <dsp:sp modelId="{78B824D4-57B1-4AB4-90A1-384F8B3CFE55}">
      <dsp:nvSpPr>
        <dsp:cNvPr id="0" name=""/>
        <dsp:cNvSpPr/>
      </dsp:nvSpPr>
      <dsp:spPr>
        <a:xfrm rot="5400000">
          <a:off x="-218358" y="2737599"/>
          <a:ext cx="1455725" cy="101900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Week 3</a:t>
          </a:r>
          <a:endParaRPr lang="en-US" sz="2600" kern="1200" dirty="0"/>
        </a:p>
      </dsp:txBody>
      <dsp:txXfrm rot="-5400000">
        <a:off x="2" y="3028744"/>
        <a:ext cx="1019007" cy="436718"/>
      </dsp:txXfrm>
    </dsp:sp>
    <dsp:sp modelId="{5407CB7B-796D-4182-B2F9-76FDE7542990}">
      <dsp:nvSpPr>
        <dsp:cNvPr id="0" name=""/>
        <dsp:cNvSpPr/>
      </dsp:nvSpPr>
      <dsp:spPr>
        <a:xfrm rot="5400000">
          <a:off x="2246987" y="1367460"/>
          <a:ext cx="946221" cy="34021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438A5-4955-4D89-A524-9C5375DAA07D}">
      <dsp:nvSpPr>
        <dsp:cNvPr id="0" name=""/>
        <dsp:cNvSpPr/>
      </dsp:nvSpPr>
      <dsp:spPr>
        <a:xfrm rot="5400000">
          <a:off x="-218358" y="218492"/>
          <a:ext cx="1455725" cy="101900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 rot="-5400000">
        <a:off x="2" y="509637"/>
        <a:ext cx="1019007" cy="436718"/>
      </dsp:txXfrm>
    </dsp:sp>
    <dsp:sp modelId="{EBDBC86A-417F-4C90-BB97-7253151AB05D}">
      <dsp:nvSpPr>
        <dsp:cNvPr id="0" name=""/>
        <dsp:cNvSpPr/>
      </dsp:nvSpPr>
      <dsp:spPr>
        <a:xfrm rot="5400000">
          <a:off x="2423993" y="-1404851"/>
          <a:ext cx="946221" cy="37561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/>
        </a:p>
      </dsp:txBody>
      <dsp:txXfrm rot="-5400000">
        <a:off x="1019008" y="46325"/>
        <a:ext cx="3710001" cy="853839"/>
      </dsp:txXfrm>
    </dsp:sp>
    <dsp:sp modelId="{0DDA3281-B80B-4507-83E4-6CFAA4289D87}">
      <dsp:nvSpPr>
        <dsp:cNvPr id="0" name=""/>
        <dsp:cNvSpPr/>
      </dsp:nvSpPr>
      <dsp:spPr>
        <a:xfrm rot="5400000">
          <a:off x="-218358" y="1478046"/>
          <a:ext cx="1455725" cy="101900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 rot="-5400000">
        <a:off x="2" y="1769191"/>
        <a:ext cx="1019007" cy="436718"/>
      </dsp:txXfrm>
    </dsp:sp>
    <dsp:sp modelId="{26E9CFB1-E636-4477-8BFC-399671F3E89E}">
      <dsp:nvSpPr>
        <dsp:cNvPr id="0" name=""/>
        <dsp:cNvSpPr/>
      </dsp:nvSpPr>
      <dsp:spPr>
        <a:xfrm rot="5400000">
          <a:off x="2423993" y="-145298"/>
          <a:ext cx="946221" cy="37561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/>
        </a:p>
      </dsp:txBody>
      <dsp:txXfrm rot="-5400000">
        <a:off x="1019008" y="1305878"/>
        <a:ext cx="3710001" cy="853839"/>
      </dsp:txXfrm>
    </dsp:sp>
    <dsp:sp modelId="{793E2161-95BE-4FA0-88F5-77FE1ADC1CE5}">
      <dsp:nvSpPr>
        <dsp:cNvPr id="0" name=""/>
        <dsp:cNvSpPr/>
      </dsp:nvSpPr>
      <dsp:spPr>
        <a:xfrm rot="5400000">
          <a:off x="-218358" y="2737599"/>
          <a:ext cx="1455725" cy="101900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 rot="-5400000">
        <a:off x="2" y="3028744"/>
        <a:ext cx="1019007" cy="436718"/>
      </dsp:txXfrm>
    </dsp:sp>
    <dsp:sp modelId="{7F604C86-6BEF-498C-AE21-E7C110456CA0}">
      <dsp:nvSpPr>
        <dsp:cNvPr id="0" name=""/>
        <dsp:cNvSpPr/>
      </dsp:nvSpPr>
      <dsp:spPr>
        <a:xfrm rot="5400000">
          <a:off x="2423993" y="1114255"/>
          <a:ext cx="946221" cy="37561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/>
        </a:p>
      </dsp:txBody>
      <dsp:txXfrm rot="-5400000">
        <a:off x="1019008" y="2565432"/>
        <a:ext cx="3710001" cy="853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9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8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32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52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32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579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8132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83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8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9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9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2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1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1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5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3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3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09A250-FF31-4206-8172-F9D3106AACB1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5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2700" y="248757"/>
            <a:ext cx="7810500" cy="1270593"/>
          </a:xfrm>
        </p:spPr>
        <p:txBody>
          <a:bodyPr/>
          <a:lstStyle/>
          <a:p>
            <a:pPr algn="ctr"/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SLK Software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4500" y="5583497"/>
            <a:ext cx="5003800" cy="138853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Banking Application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6"/>
          <p:cNvSpPr/>
          <p:nvPr/>
        </p:nvSpPr>
        <p:spPr>
          <a:xfrm>
            <a:off x="10363200" y="248756"/>
            <a:ext cx="1435100" cy="1122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62" y="1864098"/>
            <a:ext cx="43719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752599"/>
            <a:ext cx="10018713" cy="3124201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Times"/>
                <a:cs typeface="Times"/>
              </a:rPr>
              <a:t>Become a Full Stack developer by gaining all the skills required to work with front-end and </a:t>
            </a:r>
            <a:r>
              <a:rPr lang="en-US" dirty="0">
                <a:latin typeface="Times"/>
                <a:cs typeface="Times"/>
              </a:rPr>
              <a:t>back-end technologies</a:t>
            </a:r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r>
              <a:rPr lang="en-US" spc="-80" dirty="0">
                <a:latin typeface="Times New Roman"/>
                <a:cs typeface="Times New Roman"/>
              </a:rPr>
              <a:t>To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be</a:t>
            </a:r>
            <a:r>
              <a:rPr lang="en-US" spc="-55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confident</a:t>
            </a:r>
            <a:r>
              <a:rPr lang="en-US" spc="-17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in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all</a:t>
            </a:r>
            <a:r>
              <a:rPr lang="en-US" spc="-9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-13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concepts</a:t>
            </a:r>
            <a:r>
              <a:rPr lang="en-US" spc="-24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and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become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a  </a:t>
            </a:r>
            <a:r>
              <a:rPr lang="en-US" spc="-5" dirty="0">
                <a:latin typeface="Times New Roman"/>
                <a:cs typeface="Times New Roman"/>
              </a:rPr>
              <a:t>successful </a:t>
            </a:r>
            <a:r>
              <a:rPr lang="en-US" spc="25" dirty="0">
                <a:latin typeface="Times New Roman"/>
                <a:cs typeface="Times New Roman"/>
              </a:rPr>
              <a:t>product</a:t>
            </a:r>
            <a:r>
              <a:rPr lang="en-US" spc="-26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engineer.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"/>
              <a:cs typeface="Time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7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01600"/>
            <a:ext cx="10018713" cy="1752599"/>
          </a:xfrm>
        </p:spPr>
        <p:txBody>
          <a:bodyPr/>
          <a:lstStyle/>
          <a:p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</a:t>
            </a:r>
            <a:r>
              <a:rPr lang="en-US" b="1" spc="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?...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82700"/>
            <a:ext cx="10018713" cy="4965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Earlier</a:t>
            </a:r>
          </a:p>
          <a:p>
            <a:pPr marL="469900" indent="-457834">
              <a:spcBef>
                <a:spcPts val="80"/>
              </a:spcBef>
              <a:tabLst>
                <a:tab pos="469900" algn="l"/>
                <a:tab pos="470534" algn="l"/>
              </a:tabLst>
            </a:pP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US" sz="1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</a:t>
            </a:r>
            <a:r>
              <a:rPr lang="en-US" sz="19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9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</a:t>
            </a:r>
            <a:r>
              <a:rPr lang="en-US" sz="19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834">
              <a:spcBef>
                <a:spcPts val="5"/>
              </a:spcBef>
              <a:tabLst>
                <a:tab pos="469900" algn="l"/>
                <a:tab pos="470534" algn="l"/>
              </a:tabLst>
            </a:pP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OOPs</a:t>
            </a:r>
            <a:r>
              <a:rPr lang="en-US" sz="1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basics.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>
              <a:tabLst>
                <a:tab pos="355600" algn="l"/>
                <a:tab pos="356235" algn="l"/>
              </a:tabLst>
            </a:pP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knowledge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>
              <a:spcBef>
                <a:spcPts val="5"/>
              </a:spcBef>
              <a:tabLst>
                <a:tab pos="355600" algn="l"/>
                <a:tab pos="356235" algn="l"/>
              </a:tabLst>
            </a:pP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Angular7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>
              <a:spcBef>
                <a:spcPts val="5"/>
              </a:spcBef>
              <a:tabLst>
                <a:tab pos="355600" algn="l"/>
                <a:tab pos="356235" algn="l"/>
              </a:tabLst>
            </a:pPr>
            <a:r>
              <a:rPr lang="en-US"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en-US" sz="1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>
              <a:tabLst>
                <a:tab pos="355600" algn="l"/>
                <a:tab pos="356235" algn="l"/>
              </a:tabLst>
            </a:pP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>
              <a:spcBef>
                <a:spcPts val="5"/>
              </a:spcBef>
              <a:tabLst>
                <a:tab pos="355600" algn="l"/>
                <a:tab pos="356235" algn="l"/>
              </a:tabLst>
            </a:pP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</a:t>
            </a:r>
            <a:r>
              <a:rPr lang="en-US" sz="1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CSS,</a:t>
            </a:r>
            <a:r>
              <a:rPr lang="en-US" sz="1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Bootstrap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>
              <a:spcBef>
                <a:spcPts val="5"/>
              </a:spcBef>
              <a:tabLst>
                <a:tab pos="355600" algn="l"/>
                <a:tab pos="356235" algn="l"/>
              </a:tabLst>
            </a:pPr>
            <a:r>
              <a:rPr lang="en-US"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J2EE,JSP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>
              <a:tabLst>
                <a:tab pos="355600" algn="l"/>
                <a:tab pos="356235" algn="l"/>
              </a:tabLst>
            </a:pP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Maven, 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Tomcat,</a:t>
            </a:r>
            <a:r>
              <a:rPr lang="en-US" sz="1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0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211" y="0"/>
            <a:ext cx="10018713" cy="1752599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958915"/>
              </p:ext>
            </p:extLst>
          </p:nvPr>
        </p:nvGraphicFramePr>
        <p:xfrm>
          <a:off x="1509712" y="1917699"/>
          <a:ext cx="4421188" cy="397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137575442"/>
              </p:ext>
            </p:extLst>
          </p:nvPr>
        </p:nvGraphicFramePr>
        <p:xfrm>
          <a:off x="6435724" y="1917699"/>
          <a:ext cx="4775200" cy="397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5633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78</TotalTime>
  <Words>96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Corbel</vt:lpstr>
      <vt:lpstr>Times</vt:lpstr>
      <vt:lpstr>Times New Roman</vt:lpstr>
      <vt:lpstr>Parallax</vt:lpstr>
      <vt:lpstr>SLK Software</vt:lpstr>
      <vt:lpstr>Objectives</vt:lpstr>
      <vt:lpstr>Where Do We Stand ?...</vt:lpstr>
      <vt:lpstr>FrameWork</vt:lpstr>
    </vt:vector>
  </TitlesOfParts>
  <Company>SLKSOFT.COM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SLK Software</dc:title>
  <dc:creator>admin</dc:creator>
  <cp:lastModifiedBy>admin</cp:lastModifiedBy>
  <cp:revision>7</cp:revision>
  <dcterms:created xsi:type="dcterms:W3CDTF">2020-01-13T11:22:29Z</dcterms:created>
  <dcterms:modified xsi:type="dcterms:W3CDTF">2020-01-13T12:40:58Z</dcterms:modified>
</cp:coreProperties>
</file>