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852B3-962F-44B1-8FC9-575F35D45AA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543A00-68EF-4021-84DE-EC18A1FACD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66999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743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Lecture  – 1   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  Part-1 (</a:t>
            </a:r>
            <a:r>
              <a:rPr lang="en-US" sz="3200" b="1" dirty="0">
                <a:solidFill>
                  <a:schemeClr val="tx1"/>
                </a:solidFill>
              </a:rPr>
              <a:t>H</a:t>
            </a:r>
            <a:r>
              <a:rPr lang="en-US" sz="3200" b="1" dirty="0" smtClean="0">
                <a:solidFill>
                  <a:schemeClr val="tx1"/>
                </a:solidFill>
              </a:rPr>
              <a:t>indi)</a:t>
            </a: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By : KT engineering classes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3600" dirty="0" smtClean="0"/>
              <a:t>History of </a:t>
            </a:r>
            <a:r>
              <a:rPr lang="en-US" sz="3600" dirty="0" err="1" smtClean="0"/>
              <a:t>c++</a:t>
            </a:r>
            <a:endParaRPr lang="en-US" sz="3600" dirty="0" smtClean="0"/>
          </a:p>
          <a:p>
            <a:r>
              <a:rPr lang="en-US" sz="3600" dirty="0" smtClean="0"/>
              <a:t>Features of </a:t>
            </a:r>
            <a:r>
              <a:rPr lang="en-US" sz="3600" dirty="0" err="1" smtClean="0"/>
              <a:t>c++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C++ is a middle level language</a:t>
            </a:r>
          </a:p>
          <a:p>
            <a:r>
              <a:rPr lang="en-US" dirty="0" smtClean="0"/>
              <a:t>C++ supports </a:t>
            </a:r>
            <a:r>
              <a:rPr lang="en-US" dirty="0" err="1" smtClean="0"/>
              <a:t>princuples</a:t>
            </a:r>
            <a:r>
              <a:rPr lang="en-US" dirty="0" smtClean="0"/>
              <a:t> of object oriented paradigm</a:t>
            </a:r>
          </a:p>
          <a:p>
            <a:r>
              <a:rPr lang="en-US" dirty="0" smtClean="0"/>
              <a:t>C++ joins three separate programming tradition: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=&gt; procedural </a:t>
            </a:r>
            <a:r>
              <a:rPr lang="en-US" dirty="0" err="1" smtClean="0"/>
              <a:t>lenguage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=&gt; object-oriented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=&gt;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watching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subscribe…..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64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Introduction to c++</vt:lpstr>
      <vt:lpstr>Objective</vt:lpstr>
      <vt:lpstr>Features of c++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komal</dc:creator>
  <cp:lastModifiedBy>komal</cp:lastModifiedBy>
  <cp:revision>5</cp:revision>
  <dcterms:created xsi:type="dcterms:W3CDTF">2020-05-19T18:08:55Z</dcterms:created>
  <dcterms:modified xsi:type="dcterms:W3CDTF">2020-05-19T18:46:48Z</dcterms:modified>
</cp:coreProperties>
</file>