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>
                <a:latin typeface="Calibri" panose="020F0502020204030204" charset="0"/>
                <a:cs typeface="Calibri" panose="020F0502020204030204" charset="0"/>
              </a:rPr>
              <a:t>E-Commerce Sales </a:t>
            </a:r>
            <a:r>
              <a:rPr lang="en-US" b="1">
                <a:latin typeface="Calibri" panose="020F0502020204030204" charset="0"/>
                <a:cs typeface="Calibri" panose="020F0502020204030204" charset="0"/>
              </a:rPr>
              <a:t>Project</a:t>
            </a:r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8705" y="2720975"/>
            <a:ext cx="7459345" cy="1222375"/>
          </a:xfrm>
        </p:spPr>
        <p:txBody>
          <a:bodyPr/>
          <a:lstStyle/>
          <a:p>
            <a:r>
              <a:rPr>
                <a:latin typeface="Calibri" panose="020F0502020204030204" charset="0"/>
                <a:cs typeface="Calibri" panose="020F0502020204030204" charset="0"/>
              </a:rPr>
              <a:t>Power BI Project by Komal Tayade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Date: 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10 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Ju</a:t>
            </a:r>
            <a:r>
              <a:rPr lang="en-US">
                <a:latin typeface="Calibri" panose="020F0502020204030204" charset="0"/>
                <a:cs typeface="Calibri" panose="020F0502020204030204" charset="0"/>
              </a:rPr>
              <a:t>ne</a:t>
            </a:r>
            <a:r>
              <a:rPr>
                <a:latin typeface="Calibri" panose="020F0502020204030204" charset="0"/>
                <a:cs typeface="Calibri" panose="020F0502020204030204" charset="0"/>
              </a:rPr>
              <a:t> 2025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Calibri" panose="020F0502020204030204" charset="0"/>
                <a:cs typeface="Calibri" panose="020F0502020204030204" charset="0"/>
              </a:rPr>
              <a:t>Project Overview</a:t>
            </a:r>
            <a:endParaRPr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955"/>
            <a:ext cx="8644890" cy="4526280"/>
          </a:xfrm>
        </p:spPr>
        <p:txBody>
          <a:bodyPr/>
          <a:lstStyle/>
          <a:p>
            <a:r>
              <a:rPr>
                <a:latin typeface="Calibri" panose="020F0502020204030204" charset="0"/>
                <a:cs typeface="Calibri" panose="020F0502020204030204" charset="0"/>
              </a:rPr>
              <a:t>Objective: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sz="2800">
                <a:latin typeface="Calibri" panose="020F0502020204030204" charset="0"/>
                <a:cs typeface="Calibri" panose="020F0502020204030204" charset="0"/>
              </a:rPr>
              <a:t>To analyze sales performance across geographies, categories, and shipping methods for an e-commerce company.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Metrics Covered: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 sz="2800">
                <a:latin typeface="Calibri" panose="020F0502020204030204" charset="0"/>
                <a:cs typeface="Calibri" panose="020F0502020204030204" charset="0"/>
              </a:rPr>
              <a:t>✔ Sales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sz="2800">
                <a:latin typeface="Calibri" panose="020F0502020204030204" charset="0"/>
                <a:cs typeface="Calibri" panose="020F0502020204030204" charset="0"/>
              </a:rPr>
              <a:t>✔ Profit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sz="2800">
                <a:latin typeface="Calibri" panose="020F0502020204030204" charset="0"/>
                <a:cs typeface="Calibri" panose="020F0502020204030204" charset="0"/>
              </a:rPr>
              <a:t>✔ Quantity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sz="2800">
                <a:latin typeface="Calibri" panose="020F0502020204030204" charset="0"/>
                <a:cs typeface="Calibri" panose="020F0502020204030204" charset="0"/>
              </a:rPr>
              <a:t>✔ Shipping Cost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latin typeface="Calibri" panose="020F0502020204030204" charset="0"/>
                <a:cs typeface="Calibri" panose="020F0502020204030204" charset="0"/>
              </a:rPr>
              <a:t>KPI Highlights</a:t>
            </a:r>
            <a:endParaRPr sz="3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400"/>
            <a:ext cx="8229600" cy="4525963"/>
          </a:xfrm>
        </p:spPr>
        <p:txBody>
          <a:bodyPr/>
          <a:lstStyle/>
          <a:p>
            <a:r>
              <a:rPr sz="2800">
                <a:latin typeface="Calibri" panose="020F0502020204030204" charset="0"/>
                <a:cs typeface="Calibri" panose="020F0502020204030204" charset="0"/>
              </a:rPr>
              <a:t>KPI               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           </a:t>
            </a:r>
            <a:r>
              <a:rPr sz="2800">
                <a:latin typeface="Calibri" panose="020F0502020204030204" charset="0"/>
                <a:cs typeface="Calibri" panose="020F0502020204030204" charset="0"/>
              </a:rPr>
              <a:t>| 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sz="2800">
                <a:latin typeface="Calibri" panose="020F0502020204030204" charset="0"/>
                <a:cs typeface="Calibri" panose="020F0502020204030204" charset="0"/>
              </a:rPr>
              <a:t>Value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sz="2800">
                <a:latin typeface="Calibri" panose="020F0502020204030204" charset="0"/>
                <a:cs typeface="Calibri" panose="020F0502020204030204" charset="0"/>
              </a:rPr>
              <a:t>------------------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------</a:t>
            </a:r>
            <a:r>
              <a:rPr sz="2800">
                <a:latin typeface="Calibri" panose="020F0502020204030204" charset="0"/>
                <a:cs typeface="Calibri" panose="020F0502020204030204" charset="0"/>
              </a:rPr>
              <a:t>|---------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sz="2800">
                <a:latin typeface="Calibri" panose="020F0502020204030204" charset="0"/>
                <a:cs typeface="Calibri" panose="020F0502020204030204" charset="0"/>
              </a:rPr>
              <a:t>Total Sales      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    </a:t>
            </a:r>
            <a:r>
              <a:rPr sz="28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sz="2800">
                <a:latin typeface="Calibri" panose="020F0502020204030204" charset="0"/>
                <a:cs typeface="Calibri" panose="020F0502020204030204" charset="0"/>
              </a:rPr>
              <a:t>| 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sz="2800">
                <a:latin typeface="Calibri" panose="020F0502020204030204" charset="0"/>
                <a:cs typeface="Calibri" panose="020F0502020204030204" charset="0"/>
              </a:rPr>
              <a:t>12.64M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sz="2800">
                <a:latin typeface="Calibri" panose="020F0502020204030204" charset="0"/>
                <a:cs typeface="Calibri" panose="020F0502020204030204" charset="0"/>
              </a:rPr>
              <a:t>Total Profit      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      </a:t>
            </a:r>
            <a:r>
              <a:rPr sz="2800">
                <a:latin typeface="Calibri" panose="020F0502020204030204" charset="0"/>
                <a:cs typeface="Calibri" panose="020F0502020204030204" charset="0"/>
              </a:rPr>
              <a:t>| 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sz="2800">
                <a:latin typeface="Calibri" panose="020F0502020204030204" charset="0"/>
                <a:cs typeface="Calibri" panose="020F0502020204030204" charset="0"/>
              </a:rPr>
              <a:t>1.47M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sz="2800">
                <a:latin typeface="Calibri" panose="020F0502020204030204" charset="0"/>
                <a:cs typeface="Calibri" panose="020F0502020204030204" charset="0"/>
              </a:rPr>
              <a:t>Quantity Sold   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sz="280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>
                <a:latin typeface="Calibri" panose="020F0502020204030204" charset="0"/>
                <a:cs typeface="Calibri" panose="020F0502020204030204" charset="0"/>
              </a:rPr>
              <a:t>| 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sz="2800">
                <a:latin typeface="Calibri" panose="020F0502020204030204" charset="0"/>
                <a:cs typeface="Calibri" panose="020F0502020204030204" charset="0"/>
              </a:rPr>
              <a:t>178K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sz="2800">
                <a:latin typeface="Calibri" panose="020F0502020204030204" charset="0"/>
                <a:cs typeface="Calibri" panose="020F0502020204030204" charset="0"/>
              </a:rPr>
              <a:t>Shipping Cost    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sz="2800">
                <a:latin typeface="Calibri" panose="020F0502020204030204" charset="0"/>
                <a:cs typeface="Calibri" panose="020F0502020204030204" charset="0"/>
              </a:rPr>
              <a:t>| 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sz="2800">
                <a:latin typeface="Calibri" panose="020F0502020204030204" charset="0"/>
                <a:cs typeface="Calibri" panose="020F0502020204030204" charset="0"/>
              </a:rPr>
              <a:t>1.35M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latin typeface="Calibri" panose="020F0502020204030204" charset="0"/>
                <a:cs typeface="Calibri" panose="020F0502020204030204" charset="0"/>
              </a:rPr>
              <a:t>Regional Performance</a:t>
            </a:r>
            <a:endParaRPr sz="3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745" y="1417955"/>
            <a:ext cx="8229600" cy="4525963"/>
          </a:xfrm>
        </p:spPr>
        <p:txBody>
          <a:bodyPr/>
          <a:lstStyle/>
          <a:p>
            <a:r>
              <a:rPr sz="2800">
                <a:latin typeface="Calibri" panose="020F0502020204030204" charset="0"/>
                <a:cs typeface="Calibri" panose="020F0502020204030204" charset="0"/>
              </a:rPr>
              <a:t>Sales by Country: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sz="2800">
                <a:latin typeface="Calibri" panose="020F0502020204030204" charset="0"/>
                <a:cs typeface="Calibri" panose="020F0502020204030204" charset="0"/>
              </a:rPr>
              <a:t>- United States: 29%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sz="2800">
                <a:latin typeface="Calibri" panose="020F0502020204030204" charset="0"/>
                <a:cs typeface="Calibri" panose="020F0502020204030204" charset="0"/>
              </a:rPr>
              <a:t>- France, Germany, China follow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sz="2800">
                <a:latin typeface="Calibri" panose="020F0502020204030204" charset="0"/>
                <a:cs typeface="Calibri" panose="020F0502020204030204" charset="0"/>
              </a:rPr>
              <a:t>Sales by State: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sz="2800">
                <a:latin typeface="Calibri" panose="020F0502020204030204" charset="0"/>
                <a:cs typeface="Calibri" panose="020F0502020204030204" charset="0"/>
              </a:rPr>
              <a:t>- Top: England, California, Île-de-France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sz="2800">
                <a:latin typeface="Calibri" panose="020F0502020204030204" charset="0"/>
                <a:cs typeface="Calibri" panose="020F0502020204030204" charset="0"/>
              </a:rPr>
              <a:t>Sales by Market: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sz="2800">
                <a:latin typeface="Calibri" panose="020F0502020204030204" charset="0"/>
                <a:cs typeface="Calibri" panose="020F0502020204030204" charset="0"/>
              </a:rPr>
              <a:t>- </a:t>
            </a:r>
            <a:r>
              <a:rPr sz="2800">
                <a:latin typeface="Calibri" panose="020F0502020204030204" charset="0"/>
                <a:cs typeface="Calibri" panose="020F0502020204030204" charset="0"/>
              </a:rPr>
              <a:t>EU (28.36%), Canada (23.42%), LATAM (18.17%)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latin typeface="Calibri" panose="020F0502020204030204" charset="0"/>
                <a:cs typeface="Calibri" panose="020F0502020204030204" charset="0"/>
              </a:rPr>
              <a:t>Product &amp; Shipping Insights</a:t>
            </a:r>
            <a:endParaRPr sz="3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alibri" panose="020F0502020204030204" charset="0"/>
                <a:cs typeface="Calibri" panose="020F0502020204030204" charset="0"/>
              </a:rPr>
              <a:t>Category-wise Sales: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>
                <a:latin typeface="Calibri" panose="020F0502020204030204" charset="0"/>
                <a:cs typeface="Calibri" panose="020F0502020204030204" charset="0"/>
              </a:rPr>
              <a:t>- Technology is top-performing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>
                <a:latin typeface="Calibri" panose="020F0502020204030204" charset="0"/>
                <a:cs typeface="Calibri" panose="020F0502020204030204" charset="0"/>
              </a:rPr>
              <a:t>- Followed by Furniture, Office Supplies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endParaRPr>
              <a:latin typeface="Calibri" panose="020F0502020204030204" charset="0"/>
              <a:cs typeface="Calibri" panose="020F0502020204030204" charset="0"/>
            </a:endParaRPr>
          </a:p>
          <a:p>
            <a:r>
              <a:rPr>
                <a:latin typeface="Calibri" panose="020F0502020204030204" charset="0"/>
                <a:cs typeface="Calibri" panose="020F0502020204030204" charset="0"/>
              </a:rPr>
              <a:t>Shipping Mode Usage: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>
                <a:latin typeface="Calibri" panose="020F0502020204030204" charset="0"/>
                <a:cs typeface="Calibri" panose="020F0502020204030204" charset="0"/>
              </a:rPr>
              <a:t>- Most used: Standard Class</a:t>
            </a:r>
            <a:endParaRPr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>
                <a:latin typeface="Calibri" panose="020F0502020204030204" charset="0"/>
                <a:cs typeface="Calibri" panose="020F0502020204030204" charset="0"/>
              </a:rPr>
              <a:t>- Least used: Same Day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latin typeface="Calibri" panose="020F0502020204030204" charset="0"/>
                <a:cs typeface="Calibri" panose="020F0502020204030204" charset="0"/>
              </a:rPr>
              <a:t>Filters and Interactivity</a:t>
            </a:r>
            <a:endParaRPr sz="3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6255"/>
            <a:ext cx="8229600" cy="4525963"/>
          </a:xfrm>
        </p:spPr>
        <p:txBody>
          <a:bodyPr/>
          <a:lstStyle/>
          <a:p>
            <a:r>
              <a:rPr sz="2800">
                <a:latin typeface="Calibri" panose="020F0502020204030204" charset="0"/>
                <a:cs typeface="Calibri" panose="020F0502020204030204" charset="0"/>
              </a:rPr>
              <a:t>Interactive Filters: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sz="2800">
                <a:latin typeface="Calibri" panose="020F0502020204030204" charset="0"/>
                <a:cs typeface="Calibri" panose="020F0502020204030204" charset="0"/>
              </a:rPr>
              <a:t>- Category: Technology, Furniture, Office Supplies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sz="2800">
                <a:latin typeface="Calibri" panose="020F0502020204030204" charset="0"/>
                <a:cs typeface="Calibri" panose="020F0502020204030204" charset="0"/>
              </a:rPr>
              <a:t>- Market: APAC, EU, US, Canada, etc.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sz="2800">
                <a:latin typeface="Calibri" panose="020F0502020204030204" charset="0"/>
                <a:cs typeface="Calibri" panose="020F0502020204030204" charset="0"/>
              </a:rPr>
              <a:t>Purpose: Helps slice data for deeper insights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latin typeface="Calibri" panose="020F0502020204030204" charset="0"/>
                <a:cs typeface="Calibri" panose="020F0502020204030204" charset="0"/>
              </a:rPr>
              <a:t>Tools and Techniques</a:t>
            </a:r>
            <a:endParaRPr sz="3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0710"/>
            <a:ext cx="8229600" cy="4525963"/>
          </a:xfrm>
        </p:spPr>
        <p:txBody>
          <a:bodyPr/>
          <a:lstStyle/>
          <a:p>
            <a:r>
              <a:t>- </a:t>
            </a:r>
            <a:r>
              <a:rPr sz="2800">
                <a:latin typeface="Calibri" panose="020F0502020204030204" charset="0"/>
                <a:cs typeface="Calibri" panose="020F0502020204030204" charset="0"/>
              </a:rPr>
              <a:t>Power BI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sz="2800">
                <a:latin typeface="Calibri" panose="020F0502020204030204" charset="0"/>
                <a:cs typeface="Calibri" panose="020F0502020204030204" charset="0"/>
              </a:rPr>
              <a:t>- DAX Measures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sz="2800">
                <a:latin typeface="Calibri" panose="020F0502020204030204" charset="0"/>
                <a:cs typeface="Calibri" panose="020F0502020204030204" charset="0"/>
              </a:rPr>
              <a:t>- Slicers for filtering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r>
              <a:rPr sz="2800">
                <a:latin typeface="Calibri" panose="020F0502020204030204" charset="0"/>
                <a:cs typeface="Calibri" panose="020F0502020204030204" charset="0"/>
              </a:rPr>
              <a:t>- Donut Charts, Bar Charts, Pie Charts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latin typeface="Calibri" panose="020F0502020204030204" charset="0"/>
                <a:cs typeface="Calibri" panose="020F0502020204030204" charset="0"/>
              </a:rPr>
              <a:t>Conclusion</a:t>
            </a:r>
            <a:endParaRPr sz="36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5455"/>
            <a:ext cx="8229600" cy="4525963"/>
          </a:xfrm>
        </p:spPr>
        <p:txBody>
          <a:bodyPr/>
          <a:lstStyle/>
          <a:p>
            <a:r>
              <a:rPr sz="2800">
                <a:latin typeface="Calibri" panose="020F0502020204030204" charset="0"/>
                <a:cs typeface="Calibri" panose="020F0502020204030204" charset="0"/>
              </a:rPr>
              <a:t>Takeaways</a:t>
            </a:r>
            <a:r>
              <a:rPr lang="en-US" sz="28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sz="2800">
                <a:latin typeface="Calibri" panose="020F0502020204030204" charset="0"/>
                <a:cs typeface="Calibri" panose="020F0502020204030204" charset="0"/>
              </a:rPr>
              <a:t>: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sz="2800">
                <a:latin typeface="Calibri" panose="020F0502020204030204" charset="0"/>
                <a:cs typeface="Calibri" panose="020F0502020204030204" charset="0"/>
              </a:rPr>
              <a:t>- Strongest sales from USA &amp; Technology category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sz="2800">
                <a:latin typeface="Calibri" panose="020F0502020204030204" charset="0"/>
                <a:cs typeface="Calibri" panose="020F0502020204030204" charset="0"/>
              </a:rPr>
              <a:t>- Standard Class is the most economical shipping option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sz="2800">
                <a:latin typeface="Calibri" panose="020F0502020204030204" charset="0"/>
                <a:cs typeface="Calibri" panose="020F0502020204030204" charset="0"/>
              </a:rPr>
              <a:t>- Market-wise targeting can increase efficiency</a:t>
            </a:r>
            <a:endParaRPr sz="28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1326</Words>
  <Application>WPS Presentation</Application>
  <PresentationFormat>On-screen Show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Business Cooperate</vt:lpstr>
      <vt:lpstr>E-Commerce Sales Report Dashboard</vt:lpstr>
      <vt:lpstr>Project Overview</vt:lpstr>
      <vt:lpstr>KPI Highlights</vt:lpstr>
      <vt:lpstr>Regional Performance</vt:lpstr>
      <vt:lpstr>Product &amp; Shipping Insights</vt:lpstr>
      <vt:lpstr>Filters and Interactivity</vt:lpstr>
      <vt:lpstr>Tools and Techniques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KomalTayade</cp:lastModifiedBy>
  <cp:revision>2</cp:revision>
  <dcterms:created xsi:type="dcterms:W3CDTF">2013-01-27T09:14:00Z</dcterms:created>
  <dcterms:modified xsi:type="dcterms:W3CDTF">2025-07-18T14:07:17Z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215C0208D81E457DBBB2153A77D8DD39_13</vt:lpwstr>
  </property>
  <property fmtid="{D5CDD505-2E9C-101B-9397-08002B2CF9AE}" pid="3" name="KSOProductBuildVer">
    <vt:lpwstr>1033-12.2.0.21546</vt:lpwstr>
  </property>
</Properties>
</file>