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Relationship</a:t>
            </a:r>
            <a:br>
              <a:rPr lang="en-US" dirty="0"/>
            </a:br>
            <a:r>
              <a:rPr lang="en-US" dirty="0"/>
              <a:t>Management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r m application to improve Business Relations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538" y="645937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Storage  of customer Data</a:t>
            </a:r>
            <a:br>
              <a:rPr lang="en-US" sz="40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Customer Interactions</a:t>
            </a:r>
            <a:br>
              <a:rPr lang="en-US" sz="40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Analysis  of  Customer Data</a:t>
            </a:r>
            <a:br>
              <a:rPr lang="en-US" sz="40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Customer Feedback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Arial Black" panose="020B0A04020102020204" pitchFamily="34" charset="0"/>
              </a:rPr>
              <a:t>What IT solves</a:t>
            </a:r>
            <a:r>
              <a:rPr lang="te-IN" sz="6000" dirty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  <a:r>
              <a:rPr lang="en-US" sz="60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AC3C9-290B-6F88-B3E8-5FF6939E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3333554"/>
          </a:xfrm>
        </p:spPr>
        <p:txBody>
          <a:bodyPr/>
          <a:lstStyle/>
          <a:p>
            <a:r>
              <a:rPr lang="en-US" dirty="0"/>
              <a:t>What</a:t>
            </a:r>
            <a:r>
              <a:rPr lang="te-IN" dirty="0"/>
              <a:t> are</a:t>
            </a:r>
            <a:r>
              <a:rPr lang="en-US" dirty="0"/>
              <a:t> the features we provide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31132-6384-B524-E93D-0B0CE671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677" y="781621"/>
            <a:ext cx="5928344" cy="5294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Contact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Sales Automation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Marketing Automation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Lead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Customer Service and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Analytics and Reporting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Mobile Access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4B24-6CB9-21E0-D13B-07AF73D4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723" y="2036183"/>
            <a:ext cx="3517567" cy="3064505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1395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0051-CE9C-F844-9E23-53B1E4774A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9E22-0FDC-F8C5-0B03-2D5ACA3ADE5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1.</a:t>
            </a:r>
            <a:r>
              <a:rPr lang="en-IN" sz="2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Contact</a:t>
            </a: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Management</a:t>
            </a: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F28CD-2B15-FB7D-A281-38472C9208C9}"/>
              </a:ext>
            </a:extLst>
          </p:cNvPr>
          <p:cNvCxnSpPr>
            <a:cxnSpLocks/>
          </p:cNvCxnSpPr>
          <p:nvPr/>
        </p:nvCxnSpPr>
        <p:spPr>
          <a:xfrm>
            <a:off x="503434" y="3123344"/>
            <a:ext cx="1093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D7EE96-6CB8-9129-1C24-387FFED7C2F8}"/>
              </a:ext>
            </a:extLst>
          </p:cNvPr>
          <p:cNvSpPr txBox="1"/>
          <p:nvPr/>
        </p:nvSpPr>
        <p:spPr>
          <a:xfrm>
            <a:off x="1111322" y="1736725"/>
            <a:ext cx="6143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Storing contact information.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Customer Interactions details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A1E81-6C0D-CFDB-EF91-8028A1E9D28B}"/>
              </a:ext>
            </a:extLst>
          </p:cNvPr>
          <p:cNvSpPr txBox="1"/>
          <p:nvPr/>
        </p:nvSpPr>
        <p:spPr>
          <a:xfrm>
            <a:off x="821933" y="3475233"/>
            <a:ext cx="4222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e-IN" sz="2600" b="1" dirty="0">
                <a:latin typeface="Söhne"/>
              </a:rPr>
              <a:t>2.Lead Management</a:t>
            </a:r>
            <a:endParaRPr lang="en-IN" sz="2600" b="1" dirty="0"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8E34-8382-199B-A3D0-82D8237F1569}"/>
              </a:ext>
            </a:extLst>
          </p:cNvPr>
          <p:cNvSpPr txBox="1"/>
          <p:nvPr/>
        </p:nvSpPr>
        <p:spPr>
          <a:xfrm>
            <a:off x="1222625" y="4325420"/>
            <a:ext cx="4048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Tracking and Capturing main good relationship through sales pipeline.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59817A-DC16-94C3-5F4B-157E8BC9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84" y="1144390"/>
            <a:ext cx="1719995" cy="17199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067D17-F126-79D1-6D35-3BD5E53E8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154" b="7136"/>
          <a:stretch/>
        </p:blipFill>
        <p:spPr>
          <a:xfrm>
            <a:off x="8594331" y="821132"/>
            <a:ext cx="2162712" cy="20432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CEA811-CF38-7652-3462-D6A72DA22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64" y="4077449"/>
            <a:ext cx="1511604" cy="15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26FEE-B9FF-040B-FD3E-F6537D1D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3A6-7FD9-7CFB-761D-576C976755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BDAD-7C84-E6A9-491B-EA982079704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3.Sales Automatiion</a:t>
            </a: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82FEB0-CC1A-B522-9EF0-12BE3B652DCE}"/>
              </a:ext>
            </a:extLst>
          </p:cNvPr>
          <p:cNvCxnSpPr>
            <a:cxnSpLocks/>
          </p:cNvCxnSpPr>
          <p:nvPr/>
        </p:nvCxnSpPr>
        <p:spPr>
          <a:xfrm>
            <a:off x="503434" y="3123344"/>
            <a:ext cx="1093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58CF5D-4AFF-6CE2-A570-51150D57352A}"/>
              </a:ext>
            </a:extLst>
          </p:cNvPr>
          <p:cNvSpPr txBox="1"/>
          <p:nvPr/>
        </p:nvSpPr>
        <p:spPr>
          <a:xfrm>
            <a:off x="1111322" y="1736724"/>
            <a:ext cx="4662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Automation of repetitive tasks like follow-up emails and scheduling appointments.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6A580-4946-88CA-EFEE-22D131B6C9DD}"/>
              </a:ext>
            </a:extLst>
          </p:cNvPr>
          <p:cNvSpPr txBox="1"/>
          <p:nvPr/>
        </p:nvSpPr>
        <p:spPr>
          <a:xfrm>
            <a:off x="821933" y="3475233"/>
            <a:ext cx="4736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e-IN" sz="2600" b="1" dirty="0">
                <a:latin typeface="Söhne"/>
              </a:rPr>
              <a:t>4.Customer Service and Support</a:t>
            </a:r>
            <a:endParaRPr lang="en-IN" sz="2600" b="1" dirty="0"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63EF56-B737-FB96-918C-CAF9BA535783}"/>
              </a:ext>
            </a:extLst>
          </p:cNvPr>
          <p:cNvSpPr txBox="1"/>
          <p:nvPr/>
        </p:nvSpPr>
        <p:spPr>
          <a:xfrm>
            <a:off x="1222625" y="4325417"/>
            <a:ext cx="4335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Ticket Management System           (managing customer inquires &amp; requests) 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BC9B49-BF3D-A2B6-8FCC-B8934C31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963" y="1521179"/>
            <a:ext cx="1719995" cy="966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88B5A0-1378-C5E0-BAC9-F6110A69A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2" r="950" b="29045"/>
          <a:stretch/>
        </p:blipFill>
        <p:spPr>
          <a:xfrm>
            <a:off x="8263845" y="657549"/>
            <a:ext cx="2472649" cy="1830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771118-C12C-FE24-1D74-C4A581564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284" y="3481462"/>
            <a:ext cx="5094435" cy="18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B0C02-B721-14AA-75DA-F0499E44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1972-4792-8FBF-E605-2DB233805A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2464-AA41-9C69-F1AA-DAFE946E845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5.Analytics and Reporting</a:t>
            </a: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DA72C1-0FBE-0928-1AF2-A5D58DC8613D}"/>
              </a:ext>
            </a:extLst>
          </p:cNvPr>
          <p:cNvCxnSpPr>
            <a:cxnSpLocks/>
          </p:cNvCxnSpPr>
          <p:nvPr/>
        </p:nvCxnSpPr>
        <p:spPr>
          <a:xfrm>
            <a:off x="503434" y="3123344"/>
            <a:ext cx="1093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C4BB74-9FCA-E56F-95D6-6BE77B608E69}"/>
              </a:ext>
            </a:extLst>
          </p:cNvPr>
          <p:cNvSpPr txBox="1"/>
          <p:nvPr/>
        </p:nvSpPr>
        <p:spPr>
          <a:xfrm>
            <a:off x="1111322" y="1736724"/>
            <a:ext cx="466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Dashboard with realtime insights.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Visualizations for analysis.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BC71C-DE73-AE53-C09E-25B2EF107B87}"/>
              </a:ext>
            </a:extLst>
          </p:cNvPr>
          <p:cNvSpPr txBox="1"/>
          <p:nvPr/>
        </p:nvSpPr>
        <p:spPr>
          <a:xfrm>
            <a:off x="821933" y="3475233"/>
            <a:ext cx="4736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e-IN" sz="2600" b="1" dirty="0">
                <a:latin typeface="Söhne"/>
              </a:rPr>
              <a:t>6.Mobile Access</a:t>
            </a:r>
            <a:endParaRPr lang="en-IN" sz="2600" b="1" dirty="0"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03DBA-73F4-E443-BC91-D32CC18356CC}"/>
              </a:ext>
            </a:extLst>
          </p:cNvPr>
          <p:cNvSpPr txBox="1"/>
          <p:nvPr/>
        </p:nvSpPr>
        <p:spPr>
          <a:xfrm>
            <a:off x="1222625" y="4325417"/>
            <a:ext cx="433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Supports for mobile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Responsive design for every device.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E4ECF9-6AA7-EB17-B507-98399D51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8480" y="863423"/>
            <a:ext cx="1776042" cy="17466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0BFE40-9C5B-B6E0-7453-35B750830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7614" y="3673008"/>
            <a:ext cx="1801761" cy="184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89ACE-CB32-0894-FB0B-A631597A5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45" y="3831827"/>
            <a:ext cx="1215042" cy="15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B56EA-172F-92E1-790E-AE94AAF6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E131-86CD-AD6B-E303-60C13762E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2CDB-1D2A-1548-7E05-32B59D3056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7.Customised Software</a:t>
            </a: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22296-BF1D-5A6F-9B8B-A3F5C3F8685F}"/>
              </a:ext>
            </a:extLst>
          </p:cNvPr>
          <p:cNvSpPr txBox="1"/>
          <p:nvPr/>
        </p:nvSpPr>
        <p:spPr>
          <a:xfrm>
            <a:off x="1111322" y="1736724"/>
            <a:ext cx="466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According to the requirements we provide the customisable software.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6DB72E-8733-D904-BB0C-0EDC1312C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3200" y="863423"/>
            <a:ext cx="1908033" cy="19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131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{4689752B-B1BC-4B1B-A3F7-F92518B647E9}tf56160789_win32</Template>
  <TotalTime>151</TotalTime>
  <Words>165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Bookman Old Style</vt:lpstr>
      <vt:lpstr>Calibri</vt:lpstr>
      <vt:lpstr>Franklin Gothic Book</vt:lpstr>
      <vt:lpstr>Söhne</vt:lpstr>
      <vt:lpstr>Wingdings</vt:lpstr>
      <vt:lpstr>Custom</vt:lpstr>
      <vt:lpstr>Customer Relationship Management</vt:lpstr>
      <vt:lpstr>Storage  of customer Data  Customer Interactions  Analysis  of  Customer Data  Customer Feedback</vt:lpstr>
      <vt:lpstr>What are the features we provide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Management</dc:title>
  <dc:creator>komal vallepu</dc:creator>
  <cp:lastModifiedBy>Ragini Dudyala</cp:lastModifiedBy>
  <cp:revision>9</cp:revision>
  <dcterms:created xsi:type="dcterms:W3CDTF">2024-02-23T13:11:35Z</dcterms:created>
  <dcterms:modified xsi:type="dcterms:W3CDTF">2024-02-26T07:26:36Z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