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3585-F201-3092-A10E-1DE9467A1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5286" y="645943"/>
            <a:ext cx="8161428" cy="1908513"/>
          </a:xfrm>
        </p:spPr>
        <p:txBody>
          <a:bodyPr/>
          <a:lstStyle/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Google Sans"/>
              </a:rPr>
              <a:t>Customer relationship management (CRM)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DB2E5-5B78-F3B7-9F33-9E5004C85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0040" y="2989780"/>
            <a:ext cx="8767280" cy="176458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te-IN" dirty="0"/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 </a:t>
            </a:r>
            <a:r>
              <a:rPr lang="en-IN" b="0" i="0" dirty="0">
                <a:solidFill>
                  <a:schemeClr val="tx1"/>
                </a:solidFill>
                <a:effectLst/>
                <a:latin typeface="Google Sans"/>
              </a:rPr>
              <a:t>It</a:t>
            </a:r>
            <a:r>
              <a:rPr lang="te-IN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is a set of integrated, data-driven software solutions that help manage, track</a:t>
            </a:r>
            <a:r>
              <a:rPr lang="te-IN" b="0" i="0" dirty="0">
                <a:solidFill>
                  <a:schemeClr val="tx1"/>
                </a:solidFill>
                <a:effectLst/>
                <a:latin typeface="Google Sans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store information related to your company's current and potential customers.</a:t>
            </a:r>
            <a:endParaRPr lang="te-IN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e-IN" dirty="0">
              <a:solidFill>
                <a:schemeClr val="tx1"/>
              </a:solidFill>
            </a:endParaRPr>
          </a:p>
          <a:p>
            <a:endParaRPr lang="en-IN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8920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</TotalTime>
  <Words>34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Google Sans</vt:lpstr>
      <vt:lpstr>Tw Cen MT</vt:lpstr>
      <vt:lpstr>Wingdings</vt:lpstr>
      <vt:lpstr>Circuit</vt:lpstr>
      <vt:lpstr>Customer relationship management (CRM)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relationship management (CRM)</dc:title>
  <dc:creator>Ragini Dudyala</dc:creator>
  <cp:lastModifiedBy>Ragini Dudyala</cp:lastModifiedBy>
  <cp:revision>1</cp:revision>
  <dcterms:created xsi:type="dcterms:W3CDTF">2024-02-26T04:59:54Z</dcterms:created>
  <dcterms:modified xsi:type="dcterms:W3CDTF">2024-02-26T05:12:59Z</dcterms:modified>
</cp:coreProperties>
</file>