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Libre Franklin"/>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xm8SLyRnnalURjyEqWApuJ8j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Franklin-italic.fntdata"/><Relationship Id="rId10" Type="http://schemas.openxmlformats.org/officeDocument/2006/relationships/font" Target="fonts/LibreFranklin-bold.fntdata"/><Relationship Id="rId13" Type="http://customschemas.google.com/relationships/presentationmetadata" Target="metadata"/><Relationship Id="rId12"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ibreFranklin-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1fc13870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1fc1387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5"/>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5"/>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5"/>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grpSp>
        <p:nvGrpSpPr>
          <p:cNvPr id="18" name="Google Shape;18;p5"/>
          <p:cNvGrpSpPr/>
          <p:nvPr/>
        </p:nvGrpSpPr>
        <p:grpSpPr>
          <a:xfrm>
            <a:off x="752858" y="744469"/>
            <a:ext cx="10674116" cy="5349671"/>
            <a:chOff x="752858" y="744469"/>
            <a:chExt cx="10674116" cy="5349671"/>
          </a:xfrm>
        </p:grpSpPr>
        <p:sp>
          <p:nvSpPr>
            <p:cNvPr id="19" name="Google Shape;19;p5"/>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5"/>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5"/>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3" name="Google Shape;33;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9" name="Google Shape;39;p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42" name="Google Shape;42;p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6" name="Google Shape;46;p10"/>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3" name="Google Shape;53;p11"/>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4" name="Google Shape;54;p11"/>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5" name="Google Shape;55;p11"/>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6" name="Google Shape;56;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2"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2"/>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2"/>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67" name="Google Shape;67;p1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p:nvPr>
            <p:ph idx="2" type="pic"/>
          </p:nvPr>
        </p:nvSpPr>
        <p:spPr>
          <a:xfrm>
            <a:off x="5532120" y="0"/>
            <a:ext cx="6659880" cy="6857999"/>
          </a:xfrm>
          <a:prstGeom prst="rect">
            <a:avLst/>
          </a:prstGeom>
          <a:noFill/>
          <a:ln>
            <a:noFill/>
          </a:ln>
        </p:spPr>
      </p:sp>
      <p:sp>
        <p:nvSpPr>
          <p:cNvPr id="72" name="Google Shape;72;p13"/>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76" name="Google Shape;76;p1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4"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idx="1" type="subTitle"/>
          </p:nvPr>
        </p:nvSpPr>
        <p:spPr>
          <a:xfrm>
            <a:off x="1524000" y="1481070"/>
            <a:ext cx="9144000" cy="377673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12000"/>
              </a:lnSpc>
              <a:spcBef>
                <a:spcPts val="0"/>
              </a:spcBef>
              <a:spcAft>
                <a:spcPts val="0"/>
              </a:spcAft>
              <a:buClr>
                <a:schemeClr val="dk2"/>
              </a:buClr>
              <a:buSzPct val="100000"/>
              <a:buNone/>
            </a:pPr>
            <a:r>
              <a:rPr b="1" lang="en-IN">
                <a:latin typeface="Libre Franklin"/>
                <a:ea typeface="Libre Franklin"/>
                <a:cs typeface="Libre Franklin"/>
                <a:sym typeface="Libre Franklin"/>
              </a:rPr>
              <a:t>PROBLEM STATEMENT: </a:t>
            </a:r>
            <a:r>
              <a:rPr lang="en-IN">
                <a:latin typeface="Libre Franklin"/>
                <a:ea typeface="Libre Franklin"/>
                <a:cs typeface="Libre Franklin"/>
                <a:sym typeface="Libre Franklin"/>
              </a:rPr>
              <a:t>E-Commerce Website for Bicycles with the following functionalities:</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1. Cart Functionality</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2. Wishlist Functionality</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3. User Login</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4. Order History</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5. Product Filtering based on the</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a) type of bicycle: MTB, Hybrid, BMX</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b) Price of bicycle</a:t>
            </a:r>
            <a:endParaRPr/>
          </a:p>
          <a:p>
            <a:pPr indent="0" lvl="0" marL="0" rtl="0" algn="ctr">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c) Size of Bicycle: Small, Medium, Large</a:t>
            </a:r>
            <a:endParaRPr>
              <a:latin typeface="Libre Franklin"/>
              <a:ea typeface="Libre Franklin"/>
              <a:cs typeface="Libre Franklin"/>
              <a:sym typeface="Libre Franklin"/>
            </a:endParaRPr>
          </a:p>
          <a:p>
            <a:pPr indent="0" lvl="0" marL="0" rtl="0" algn="l">
              <a:lnSpc>
                <a:spcPct val="112000"/>
              </a:lnSpc>
              <a:spcBef>
                <a:spcPts val="0"/>
              </a:spcBef>
              <a:spcAft>
                <a:spcPts val="0"/>
              </a:spcAft>
              <a:buClr>
                <a:schemeClr val="dk2"/>
              </a:buClr>
              <a:buSzPct val="100000"/>
              <a:buNone/>
            </a:pPr>
            <a:r>
              <a:rPr b="1" lang="en-IN">
                <a:latin typeface="Libre Franklin"/>
                <a:ea typeface="Libre Franklin"/>
                <a:cs typeface="Libre Franklin"/>
                <a:sym typeface="Libre Franklin"/>
              </a:rPr>
              <a:t>PROBLEM STATEMENT NUMBER</a:t>
            </a:r>
            <a:r>
              <a:rPr lang="en-IN">
                <a:latin typeface="Libre Franklin"/>
                <a:ea typeface="Libre Franklin"/>
                <a:cs typeface="Libre Franklin"/>
                <a:sym typeface="Libre Franklin"/>
              </a:rPr>
              <a:t>: 14</a:t>
            </a:r>
            <a:endParaRPr/>
          </a:p>
          <a:p>
            <a:pPr indent="0" lvl="0" marL="0" rtl="0" algn="l">
              <a:lnSpc>
                <a:spcPct val="112000"/>
              </a:lnSpc>
              <a:spcBef>
                <a:spcPts val="0"/>
              </a:spcBef>
              <a:spcAft>
                <a:spcPts val="0"/>
              </a:spcAft>
              <a:buClr>
                <a:schemeClr val="dk2"/>
              </a:buClr>
              <a:buSzPct val="100000"/>
              <a:buNone/>
            </a:pPr>
            <a:r>
              <a:rPr lang="en-IN">
                <a:latin typeface="Libre Franklin"/>
                <a:ea typeface="Libre Franklin"/>
                <a:cs typeface="Libre Franklin"/>
                <a:sym typeface="Libre Franklin"/>
              </a:rPr>
              <a:t> </a:t>
            </a:r>
            <a:r>
              <a:rPr b="1" lang="en-IN">
                <a:latin typeface="Libre Franklin"/>
                <a:ea typeface="Libre Franklin"/>
                <a:cs typeface="Libre Franklin"/>
                <a:sym typeface="Libre Franklin"/>
              </a:rPr>
              <a:t>TEAM NAME</a:t>
            </a:r>
            <a:r>
              <a:rPr lang="en-IN">
                <a:latin typeface="Libre Franklin"/>
                <a:ea typeface="Libre Franklin"/>
                <a:cs typeface="Libre Franklin"/>
                <a:sym typeface="Libre Franklin"/>
              </a:rPr>
              <a:t>: Code Brigades</a:t>
            </a:r>
            <a:endParaRPr/>
          </a:p>
          <a:p>
            <a:pPr indent="0" lvl="0" marL="0" rtl="0" algn="l">
              <a:lnSpc>
                <a:spcPct val="112000"/>
              </a:lnSpc>
              <a:spcBef>
                <a:spcPts val="0"/>
              </a:spcBef>
              <a:spcAft>
                <a:spcPts val="0"/>
              </a:spcAft>
              <a:buClr>
                <a:schemeClr val="dk2"/>
              </a:buClr>
              <a:buSzPct val="100000"/>
              <a:buNone/>
            </a:pPr>
            <a:r>
              <a:rPr b="1" lang="en-IN">
                <a:latin typeface="Libre Franklin"/>
                <a:ea typeface="Libre Franklin"/>
                <a:cs typeface="Libre Franklin"/>
                <a:sym typeface="Libre Franklin"/>
              </a:rPr>
              <a:t>TEAM NUMBER:</a:t>
            </a:r>
            <a:endParaRPr/>
          </a:p>
          <a:p>
            <a:pPr indent="0" lvl="0" marL="0" rtl="0" algn="l">
              <a:lnSpc>
                <a:spcPct val="112000"/>
              </a:lnSpc>
              <a:spcBef>
                <a:spcPts val="0"/>
              </a:spcBef>
              <a:spcAft>
                <a:spcPts val="0"/>
              </a:spcAft>
              <a:buClr>
                <a:schemeClr val="dk2"/>
              </a:buClr>
              <a:buSzPct val="100000"/>
              <a:buNone/>
            </a:pPr>
            <a:r>
              <a:rPr b="1" lang="en-IN">
                <a:latin typeface="Libre Franklin"/>
                <a:ea typeface="Libre Franklin"/>
                <a:cs typeface="Libre Franklin"/>
                <a:sym typeface="Libre Franklin"/>
              </a:rPr>
              <a:t>COLLEGE NAME: </a:t>
            </a:r>
            <a:r>
              <a:rPr lang="en-IN">
                <a:latin typeface="Libre Franklin"/>
                <a:ea typeface="Libre Franklin"/>
                <a:cs typeface="Libre Franklin"/>
                <a:sym typeface="Libre Franklin"/>
              </a:rPr>
              <a:t>MKSSS’s Cummins College Of Engineering for Women, Pune.</a:t>
            </a:r>
            <a:endParaRPr/>
          </a:p>
          <a:p>
            <a:pPr indent="0" lvl="0" marL="0" rtl="0" algn="l">
              <a:lnSpc>
                <a:spcPct val="112000"/>
              </a:lnSpc>
              <a:spcBef>
                <a:spcPts val="0"/>
              </a:spcBef>
              <a:spcAft>
                <a:spcPts val="0"/>
              </a:spcAft>
              <a:buClr>
                <a:schemeClr val="dk2"/>
              </a:buClr>
              <a:buSzPct val="100000"/>
              <a:buNone/>
            </a:pPr>
            <a:r>
              <a:t/>
            </a:r>
            <a:endParaRPr>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flipH="1">
            <a:off x="1730195" y="1107582"/>
            <a:ext cx="8817600" cy="397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800" u="none" cap="none" strike="noStrike">
                <a:solidFill>
                  <a:schemeClr val="dk1"/>
                </a:solidFill>
                <a:latin typeface="Libre Franklin"/>
                <a:ea typeface="Libre Franklin"/>
                <a:cs typeface="Libre Franklin"/>
                <a:sym typeface="Libre Franklin"/>
              </a:rPr>
              <a:t>IDEA/APPROACH DETAILS</a:t>
            </a:r>
            <a:endParaRPr/>
          </a:p>
          <a:p>
            <a:pPr indent="0" lvl="0" marL="0" marR="0" rtl="0" algn="l">
              <a:spcBef>
                <a:spcPts val="0"/>
              </a:spcBef>
              <a:spcAft>
                <a:spcPts val="0"/>
              </a:spcAft>
              <a:buNone/>
            </a:pPr>
            <a:r>
              <a:rPr b="0" i="0" lang="en-IN" sz="2800" u="none" cap="none" strike="noStrike">
                <a:solidFill>
                  <a:schemeClr val="dk1"/>
                </a:solidFill>
                <a:latin typeface="Libre Franklin"/>
                <a:ea typeface="Libre Franklin"/>
                <a:cs typeface="Libre Franklin"/>
                <a:sym typeface="Libre Franklin"/>
              </a:rPr>
              <a:t>We have decided to do the front end first using html and CSS. We first collected information on the three types of bicycles along with pictures, features, etc.  Currently we are designing the page and are executing the code for the front end.</a:t>
            </a:r>
            <a:endParaRPr/>
          </a:p>
          <a:p>
            <a:pPr indent="0" lvl="0" marL="0" marR="0" rtl="0" algn="l">
              <a:spcBef>
                <a:spcPts val="0"/>
              </a:spcBef>
              <a:spcAft>
                <a:spcPts val="0"/>
              </a:spcAft>
              <a:buNone/>
            </a:pPr>
            <a:r>
              <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2800">
                <a:solidFill>
                  <a:schemeClr val="dk1"/>
                </a:solidFill>
                <a:latin typeface="Libre Franklin"/>
                <a:ea typeface="Libre Franklin"/>
                <a:cs typeface="Libre Franklin"/>
                <a:sym typeface="Libre Franklin"/>
              </a:rPr>
              <a:t>For backend we will be using MySQL as a database along with PHP. </a:t>
            </a:r>
            <a:endParaRPr sz="2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1030310" y="1184857"/>
            <a:ext cx="9594761" cy="25237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dk1"/>
                </a:solidFill>
                <a:latin typeface="Libre Franklin"/>
                <a:ea typeface="Libre Franklin"/>
                <a:cs typeface="Libre Franklin"/>
                <a:sym typeface="Libre Franklin"/>
              </a:rPr>
              <a:t>APPLICATIONS:</a:t>
            </a:r>
            <a:endParaRPr/>
          </a:p>
          <a:p>
            <a:pPr indent="0" lvl="0" marL="0" marR="0" rtl="0" algn="l">
              <a:spcBef>
                <a:spcPts val="0"/>
              </a:spcBef>
              <a:spcAft>
                <a:spcPts val="0"/>
              </a:spcAft>
              <a:buNone/>
            </a:pPr>
            <a:r>
              <a:rPr lang="en-IN" sz="2800">
                <a:solidFill>
                  <a:schemeClr val="dk1"/>
                </a:solidFill>
                <a:latin typeface="Libre Franklin"/>
                <a:ea typeface="Libre Franklin"/>
                <a:cs typeface="Libre Franklin"/>
                <a:sym typeface="Libre Franklin"/>
              </a:rPr>
              <a:t>This is basically an ecommerce website. We all use shopping portals almost everyday like amazon, bigbasket for groceries, myntra for clothes just like that this is one for various types of bicycles</a:t>
            </a:r>
            <a:r>
              <a:rPr lang="en-IN" sz="1800">
                <a:solidFill>
                  <a:schemeClr val="dk1"/>
                </a:solidFill>
                <a:latin typeface="Libre Franklin"/>
                <a:ea typeface="Libre Franklin"/>
                <a:cs typeface="Libre Franklin"/>
                <a:sym typeface="Libre Franklin"/>
              </a:rPr>
              <a:t>.</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f1fc138705_0_5"/>
          <p:cNvSpPr txBox="1"/>
          <p:nvPr>
            <p:ph type="title"/>
          </p:nvPr>
        </p:nvSpPr>
        <p:spPr>
          <a:xfrm>
            <a:off x="1371600" y="685800"/>
            <a:ext cx="9601200" cy="14859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IN" sz="2800"/>
              <a:t>DAY 2 PROGRESS</a:t>
            </a:r>
            <a:endParaRPr b="1" sz="2800"/>
          </a:p>
          <a:p>
            <a:pPr indent="0" lvl="0" marL="0" rtl="0" algn="ctr">
              <a:spcBef>
                <a:spcPts val="0"/>
              </a:spcBef>
              <a:spcAft>
                <a:spcPts val="0"/>
              </a:spcAft>
              <a:buNone/>
            </a:pPr>
            <a:r>
              <a:t/>
            </a:r>
            <a:endParaRPr b="1" sz="2800"/>
          </a:p>
          <a:p>
            <a:pPr indent="0" lvl="0" marL="0" rtl="0" algn="l">
              <a:spcBef>
                <a:spcPts val="0"/>
              </a:spcBef>
              <a:spcAft>
                <a:spcPts val="0"/>
              </a:spcAft>
              <a:buNone/>
            </a:pPr>
            <a:r>
              <a:rPr lang="en-IN" sz="2800"/>
              <a:t>We have made our website responsive and the sql tables are done. Working on connectivity now.</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IN" sz="2800"/>
              <a:t>We have also added the PHP file.</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2021-10-08T03:49:20Z</dcterms:created>
  <dc:creator>Prashant</dc:creator>
</cp:coreProperties>
</file>