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12"/>
  </p:handoutMasterIdLst>
  <p:sldIdLst>
    <p:sldId id="256" r:id="rId3"/>
    <p:sldId id="293" r:id="rId5"/>
    <p:sldId id="258" r:id="rId6"/>
    <p:sldId id="286" r:id="rId7"/>
    <p:sldId id="287" r:id="rId8"/>
    <p:sldId id="288" r:id="rId9"/>
    <p:sldId id="292" r:id="rId10"/>
    <p:sldId id="274"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FFFF"/>
    <a:srgbClr val="EBFAF5"/>
    <a:srgbClr val="F4C176"/>
    <a:srgbClr val="EAF089"/>
    <a:srgbClr val="C3ED9A"/>
    <a:srgbClr val="ADEBAB"/>
    <a:srgbClr val="BAEBCF"/>
    <a:srgbClr val="C8EBE7"/>
    <a:srgbClr val="E0F7F0"/>
    <a:srgbClr val="AEAE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varScale="1">
        <p:scale>
          <a:sx n="89" d="100"/>
          <a:sy n="89" d="100"/>
        </p:scale>
        <p:origin x="485" y="48"/>
      </p:cViewPr>
      <p:guideLst>
        <p:guide orient="horz" pos="2154"/>
        <p:guide pos="3838"/>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crosoft YaHei" panose="020B0503020204020204" pitchFamily="34" charset="-122"/>
              <a:ea typeface="Microsoft YaHe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20204" pitchFamily="34" charset="0"/>
                <a:ea typeface="Arial" panose="020B0604020202020204" pitchFamily="34" charset="0"/>
              </a:rPr>
            </a:fld>
            <a:endParaRPr lang="zh-CN" altLang="en-US">
              <a:latin typeface="Arial" panose="020B0604020202020204" pitchFamily="34" charset="0"/>
              <a:ea typeface="Arial" panose="020B060402020202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crosoft YaHei" panose="020B0503020204020204" pitchFamily="34" charset="-122"/>
              <a:ea typeface="Microsoft YaHe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20204" pitchFamily="34" charset="0"/>
                <a:ea typeface="Arial" panose="020B0604020202020204" pitchFamily="34" charset="0"/>
              </a:rPr>
            </a:fld>
            <a:endParaRPr lang="zh-CN" altLang="en-US">
              <a:latin typeface="Arial" panose="020B0604020202020204" pitchFamily="34" charset="0"/>
              <a:ea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ea typeface="Arial" panose="020B0604020202020204" pitchFamily="34" charset="0"/>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ea typeface="Arial" panose="020B0604020202020204" pitchFamily="34" charset="0"/>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Arial" panose="020B0604020202020204" pitchFamily="34" charset="0"/>
        <a:ea typeface="Arial" panose="020B0604020202020204" pitchFamily="34" charset="0"/>
        <a:cs typeface="+mn-cs"/>
      </a:defRPr>
    </a:lvl1pPr>
    <a:lvl2pPr marL="4572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2pPr>
    <a:lvl3pPr marL="9144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3pPr>
    <a:lvl4pPr marL="13716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4pPr>
    <a:lvl5pPr marL="1828800" algn="l" defTabSz="914400" rtl="0" eaLnBrk="1" latinLnBrk="0" hangingPunct="1">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image" Target="../media/image3.png"/><Relationship Id="rId5" Type="http://schemas.openxmlformats.org/officeDocument/2006/relationships/tags" Target="../tags/tag63.xml"/><Relationship Id="rId4" Type="http://schemas.openxmlformats.org/officeDocument/2006/relationships/image" Target="../media/image4.png"/><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tags" Target="../tags/tag67.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image" Target="../media/image2.png"/><Relationship Id="rId4" Type="http://schemas.openxmlformats.org/officeDocument/2006/relationships/tags" Target="../tags/tag69.xml"/><Relationship Id="rId3" Type="http://schemas.openxmlformats.org/officeDocument/2006/relationships/image" Target="../media/image1.png"/><Relationship Id="rId2" Type="http://schemas.openxmlformats.org/officeDocument/2006/relationships/tags" Target="../tags/tag68.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tags" Target="../tags/tag77.xml"/><Relationship Id="rId6" Type="http://schemas.openxmlformats.org/officeDocument/2006/relationships/image" Target="../media/image5.png"/><Relationship Id="rId5" Type="http://schemas.openxmlformats.org/officeDocument/2006/relationships/tags" Target="../tags/tag76.xml"/><Relationship Id="rId4" Type="http://schemas.openxmlformats.org/officeDocument/2006/relationships/image" Target="../media/image3.png"/><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image" Target="../media/image3.png"/><Relationship Id="rId5" Type="http://schemas.openxmlformats.org/officeDocument/2006/relationships/tags" Target="../tags/tag82.xml"/><Relationship Id="rId4" Type="http://schemas.openxmlformats.org/officeDocument/2006/relationships/image" Target="../media/image5.png"/><Relationship Id="rId3" Type="http://schemas.openxmlformats.org/officeDocument/2006/relationships/tags" Target="../tags/tag81.xml"/><Relationship Id="rId2" Type="http://schemas.openxmlformats.org/officeDocument/2006/relationships/tags" Target="../tags/tag80.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image" Target="../media/image5.png"/><Relationship Id="rId6" Type="http://schemas.openxmlformats.org/officeDocument/2006/relationships/tags" Target="../tags/tag92.xml"/><Relationship Id="rId5" Type="http://schemas.openxmlformats.org/officeDocument/2006/relationships/image" Target="../media/image3.png"/><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tags" Target="../tags/tag96.xml"/><Relationship Id="rId10" Type="http://schemas.openxmlformats.org/officeDocument/2006/relationships/tags" Target="../tags/tag95.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image" Target="../media/image5.png"/><Relationship Id="rId6" Type="http://schemas.openxmlformats.org/officeDocument/2006/relationships/tags" Target="../tags/tag102.xml"/><Relationship Id="rId5" Type="http://schemas.openxmlformats.org/officeDocument/2006/relationships/image" Target="../media/image3.png"/><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3" Type="http://schemas.openxmlformats.org/officeDocument/2006/relationships/tags" Target="../tags/tag108.xml"/><Relationship Id="rId12" Type="http://schemas.openxmlformats.org/officeDocument/2006/relationships/tags" Target="../tags/tag10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media/image5.png"/><Relationship Id="rId6" Type="http://schemas.openxmlformats.org/officeDocument/2006/relationships/tags" Target="../tags/tag112.xml"/><Relationship Id="rId5" Type="http://schemas.openxmlformats.org/officeDocument/2006/relationships/image" Target="../media/image3.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image" Target="../media/image5.png"/><Relationship Id="rId5" Type="http://schemas.openxmlformats.org/officeDocument/2006/relationships/tags" Target="../tags/tag121.xml"/><Relationship Id="rId4" Type="http://schemas.openxmlformats.org/officeDocument/2006/relationships/image" Target="../media/image3.png"/><Relationship Id="rId3" Type="http://schemas.openxmlformats.org/officeDocument/2006/relationships/tags" Target="../tags/tag120.xml"/><Relationship Id="rId2" Type="http://schemas.openxmlformats.org/officeDocument/2006/relationships/tags" Target="../tags/tag119.xml"/><Relationship Id="rId15" Type="http://schemas.openxmlformats.org/officeDocument/2006/relationships/tags" Target="../tags/tag130.xml"/><Relationship Id="rId14" Type="http://schemas.openxmlformats.org/officeDocument/2006/relationships/tags" Target="../tags/tag129.xml"/><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image" Target="../media/image4.png"/><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1" Type="http://schemas.openxmlformats.org/officeDocument/2006/relationships/tags" Target="../tags/tag139.xml"/><Relationship Id="rId10" Type="http://schemas.openxmlformats.org/officeDocument/2006/relationships/tags" Target="../tags/tag13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3.png"/><Relationship Id="rId2" Type="http://schemas.openxmlformats.org/officeDocument/2006/relationships/tags" Target="../tags/tag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image" Target="../media/image2.png"/><Relationship Id="rId4" Type="http://schemas.openxmlformats.org/officeDocument/2006/relationships/tags" Target="../tags/tag15.xml"/><Relationship Id="rId3" Type="http://schemas.openxmlformats.org/officeDocument/2006/relationships/image" Target="../media/image1.png"/><Relationship Id="rId2" Type="http://schemas.openxmlformats.org/officeDocument/2006/relationships/tags" Target="../tags/tag14.xml"/><Relationship Id="rId10" Type="http://schemas.openxmlformats.org/officeDocument/2006/relationships/tags" Target="../tags/tag2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3.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image" Target="../media/image3.png"/><Relationship Id="rId2" Type="http://schemas.openxmlformats.org/officeDocument/2006/relationships/tags" Target="../tags/tag28.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image" Target="../media/image2.png"/><Relationship Id="rId4" Type="http://schemas.openxmlformats.org/officeDocument/2006/relationships/tags" Target="../tags/tag38.xml"/><Relationship Id="rId3" Type="http://schemas.openxmlformats.org/officeDocument/2006/relationships/image" Target="../media/image1.png"/><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image" Target="../media/image3.png"/><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58.xml"/><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image" Target="../media/image3.png"/><Relationship Id="rId5" Type="http://schemas.openxmlformats.org/officeDocument/2006/relationships/tags" Target="../tags/tag55.xml"/><Relationship Id="rId4" Type="http://schemas.openxmlformats.org/officeDocument/2006/relationships/image" Target="../media/image4.png"/><Relationship Id="rId3" Type="http://schemas.openxmlformats.org/officeDocument/2006/relationships/tags" Target="../tags/tag54.xml"/><Relationship Id="rId2" Type="http://schemas.openxmlformats.org/officeDocument/2006/relationships/tags" Target="../tags/tag53.xml"/><Relationship Id="rId11" Type="http://schemas.openxmlformats.org/officeDocument/2006/relationships/tags" Target="../tags/tag60.xml"/><Relationship Id="rId10" Type="http://schemas.openxmlformats.org/officeDocument/2006/relationships/tags" Target="../tags/tag5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alpha val="50000"/>
          </a:schemeClr>
        </a:solidFill>
        <a:effectLst/>
      </p:bgPr>
    </p:bg>
    <p:spTree>
      <p:nvGrpSpPr>
        <p:cNvPr id="1" name=""/>
        <p:cNvGrpSpPr/>
        <p:nvPr/>
      </p:nvGrpSpPr>
      <p:grpSpPr>
        <a:xfrm>
          <a:off x="0" y="0"/>
          <a:ext cx="0" cy="0"/>
          <a:chOff x="0" y="0"/>
          <a:chExt cx="0" cy="0"/>
        </a:xfrm>
      </p:grpSpPr>
      <p:pic>
        <p:nvPicPr>
          <p:cNvPr id="9" name="图片 8" descr="C:\Users\kingsoft\Desktop\223副本.png223副本"/>
          <p:cNvPicPr>
            <a:picLocks noChangeAspect="1"/>
          </p:cNvPicPr>
          <p:nvPr userDrawn="1">
            <p:custDataLst>
              <p:tags r:id="rId2"/>
            </p:custDataLst>
          </p:nvPr>
        </p:nvPicPr>
        <p:blipFill>
          <a:blip r:embed="rId3"/>
          <a:srcRect/>
          <a:stretch>
            <a:fillRect/>
          </a:stretch>
        </p:blipFill>
        <p:spPr>
          <a:xfrm>
            <a:off x="-1" y="635"/>
            <a:ext cx="12192001" cy="3019425"/>
          </a:xfrm>
          <a:prstGeom prst="rect">
            <a:avLst/>
          </a:prstGeom>
        </p:spPr>
      </p:pic>
      <p:pic>
        <p:nvPicPr>
          <p:cNvPr id="10" name="图片 9" descr="图片1"/>
          <p:cNvPicPr>
            <a:picLocks noChangeAspect="1"/>
          </p:cNvPicPr>
          <p:nvPr userDrawn="1">
            <p:custDataLst>
              <p:tags r:id="rId4"/>
            </p:custDataLst>
          </p:nvPr>
        </p:nvPicPr>
        <p:blipFill>
          <a:blip r:embed="rId5"/>
          <a:srcRect/>
          <a:stretch>
            <a:fillRect/>
          </a:stretch>
        </p:blipFill>
        <p:spPr>
          <a:xfrm>
            <a:off x="-1" y="3020060"/>
            <a:ext cx="12192002" cy="3839210"/>
          </a:xfrm>
          <a:prstGeom prst="rect">
            <a:avLst/>
          </a:prstGeom>
        </p:spPr>
      </p:pic>
      <p:sp>
        <p:nvSpPr>
          <p:cNvPr id="2" name="标题 1"/>
          <p:cNvSpPr>
            <a:spLocks noGrp="1"/>
          </p:cNvSpPr>
          <p:nvPr>
            <p:ph type="ctrTitle" hasCustomPrompt="1"/>
            <p:custDataLst>
              <p:tags r:id="rId6"/>
            </p:custDataLst>
          </p:nvPr>
        </p:nvSpPr>
        <p:spPr>
          <a:xfrm>
            <a:off x="1955800" y="2429695"/>
            <a:ext cx="8410619" cy="1219229"/>
          </a:xfrm>
        </p:spPr>
        <p:txBody>
          <a:bodyPr lIns="90000" tIns="46800" rIns="90000" bIns="46800" anchor="b" anchorCtr="0">
            <a:normAutofit/>
          </a:bodyPr>
          <a:lstStyle>
            <a:lvl1pPr algn="ctr">
              <a:defRPr sz="7200" spc="600" baseline="0">
                <a:ea typeface="Arial" panose="020B0604020202020204" pitchFamily="34" charset="0"/>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7"/>
            </p:custDataLst>
          </p:nvPr>
        </p:nvSpPr>
        <p:spPr>
          <a:xfrm>
            <a:off x="1955800" y="3714935"/>
            <a:ext cx="8410619" cy="658883"/>
          </a:xfrm>
        </p:spPr>
        <p:txBody>
          <a:bodyPr lIns="90000" tIns="46800" rIns="90000" bIns="46800">
            <a:normAutofit/>
          </a:bodyPr>
          <a:lstStyle>
            <a:lvl1pPr marL="0" indent="0" algn="ctr" eaLnBrk="1" fontAlgn="auto" latinLnBrk="0" hangingPunct="1">
              <a:lnSpc>
                <a:spcPct val="100000"/>
              </a:lnSpc>
              <a:buNone/>
              <a:defRPr sz="2800" u="none" strike="noStrike" kern="1200" cap="none" spc="200" normalizeH="0" baseline="0">
                <a:solidFill>
                  <a:schemeClr val="tx1">
                    <a:lumMod val="75000"/>
                    <a:lumOff val="2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2" name="组合 1"/>
          <p:cNvGrpSpPr/>
          <p:nvPr userDrawn="1">
            <p:custDataLst>
              <p:tags r:id="rId2"/>
            </p:custDataLst>
          </p:nvPr>
        </p:nvGrpSpPr>
        <p:grpSpPr>
          <a:xfrm>
            <a:off x="3810" y="-6350"/>
            <a:ext cx="12188190" cy="6853555"/>
            <a:chOff x="6" y="-10"/>
            <a:chExt cx="19194" cy="10793"/>
          </a:xfrm>
        </p:grpSpPr>
        <p:pic>
          <p:nvPicPr>
            <p:cNvPr id="12" name="图片 11" descr="C:\Users\kingsoft\Desktop\黄色.png黄色"/>
            <p:cNvPicPr>
              <a:picLocks noChangeAspect="1"/>
            </p:cNvPicPr>
            <p:nvPr userDrawn="1">
              <p:custDataLst>
                <p:tags r:id="rId3"/>
              </p:custDataLst>
            </p:nvPr>
          </p:nvPicPr>
          <p:blipFill>
            <a:blip r:embed="rId4"/>
            <a:srcRect/>
            <a:stretch>
              <a:fillRect/>
            </a:stretch>
          </p:blipFill>
          <p:spPr>
            <a:xfrm>
              <a:off x="6" y="-10"/>
              <a:ext cx="6026" cy="1473"/>
            </a:xfrm>
            <a:prstGeom prst="rect">
              <a:avLst/>
            </a:prstGeom>
          </p:spPr>
        </p:pic>
        <p:pic>
          <p:nvPicPr>
            <p:cNvPr id="14" name="图片 13" descr="图片1"/>
            <p:cNvPicPr>
              <a:picLocks noChangeAspect="1"/>
            </p:cNvPicPr>
            <p:nvPr userDrawn="1">
              <p:custDataLst>
                <p:tags r:id="rId5"/>
              </p:custDataLst>
            </p:nvPr>
          </p:nvPicPr>
          <p:blipFill>
            <a:blip r:embed="rId6"/>
            <a:srcRect/>
            <a:stretch>
              <a:fillRect/>
            </a:stretch>
          </p:blipFill>
          <p:spPr>
            <a:xfrm>
              <a:off x="64" y="8393"/>
              <a:ext cx="19136" cy="2391"/>
            </a:xfrm>
            <a:prstGeom prst="rect">
              <a:avLst/>
            </a:prstGeom>
          </p:spPr>
        </p:pic>
      </p:gr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0"/>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descr="C:\Users\kingsoft\Desktop\223副本.png223副本"/>
          <p:cNvPicPr>
            <a:picLocks noChangeAspect="1"/>
          </p:cNvPicPr>
          <p:nvPr userDrawn="1">
            <p:custDataLst>
              <p:tags r:id="rId2"/>
            </p:custDataLst>
          </p:nvPr>
        </p:nvPicPr>
        <p:blipFill>
          <a:blip r:embed="rId3"/>
          <a:srcRect/>
          <a:stretch>
            <a:fillRect/>
          </a:stretch>
        </p:blipFill>
        <p:spPr>
          <a:xfrm>
            <a:off x="-1" y="635"/>
            <a:ext cx="12192001" cy="3019425"/>
          </a:xfrm>
          <a:prstGeom prst="rect">
            <a:avLst/>
          </a:prstGeom>
        </p:spPr>
      </p:pic>
      <p:pic>
        <p:nvPicPr>
          <p:cNvPr id="7" name="图片 6" descr="图片1"/>
          <p:cNvPicPr>
            <a:picLocks noChangeAspect="1"/>
          </p:cNvPicPr>
          <p:nvPr userDrawn="1">
            <p:custDataLst>
              <p:tags r:id="rId4"/>
            </p:custDataLst>
          </p:nvPr>
        </p:nvPicPr>
        <p:blipFill>
          <a:blip r:embed="rId5"/>
          <a:srcRect/>
          <a:stretch>
            <a:fillRect/>
          </a:stretch>
        </p:blipFill>
        <p:spPr>
          <a:xfrm>
            <a:off x="-1" y="3020060"/>
            <a:ext cx="12192002" cy="3839210"/>
          </a:xfrm>
          <a:prstGeom prst="rect">
            <a:avLst/>
          </a:prstGeom>
        </p:spPr>
      </p:pic>
      <p:sp>
        <p:nvSpPr>
          <p:cNvPr id="2" name="标题 1"/>
          <p:cNvSpPr>
            <a:spLocks noGrp="1"/>
          </p:cNvSpPr>
          <p:nvPr>
            <p:ph type="title" hasCustomPrompt="1"/>
            <p:custDataLst>
              <p:tags r:id="rId6"/>
            </p:custDataLst>
          </p:nvPr>
        </p:nvSpPr>
        <p:spPr>
          <a:xfrm>
            <a:off x="1820545" y="2498090"/>
            <a:ext cx="8550275" cy="1670050"/>
          </a:xfrm>
        </p:spPr>
        <p:txBody>
          <a:bodyPr vert="horz" lIns="90000" tIns="46800" rIns="90000" bIns="46800" rtlCol="0" anchor="ctr" anchorCtr="0">
            <a:normAutofit/>
          </a:bodyPr>
          <a:lstStyle>
            <a:lvl1pPr marL="0" marR="0" algn="ctr" defTabSz="914400" rtl="0" eaLnBrk="1" fontAlgn="auto" latinLnBrk="0" hangingPunct="1">
              <a:lnSpc>
                <a:spcPct val="100000"/>
              </a:lnSpc>
              <a:buNone/>
              <a:defRPr kumimoji="0" lang="zh-CN" altLang="en-US" sz="9600" b="1" i="0" u="none" strike="noStrike" kern="1200" cap="none" spc="6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grpSp>
        <p:nvGrpSpPr>
          <p:cNvPr id="6" name="组合 5"/>
          <p:cNvGrpSpPr/>
          <p:nvPr userDrawn="1">
            <p:custDataLst>
              <p:tags r:id="rId2"/>
            </p:custDataLst>
          </p:nvPr>
        </p:nvGrpSpPr>
        <p:grpSpPr>
          <a:xfrm>
            <a:off x="-21590" y="-8255"/>
            <a:ext cx="12024210" cy="6866255"/>
            <a:chOff x="-21590" y="-8255"/>
            <a:chExt cx="12024210" cy="6866255"/>
          </a:xfrm>
        </p:grpSpPr>
        <p:pic>
          <p:nvPicPr>
            <p:cNvPr id="7" name="图片 6" descr="图片1"/>
            <p:cNvPicPr>
              <a:picLocks noChangeAspect="1"/>
            </p:cNvPicPr>
            <p:nvPr userDrawn="1">
              <p:custDataLst>
                <p:tags r:id="rId3"/>
              </p:custDataLst>
            </p:nvPr>
          </p:nvPicPr>
          <p:blipFill rotWithShape="1">
            <a:blip r:embed="rId4"/>
            <a:srcRect l="75058" t="58073" r="6056"/>
            <a:stretch>
              <a:fillRect/>
            </a:stretch>
          </p:blipFill>
          <p:spPr>
            <a:xfrm flipH="1">
              <a:off x="9707656" y="6083790"/>
              <a:ext cx="2294964" cy="774210"/>
            </a:xfrm>
            <a:prstGeom prst="rect">
              <a:avLst/>
            </a:prstGeom>
          </p:spPr>
        </p:pic>
        <p:pic>
          <p:nvPicPr>
            <p:cNvPr id="8" name="图片 7" descr="C:\Users\kingsoft\Desktop\黄色.png黄色"/>
            <p:cNvPicPr>
              <a:picLocks noChangeAspect="1"/>
            </p:cNvPicPr>
            <p:nvPr userDrawn="1">
              <p:custDataLst>
                <p:tags r:id="rId5"/>
              </p:custDataLst>
            </p:nvPr>
          </p:nvPicPr>
          <p:blipFill rotWithShape="1">
            <a:blip r:embed="rId6"/>
            <a:srcRect r="59078"/>
            <a:stretch>
              <a:fillRect/>
            </a:stretch>
          </p:blipFill>
          <p:spPr>
            <a:xfrm rot="10800000" flipH="1" flipV="1">
              <a:off x="-21590" y="-8255"/>
              <a:ext cx="1517015" cy="906145"/>
            </a:xfrm>
            <a:prstGeom prst="rect">
              <a:avLst/>
            </a:prstGeom>
          </p:spPr>
        </p:pic>
      </p:grpSp>
      <p:sp>
        <p:nvSpPr>
          <p:cNvPr id="3" name="日期占位符 2"/>
          <p:cNvSpPr>
            <a:spLocks noGrp="1"/>
          </p:cNvSpPr>
          <p:nvPr>
            <p:ph type="dt" sz="half" idx="10"/>
            <p:custDataLst>
              <p:tags r:id="rId7"/>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4116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9"/>
            </p:custDataLst>
          </p:nvPr>
        </p:nvSpPr>
        <p:spPr>
          <a:xfrm>
            <a:off x="861060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rgbClr val="EBFAF5"/>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21590" y="-8255"/>
            <a:ext cx="12213590" cy="6870609"/>
            <a:chOff x="-21590" y="-8255"/>
            <a:chExt cx="12213590" cy="6870609"/>
          </a:xfrm>
        </p:grpSpPr>
        <p:pic>
          <p:nvPicPr>
            <p:cNvPr id="9" name="图片 8" descr="C:\Users\kingsoft\Desktop\黄色.png黄色"/>
            <p:cNvPicPr>
              <a:picLocks noChangeAspect="1"/>
            </p:cNvPicPr>
            <p:nvPr userDrawn="1">
              <p:custDataLst>
                <p:tags r:id="rId3"/>
              </p:custDataLst>
            </p:nvPr>
          </p:nvPicPr>
          <p:blipFill>
            <a:blip r:embed="rId4"/>
            <a:srcRect/>
            <a:stretch>
              <a:fillRect/>
            </a:stretch>
          </p:blipFill>
          <p:spPr>
            <a:xfrm rot="10800000" flipH="1" flipV="1">
              <a:off x="-21590" y="-8255"/>
              <a:ext cx="3707130" cy="906145"/>
            </a:xfrm>
            <a:prstGeom prst="rect">
              <a:avLst/>
            </a:prstGeom>
          </p:spPr>
        </p:pic>
        <p:pic>
          <p:nvPicPr>
            <p:cNvPr id="14" name="图片 13" descr="图片1"/>
            <p:cNvPicPr>
              <a:picLocks noChangeAspect="1"/>
            </p:cNvPicPr>
            <p:nvPr userDrawn="1">
              <p:custDataLst>
                <p:tags r:id="rId5"/>
              </p:custDataLst>
            </p:nvPr>
          </p:nvPicPr>
          <p:blipFill>
            <a:blip r:embed="rId6"/>
            <a:srcRect/>
            <a:stretch>
              <a:fillRect/>
            </a:stretch>
          </p:blipFill>
          <p:spPr>
            <a:xfrm>
              <a:off x="40640" y="5344069"/>
              <a:ext cx="12151360" cy="1518285"/>
            </a:xfrm>
            <a:prstGeom prst="rect">
              <a:avLst/>
            </a:prstGeom>
          </p:spPr>
        </p:pic>
      </p:grpSp>
      <p:sp>
        <p:nvSpPr>
          <p:cNvPr id="6" name="矩形 5"/>
          <p:cNvSpPr/>
          <p:nvPr userDrawn="1">
            <p:custDataLst>
              <p:tags r:id="rId7"/>
            </p:custDataLst>
          </p:nvPr>
        </p:nvSpPr>
        <p:spPr>
          <a:xfrm>
            <a:off x="288290"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Arial" panose="020B0604020202020204" pitchFamily="34" charset="0"/>
              <a:sym typeface="+mn-ea"/>
            </a:endParaRPr>
          </a:p>
        </p:txBody>
      </p:sp>
      <p:sp>
        <p:nvSpPr>
          <p:cNvPr id="2" name="标题 1"/>
          <p:cNvSpPr>
            <a:spLocks noGrp="1"/>
          </p:cNvSpPr>
          <p:nvPr>
            <p:ph type="title" hasCustomPrompt="1"/>
            <p:custDataLst>
              <p:tags r:id="rId8"/>
            </p:custDataLst>
          </p:nvPr>
        </p:nvSpPr>
        <p:spPr>
          <a:xfrm>
            <a:off x="1281600" y="1249200"/>
            <a:ext cx="9626400" cy="723600"/>
          </a:xfrm>
        </p:spPr>
        <p:txBody>
          <a:bodyPr anchor="ctr">
            <a:normAutofit/>
          </a:bodyPr>
          <a:lstStyle>
            <a:lvl1pPr>
              <a:defRPr sz="3200" baseline="0">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9"/>
            </p:custDataLst>
          </p:nvPr>
        </p:nvSpPr>
        <p:spPr>
          <a:xfrm>
            <a:off x="1281113" y="2163600"/>
            <a:ext cx="9626600" cy="344520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0"/>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5560" y="-4445"/>
            <a:ext cx="504126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dirty="0">
              <a:latin typeface="Arial" panose="020B0604020202020204" pitchFamily="34" charset="0"/>
              <a:ea typeface="Arial" panose="020B0604020202020204" pitchFamily="34" charset="0"/>
              <a:sym typeface="+mn-ea"/>
            </a:endParaRPr>
          </a:p>
        </p:txBody>
      </p:sp>
      <p:grpSp>
        <p:nvGrpSpPr>
          <p:cNvPr id="6" name="组合 5"/>
          <p:cNvGrpSpPr/>
          <p:nvPr userDrawn="1">
            <p:custDataLst>
              <p:tags r:id="rId3"/>
            </p:custDataLst>
          </p:nvPr>
        </p:nvGrpSpPr>
        <p:grpSpPr>
          <a:xfrm>
            <a:off x="-21590" y="-8255"/>
            <a:ext cx="12024210" cy="6866255"/>
            <a:chOff x="-21590" y="-8255"/>
            <a:chExt cx="12024210" cy="6866255"/>
          </a:xfrm>
        </p:grpSpPr>
        <p:pic>
          <p:nvPicPr>
            <p:cNvPr id="14" name="图片 13" descr="图片1"/>
            <p:cNvPicPr>
              <a:picLocks noChangeAspect="1"/>
            </p:cNvPicPr>
            <p:nvPr userDrawn="1">
              <p:custDataLst>
                <p:tags r:id="rId4"/>
              </p:custDataLst>
            </p:nvPr>
          </p:nvPicPr>
          <p:blipFill rotWithShape="1">
            <a:blip r:embed="rId5"/>
            <a:srcRect l="75058" t="58073" r="6056"/>
            <a:stretch>
              <a:fillRect/>
            </a:stretch>
          </p:blipFill>
          <p:spPr>
            <a:xfrm flipH="1">
              <a:off x="9707656" y="6083790"/>
              <a:ext cx="2294964" cy="774210"/>
            </a:xfrm>
            <a:prstGeom prst="rect">
              <a:avLst/>
            </a:prstGeom>
          </p:spPr>
        </p:pic>
        <p:pic>
          <p:nvPicPr>
            <p:cNvPr id="11" name="图片 10" descr="C:\Users\kingsoft\Desktop\黄色.png黄色"/>
            <p:cNvPicPr>
              <a:picLocks noChangeAspect="1"/>
            </p:cNvPicPr>
            <p:nvPr userDrawn="1">
              <p:custDataLst>
                <p:tags r:id="rId6"/>
              </p:custDataLst>
            </p:nvPr>
          </p:nvPicPr>
          <p:blipFill rotWithShape="1">
            <a:blip r:embed="rId7"/>
            <a:srcRect r="59078"/>
            <a:stretch>
              <a:fillRect/>
            </a:stretch>
          </p:blipFill>
          <p:spPr>
            <a:xfrm rot="10800000" flipH="1" flipV="1">
              <a:off x="-21590" y="-8255"/>
              <a:ext cx="1517015" cy="906145"/>
            </a:xfrm>
            <a:prstGeom prst="rect">
              <a:avLst/>
            </a:prstGeom>
          </p:spPr>
        </p:pic>
      </p:grpSp>
      <p:sp>
        <p:nvSpPr>
          <p:cNvPr id="2" name="标题 1"/>
          <p:cNvSpPr>
            <a:spLocks noGrp="1"/>
          </p:cNvSpPr>
          <p:nvPr>
            <p:ph type="title" hasCustomPrompt="1"/>
            <p:custDataLst>
              <p:tags r:id="rId8"/>
            </p:custDataLst>
          </p:nvPr>
        </p:nvSpPr>
        <p:spPr>
          <a:xfrm>
            <a:off x="583200" y="770400"/>
            <a:ext cx="3960000" cy="882000"/>
          </a:xfrm>
        </p:spPr>
        <p:txBody>
          <a:bodyPr anchor="ctr">
            <a:normAutofit/>
          </a:bodyPr>
          <a:lstStyle>
            <a:lvl1pPr>
              <a:defRPr sz="3600" baseline="0">
                <a:latin typeface="Arial" panose="020B0604020202020204" pitchFamily="34" charset="0"/>
                <a:ea typeface="Arial" panose="020B0604020202020204" pitchFamily="34" charset="0"/>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586800" y="1764000"/>
            <a:ext cx="3956400" cy="409320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5175885" y="770255"/>
            <a:ext cx="6405245" cy="508762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Arial" panose="020B0604020202020204" pitchFamily="34" charset="0"/>
              <a:sym typeface="+mn-ea"/>
            </a:endParaRPr>
          </a:p>
        </p:txBody>
      </p:sp>
      <p:grpSp>
        <p:nvGrpSpPr>
          <p:cNvPr id="11" name="组合 10"/>
          <p:cNvGrpSpPr/>
          <p:nvPr userDrawn="1">
            <p:custDataLst>
              <p:tags r:id="rId3"/>
            </p:custDataLst>
          </p:nvPr>
        </p:nvGrpSpPr>
        <p:grpSpPr>
          <a:xfrm>
            <a:off x="-21590" y="-8255"/>
            <a:ext cx="12024210" cy="6866255"/>
            <a:chOff x="-21590" y="-8255"/>
            <a:chExt cx="12024210" cy="6866255"/>
          </a:xfrm>
        </p:grpSpPr>
        <p:pic>
          <p:nvPicPr>
            <p:cNvPr id="12" name="图片 11" descr="图片1"/>
            <p:cNvPicPr>
              <a:picLocks noChangeAspect="1"/>
            </p:cNvPicPr>
            <p:nvPr userDrawn="1">
              <p:custDataLst>
                <p:tags r:id="rId4"/>
              </p:custDataLst>
            </p:nvPr>
          </p:nvPicPr>
          <p:blipFill rotWithShape="1">
            <a:blip r:embed="rId5"/>
            <a:srcRect l="75058" t="58073" r="6056"/>
            <a:stretch>
              <a:fillRect/>
            </a:stretch>
          </p:blipFill>
          <p:spPr>
            <a:xfrm flipH="1">
              <a:off x="9707656" y="6083790"/>
              <a:ext cx="2294964" cy="774210"/>
            </a:xfrm>
            <a:prstGeom prst="rect">
              <a:avLst/>
            </a:prstGeom>
          </p:spPr>
        </p:pic>
        <p:pic>
          <p:nvPicPr>
            <p:cNvPr id="13" name="图片 12" descr="C:\Users\kingsoft\Desktop\黄色.png黄色"/>
            <p:cNvPicPr>
              <a:picLocks noChangeAspect="1"/>
            </p:cNvPicPr>
            <p:nvPr userDrawn="1">
              <p:custDataLst>
                <p:tags r:id="rId6"/>
              </p:custDataLst>
            </p:nvPr>
          </p:nvPicPr>
          <p:blipFill rotWithShape="1">
            <a:blip r:embed="rId7"/>
            <a:srcRect r="59078"/>
            <a:stretch>
              <a:fillRect/>
            </a:stretch>
          </p:blipFill>
          <p:spPr>
            <a:xfrm rot="10800000" flipH="1" flipV="1">
              <a:off x="-21590" y="-8255"/>
              <a:ext cx="1517015" cy="906145"/>
            </a:xfrm>
            <a:prstGeom prst="rect">
              <a:avLst/>
            </a:prstGeom>
          </p:spPr>
        </p:pic>
      </p:grpSp>
      <p:sp>
        <p:nvSpPr>
          <p:cNvPr id="2" name="标题 1"/>
          <p:cNvSpPr>
            <a:spLocks noGrp="1"/>
          </p:cNvSpPr>
          <p:nvPr>
            <p:ph type="title"/>
            <p:custDataLst>
              <p:tags r:id="rId8"/>
            </p:custDataLst>
          </p:nvPr>
        </p:nvSpPr>
        <p:spPr>
          <a:xfrm>
            <a:off x="612000" y="781200"/>
            <a:ext cx="10976400" cy="626400"/>
          </a:xfrm>
        </p:spPr>
        <p:txBody>
          <a:bodyPr anchor="ctr">
            <a:normAutofit/>
          </a:bodyPr>
          <a:lstStyle>
            <a:lvl1pPr algn="ctr">
              <a:defRPr sz="3600" baseline="0">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612000" y="1659600"/>
            <a:ext cx="10975975" cy="828000"/>
          </a:xfrm>
        </p:spPr>
        <p:txBody>
          <a:bodyPr/>
          <a:lstStyle>
            <a:lvl1pPr algn="ctr">
              <a:defRPr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3"/>
            </p:custDataLst>
          </p:nvPr>
        </p:nvSpPr>
        <p:spPr>
          <a:xfrm>
            <a:off x="612775" y="2808000"/>
            <a:ext cx="10965600" cy="3430800"/>
          </a:xfrm>
        </p:spPr>
        <p:txBody>
          <a:bodyPr/>
          <a:lstStyle>
            <a:lvl1pPr>
              <a:defRPr baseline="0">
                <a:latin typeface="Arial" panose="020B0604020202020204" pitchFamily="34" charset="0"/>
                <a:ea typeface="Arial" panose="020B0604020202020204" pitchFamily="34" charset="0"/>
              </a:defRPr>
            </a:lvl1pPr>
            <a:lvl2pPr>
              <a:defRPr baseline="0">
                <a:latin typeface="Arial" panose="020B0604020202020204" pitchFamily="34" charset="0"/>
                <a:ea typeface="Arial" panose="020B0604020202020204" pitchFamily="34" charset="0"/>
              </a:defRPr>
            </a:lvl2pPr>
            <a:lvl3pPr>
              <a:defRPr baseline="0">
                <a:latin typeface="Arial" panose="020B0604020202020204" pitchFamily="34" charset="0"/>
                <a:ea typeface="Arial" panose="020B0604020202020204" pitchFamily="34" charset="0"/>
              </a:defRPr>
            </a:lvl3pPr>
            <a:lvl4pPr>
              <a:defRPr baseline="0">
                <a:latin typeface="Arial" panose="020B0604020202020204" pitchFamily="34" charset="0"/>
                <a:ea typeface="Arial" panose="020B0604020202020204" pitchFamily="34" charset="0"/>
              </a:defRPr>
            </a:lvl4pPr>
            <a:lvl5pPr>
              <a:defRPr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39996"/>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Arial" panose="020B0604020202020204" pitchFamily="34" charset="0"/>
              <a:sym typeface="+mn-ea"/>
            </a:endParaRPr>
          </a:p>
        </p:txBody>
      </p:sp>
      <p:grpSp>
        <p:nvGrpSpPr>
          <p:cNvPr id="14" name="组合 13"/>
          <p:cNvGrpSpPr/>
          <p:nvPr userDrawn="1">
            <p:custDataLst>
              <p:tags r:id="rId3"/>
            </p:custDataLst>
          </p:nvPr>
        </p:nvGrpSpPr>
        <p:grpSpPr>
          <a:xfrm>
            <a:off x="-21590" y="-8255"/>
            <a:ext cx="12024210" cy="6866255"/>
            <a:chOff x="-21590" y="-8255"/>
            <a:chExt cx="12024210" cy="6866255"/>
          </a:xfrm>
        </p:grpSpPr>
        <p:pic>
          <p:nvPicPr>
            <p:cNvPr id="15" name="图片 14" descr="图片1"/>
            <p:cNvPicPr>
              <a:picLocks noChangeAspect="1"/>
            </p:cNvPicPr>
            <p:nvPr userDrawn="1">
              <p:custDataLst>
                <p:tags r:id="rId4"/>
              </p:custDataLst>
            </p:nvPr>
          </p:nvPicPr>
          <p:blipFill rotWithShape="1">
            <a:blip r:embed="rId5"/>
            <a:srcRect l="75058" t="58073" r="6056"/>
            <a:stretch>
              <a:fillRect/>
            </a:stretch>
          </p:blipFill>
          <p:spPr>
            <a:xfrm flipH="1">
              <a:off x="9707656" y="6083790"/>
              <a:ext cx="2294964" cy="774210"/>
            </a:xfrm>
            <a:prstGeom prst="rect">
              <a:avLst/>
            </a:prstGeom>
          </p:spPr>
        </p:pic>
        <p:pic>
          <p:nvPicPr>
            <p:cNvPr id="16" name="图片 15" descr="C:\Users\kingsoft\Desktop\黄色.png黄色"/>
            <p:cNvPicPr>
              <a:picLocks noChangeAspect="1"/>
            </p:cNvPicPr>
            <p:nvPr userDrawn="1">
              <p:custDataLst>
                <p:tags r:id="rId6"/>
              </p:custDataLst>
            </p:nvPr>
          </p:nvPicPr>
          <p:blipFill rotWithShape="1">
            <a:blip r:embed="rId7"/>
            <a:srcRect r="59078"/>
            <a:stretch>
              <a:fillRect/>
            </a:stretch>
          </p:blipFill>
          <p:spPr>
            <a:xfrm rot="10800000" flipH="1" flipV="1">
              <a:off x="-21590" y="-8255"/>
              <a:ext cx="1517015" cy="906145"/>
            </a:xfrm>
            <a:prstGeom prst="rect">
              <a:avLst/>
            </a:prstGeom>
          </p:spPr>
        </p:pic>
      </p:grpSp>
      <p:sp>
        <p:nvSpPr>
          <p:cNvPr id="2" name="标题 1"/>
          <p:cNvSpPr>
            <a:spLocks noGrp="1"/>
          </p:cNvSpPr>
          <p:nvPr userDrawn="1">
            <p:ph type="title"/>
            <p:custDataLst>
              <p:tags r:id="rId8"/>
            </p:custDataLst>
          </p:nvPr>
        </p:nvSpPr>
        <p:spPr>
          <a:xfrm>
            <a:off x="604800" y="669600"/>
            <a:ext cx="10976400" cy="565200"/>
          </a:xfrm>
        </p:spPr>
        <p:txBody>
          <a:bodyPr anchor="ctr">
            <a:normAutofit/>
          </a:bodyPr>
          <a:lstStyle>
            <a:lvl1pPr algn="ctr">
              <a:defRPr sz="3200" baseline="0">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9"/>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10"/>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userDrawn="1">
            <p:ph type="sldNum" sz="quarter" idx="12"/>
            <p:custDataLst>
              <p:tags r:id="rId11"/>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userDrawn="1">
            <p:ph sz="quarter" idx="13"/>
            <p:custDataLst>
              <p:tags r:id="rId12"/>
            </p:custDataLst>
          </p:nvPr>
        </p:nvSpPr>
        <p:spPr>
          <a:xfrm>
            <a:off x="604837" y="1681200"/>
            <a:ext cx="10990800" cy="321120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userDrawn="1">
            <p:ph type="body" sz="quarter" idx="14"/>
            <p:custDataLst>
              <p:tags r:id="rId13"/>
            </p:custDataLst>
          </p:nvPr>
        </p:nvSpPr>
        <p:spPr>
          <a:xfrm>
            <a:off x="594000" y="5180400"/>
            <a:ext cx="11001600" cy="1011600"/>
          </a:xfrm>
        </p:spPr>
        <p:txBody>
          <a:bodyPr/>
          <a:lstStyle>
            <a:lvl1pPr marL="0" indent="0">
              <a:buNone/>
              <a:defRPr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userDrawn="1">
            <p:custDataLst>
              <p:tags r:id="rId2"/>
            </p:custDataLst>
          </p:nvPr>
        </p:nvGrpSpPr>
        <p:grpSpPr>
          <a:xfrm>
            <a:off x="-21590" y="5951855"/>
            <a:ext cx="12024210" cy="906145"/>
            <a:chOff x="-21590" y="5951855"/>
            <a:chExt cx="12024210" cy="906145"/>
          </a:xfrm>
        </p:grpSpPr>
        <p:pic>
          <p:nvPicPr>
            <p:cNvPr id="14" name="图片 13" descr="图片1"/>
            <p:cNvPicPr>
              <a:picLocks noChangeAspect="1"/>
            </p:cNvPicPr>
            <p:nvPr userDrawn="1">
              <p:custDataLst>
                <p:tags r:id="rId3"/>
              </p:custDataLst>
            </p:nvPr>
          </p:nvPicPr>
          <p:blipFill rotWithShape="1">
            <a:blip r:embed="rId4"/>
            <a:srcRect l="75058" t="58073" r="6056"/>
            <a:stretch>
              <a:fillRect/>
            </a:stretch>
          </p:blipFill>
          <p:spPr>
            <a:xfrm flipH="1">
              <a:off x="9707656" y="6083790"/>
              <a:ext cx="2294964" cy="774210"/>
            </a:xfrm>
            <a:prstGeom prst="rect">
              <a:avLst/>
            </a:prstGeom>
          </p:spPr>
        </p:pic>
        <p:pic>
          <p:nvPicPr>
            <p:cNvPr id="15" name="图片 14" descr="C:\Users\kingsoft\Desktop\黄色.png黄色"/>
            <p:cNvPicPr>
              <a:picLocks noChangeAspect="1"/>
            </p:cNvPicPr>
            <p:nvPr userDrawn="1">
              <p:custDataLst>
                <p:tags r:id="rId5"/>
              </p:custDataLst>
            </p:nvPr>
          </p:nvPicPr>
          <p:blipFill rotWithShape="1">
            <a:blip r:embed="rId6"/>
            <a:srcRect r="59078"/>
            <a:stretch>
              <a:fillRect/>
            </a:stretch>
          </p:blipFill>
          <p:spPr>
            <a:xfrm flipV="1">
              <a:off x="-21590" y="5951855"/>
              <a:ext cx="1517015" cy="906145"/>
            </a:xfrm>
            <a:prstGeom prst="rect">
              <a:avLst/>
            </a:prstGeom>
          </p:spPr>
        </p:pic>
      </p:grpSp>
      <p:sp>
        <p:nvSpPr>
          <p:cNvPr id="10" name="矩形 9"/>
          <p:cNvSpPr/>
          <p:nvPr userDrawn="1">
            <p:custDataLst>
              <p:tags r:id="rId7"/>
            </p:custDataLst>
          </p:nvPr>
        </p:nvSpPr>
        <p:spPr>
          <a:xfrm>
            <a:off x="0" y="127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Arial" panose="020B0604020202020204" pitchFamily="34" charset="0"/>
              <a:sym typeface="+mn-ea"/>
            </a:endParaRPr>
          </a:p>
        </p:txBody>
      </p:sp>
      <p:sp>
        <p:nvSpPr>
          <p:cNvPr id="2" name="标题 1"/>
          <p:cNvSpPr>
            <a:spLocks noGrp="1"/>
          </p:cNvSpPr>
          <p:nvPr>
            <p:ph type="title"/>
            <p:custDataLst>
              <p:tags r:id="rId8"/>
            </p:custDataLst>
          </p:nvPr>
        </p:nvSpPr>
        <p:spPr>
          <a:xfrm>
            <a:off x="579600" y="237600"/>
            <a:ext cx="11037600" cy="441964"/>
          </a:xfrm>
        </p:spPr>
        <p:txBody>
          <a:bodyPr>
            <a:normAutofit/>
          </a:bodyPr>
          <a:lstStyle>
            <a:lvl1pPr>
              <a:defRPr baseline="0">
                <a:latin typeface="Arial" panose="020B0604020202020204" pitchFamily="34" charset="0"/>
                <a:ea typeface="Arial" panose="020B0604020202020204" pitchFamily="34" charset="0"/>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2"/>
            </p:custDataLst>
          </p:nvPr>
        </p:nvSpPr>
        <p:spPr>
          <a:xfrm>
            <a:off x="579600" y="1663200"/>
            <a:ext cx="5342400" cy="289440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3"/>
            </p:custDataLst>
          </p:nvPr>
        </p:nvSpPr>
        <p:spPr>
          <a:xfrm>
            <a:off x="6242400" y="1663200"/>
            <a:ext cx="5367600" cy="2894400"/>
          </a:xfrm>
        </p:spPr>
        <p:txBody>
          <a:bodyPr/>
          <a:lstStyle>
            <a:lvl1pPr>
              <a:defRPr sz="1400" baseline="0">
                <a:latin typeface="Arial" panose="020B0604020202020204" pitchFamily="34" charset="0"/>
                <a:ea typeface="Arial" panose="020B0604020202020204" pitchFamily="34" charset="0"/>
              </a:defRPr>
            </a:lvl1pPr>
            <a:lvl2pPr>
              <a:defRPr sz="1400" baseline="0">
                <a:latin typeface="Arial" panose="020B0604020202020204" pitchFamily="34" charset="0"/>
                <a:ea typeface="Arial" panose="020B0604020202020204" pitchFamily="34" charset="0"/>
              </a:defRPr>
            </a:lvl2pPr>
            <a:lvl3pPr>
              <a:defRPr sz="1400" baseline="0">
                <a:latin typeface="Arial" panose="020B0604020202020204" pitchFamily="34" charset="0"/>
                <a:ea typeface="Arial" panose="020B0604020202020204" pitchFamily="34" charset="0"/>
              </a:defRPr>
            </a:lvl3pPr>
            <a:lvl4pPr>
              <a:defRPr sz="1400" baseline="0">
                <a:latin typeface="Arial" panose="020B0604020202020204" pitchFamily="34" charset="0"/>
                <a:ea typeface="Arial" panose="020B0604020202020204" pitchFamily="34" charset="0"/>
              </a:defRPr>
            </a:lvl4pPr>
            <a:lvl5pPr>
              <a:defRPr sz="1400" baseline="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4"/>
            </p:custDataLst>
          </p:nvPr>
        </p:nvSpPr>
        <p:spPr>
          <a:xfrm>
            <a:off x="572400" y="4816800"/>
            <a:ext cx="5342400" cy="781200"/>
          </a:xfrm>
        </p:spPr>
        <p:txBody>
          <a:bodyPr/>
          <a:lstStyle>
            <a:lvl1pPr>
              <a:defRPr sz="1400"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5"/>
            </p:custDataLst>
          </p:nvPr>
        </p:nvSpPr>
        <p:spPr>
          <a:xfrm>
            <a:off x="6253200" y="4813200"/>
            <a:ext cx="5367600" cy="781200"/>
          </a:xfrm>
        </p:spPr>
        <p:txBody>
          <a:bodyPr/>
          <a:lstStyle>
            <a:lvl1pPr>
              <a:defRPr sz="1400"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8589"/>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baseline="0">
              <a:latin typeface="Arial" panose="020B0604020202020204" pitchFamily="34" charset="0"/>
              <a:ea typeface="Arial" panose="020B0604020202020204" pitchFamily="34" charset="0"/>
              <a:sym typeface="+mn-ea"/>
            </a:endParaRPr>
          </a:p>
        </p:txBody>
      </p:sp>
      <p:grpSp>
        <p:nvGrpSpPr>
          <p:cNvPr id="6" name="组合 5"/>
          <p:cNvGrpSpPr/>
          <p:nvPr userDrawn="1">
            <p:custDataLst>
              <p:tags r:id="rId3"/>
            </p:custDataLst>
          </p:nvPr>
        </p:nvGrpSpPr>
        <p:grpSpPr>
          <a:xfrm>
            <a:off x="0" y="-6350"/>
            <a:ext cx="12195809" cy="6864350"/>
            <a:chOff x="0" y="-6350"/>
            <a:chExt cx="12195809" cy="6864350"/>
          </a:xfrm>
        </p:grpSpPr>
        <p:pic>
          <p:nvPicPr>
            <p:cNvPr id="20" name="图片 19" descr="C:\Users\kingsoft\Desktop\黄色.png黄色"/>
            <p:cNvPicPr>
              <a:picLocks noChangeAspect="1"/>
            </p:cNvPicPr>
            <p:nvPr userDrawn="1">
              <p:custDataLst>
                <p:tags r:id="rId4"/>
              </p:custDataLst>
            </p:nvPr>
          </p:nvPicPr>
          <p:blipFill rotWithShape="1">
            <a:blip r:embed="rId5"/>
            <a:srcRect r="60032"/>
            <a:stretch>
              <a:fillRect/>
            </a:stretch>
          </p:blipFill>
          <p:spPr>
            <a:xfrm flipH="1">
              <a:off x="9434286" y="-6350"/>
              <a:ext cx="2761523" cy="1688904"/>
            </a:xfrm>
            <a:prstGeom prst="rect">
              <a:avLst/>
            </a:prstGeom>
          </p:spPr>
        </p:pic>
        <p:pic>
          <p:nvPicPr>
            <p:cNvPr id="11" name="图片 10" descr="C:\Users\kingsoft\Desktop\黄色.png黄色"/>
            <p:cNvPicPr>
              <a:picLocks noChangeAspect="1"/>
            </p:cNvPicPr>
            <p:nvPr userDrawn="1">
              <p:custDataLst>
                <p:tags r:id="rId6"/>
              </p:custDataLst>
            </p:nvPr>
          </p:nvPicPr>
          <p:blipFill rotWithShape="1">
            <a:blip r:embed="rId5"/>
            <a:srcRect r="60032"/>
            <a:stretch>
              <a:fillRect/>
            </a:stretch>
          </p:blipFill>
          <p:spPr>
            <a:xfrm rot="10800000" flipH="1">
              <a:off x="0" y="5169096"/>
              <a:ext cx="2761523" cy="1688904"/>
            </a:xfrm>
            <a:prstGeom prst="rect">
              <a:avLst/>
            </a:prstGeom>
          </p:spPr>
        </p:pic>
      </p:grpSp>
      <p:sp>
        <p:nvSpPr>
          <p:cNvPr id="2" name="标题 1"/>
          <p:cNvSpPr>
            <a:spLocks noGrp="1"/>
          </p:cNvSpPr>
          <p:nvPr>
            <p:ph type="title" hasCustomPrompt="1"/>
            <p:custDataLst>
              <p:tags r:id="rId7"/>
            </p:custDataLst>
          </p:nvPr>
        </p:nvSpPr>
        <p:spPr>
          <a:xfrm>
            <a:off x="1522800" y="1339200"/>
            <a:ext cx="9144000" cy="2386800"/>
          </a:xfrm>
        </p:spPr>
        <p:txBody>
          <a:bodyPr anchor="b">
            <a:normAutofit/>
          </a:bodyPr>
          <a:lstStyle>
            <a:lvl1pPr algn="ctr">
              <a:defRPr sz="6000" baseline="0">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a:xfrm>
            <a:off x="879742" y="6349833"/>
            <a:ext cx="2700000" cy="316800"/>
          </a:xfrm>
        </p:spPr>
        <p:txBody>
          <a:bodyPr/>
          <a:lstStyle>
            <a:lvl1pPr>
              <a:defRPr baseline="0">
                <a:latin typeface="Arial" panose="020B0604020202020204" pitchFamily="34" charset="0"/>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4116000" y="6349833"/>
            <a:ext cx="3960000" cy="316800"/>
          </a:xfrm>
        </p:spPr>
        <p:txBody>
          <a:bodyPr/>
          <a:lstStyle>
            <a:lvl1pPr>
              <a:defRPr baseline="0">
                <a:latin typeface="Arial" panose="020B0604020202020204" pitchFamily="34" charset="0"/>
              </a:defRPr>
            </a:lvl1pPr>
          </a:lstStyle>
          <a:p>
            <a:endParaRPr lang="zh-CN" altLang="en-US" dirty="0"/>
          </a:p>
        </p:txBody>
      </p:sp>
      <p:sp>
        <p:nvSpPr>
          <p:cNvPr id="5" name="灯片编号占位符 4"/>
          <p:cNvSpPr>
            <a:spLocks noGrp="1"/>
          </p:cNvSpPr>
          <p:nvPr>
            <p:ph type="sldNum" sz="quarter" idx="12"/>
            <p:custDataLst>
              <p:tags r:id="rId10"/>
            </p:custDataLst>
          </p:nvPr>
        </p:nvSpPr>
        <p:spPr>
          <a:xfrm>
            <a:off x="8610600" y="6349833"/>
            <a:ext cx="2700000" cy="316800"/>
          </a:xfrm>
        </p:spPr>
        <p:txBody>
          <a:bodyPr/>
          <a:lstStyle>
            <a:lvl1pPr>
              <a:defRPr baseline="0">
                <a:latin typeface="Arial" panose="020B0604020202020204" pitchFamily="34" charset="0"/>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latin typeface="Arial" panose="020B0604020202020204" pitchFamily="34" charset="0"/>
                <a:ea typeface="Arial" panose="020B0604020202020204" pitchFamily="34" charset="0"/>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pic>
        <p:nvPicPr>
          <p:cNvPr id="7" name="图片 6" descr="图片1"/>
          <p:cNvPicPr>
            <a:picLocks noChangeAspect="1"/>
          </p:cNvPicPr>
          <p:nvPr userDrawn="1">
            <p:custDataLst>
              <p:tags r:id="rId2"/>
            </p:custDataLst>
          </p:nvPr>
        </p:nvPicPr>
        <p:blipFill>
          <a:blip r:embed="rId3"/>
          <a:srcRect/>
          <a:stretch>
            <a:fillRect/>
          </a:stretch>
        </p:blipFill>
        <p:spPr>
          <a:xfrm>
            <a:off x="40640" y="5163820"/>
            <a:ext cx="12151360" cy="168402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5"/>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alpha val="50000"/>
          </a:schemeClr>
        </a:solidFill>
        <a:effectLst/>
      </p:bgPr>
    </p:bg>
    <p:spTree>
      <p:nvGrpSpPr>
        <p:cNvPr id="1" name=""/>
        <p:cNvGrpSpPr/>
        <p:nvPr/>
      </p:nvGrpSpPr>
      <p:grpSpPr>
        <a:xfrm>
          <a:off x="0" y="0"/>
          <a:ext cx="0" cy="0"/>
          <a:chOff x="0" y="0"/>
          <a:chExt cx="0" cy="0"/>
        </a:xfrm>
      </p:grpSpPr>
      <p:pic>
        <p:nvPicPr>
          <p:cNvPr id="7" name="图片 6" descr="C:\Users\kingsoft\Desktop\223副本.png223副本"/>
          <p:cNvPicPr>
            <a:picLocks noChangeAspect="1"/>
          </p:cNvPicPr>
          <p:nvPr userDrawn="1">
            <p:custDataLst>
              <p:tags r:id="rId2"/>
            </p:custDataLst>
          </p:nvPr>
        </p:nvPicPr>
        <p:blipFill>
          <a:blip r:embed="rId3"/>
          <a:srcRect/>
          <a:stretch>
            <a:fillRect/>
          </a:stretch>
        </p:blipFill>
        <p:spPr>
          <a:xfrm>
            <a:off x="-1" y="635"/>
            <a:ext cx="12192001" cy="3019425"/>
          </a:xfrm>
          <a:prstGeom prst="rect">
            <a:avLst/>
          </a:prstGeom>
        </p:spPr>
      </p:pic>
      <p:pic>
        <p:nvPicPr>
          <p:cNvPr id="8" name="图片 7" descr="图片1"/>
          <p:cNvPicPr>
            <a:picLocks noChangeAspect="1"/>
          </p:cNvPicPr>
          <p:nvPr userDrawn="1">
            <p:custDataLst>
              <p:tags r:id="rId4"/>
            </p:custDataLst>
          </p:nvPr>
        </p:nvPicPr>
        <p:blipFill>
          <a:blip r:embed="rId5"/>
          <a:srcRect/>
          <a:stretch>
            <a:fillRect/>
          </a:stretch>
        </p:blipFill>
        <p:spPr>
          <a:xfrm>
            <a:off x="-1" y="3020060"/>
            <a:ext cx="12192002" cy="3839210"/>
          </a:xfrm>
          <a:prstGeom prst="rect">
            <a:avLst/>
          </a:prstGeom>
        </p:spPr>
      </p:pic>
      <p:sp>
        <p:nvSpPr>
          <p:cNvPr id="4" name="日期占位符 3"/>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9"/>
            </p:custDataLst>
          </p:nvPr>
        </p:nvSpPr>
        <p:spPr>
          <a:xfrm>
            <a:off x="4508500" y="2734310"/>
            <a:ext cx="5298440" cy="759460"/>
          </a:xfrm>
        </p:spPr>
        <p:txBody>
          <a:bodyPr lIns="90000" tIns="46800" rIns="90000" bIns="0" anchor="b" anchorCtr="0">
            <a:normAutofit/>
          </a:bodyPr>
          <a:lstStyle>
            <a:lvl1pPr>
              <a:defRPr sz="4400" u="none" strike="noStrike" kern="1200" cap="none" spc="300" normalizeH="0" baseline="0">
                <a:solidFill>
                  <a:schemeClr val="tx1"/>
                </a:solidFill>
                <a:uFillTx/>
                <a:latin typeface="Arial" panose="020B0604020202020204" pitchFamily="34" charset="0"/>
                <a:ea typeface="Arial" panose="020B0604020202020204" pitchFamily="34" charset="0"/>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10"/>
            </p:custDataLst>
          </p:nvPr>
        </p:nvSpPr>
        <p:spPr>
          <a:xfrm>
            <a:off x="4508500" y="3554095"/>
            <a:ext cx="5298440" cy="1343025"/>
          </a:xfrm>
        </p:spPr>
        <p:txBody>
          <a:bodyPr lIns="90000" tIns="0" rIns="90000" bIns="46800">
            <a:normAutofit/>
          </a:bodyPr>
          <a:lstStyle>
            <a:lvl1pPr marL="0" indent="0" eaLnBrk="1" fontAlgn="auto" latinLnBrk="0" hangingPunct="1">
              <a:buNone/>
              <a:defRPr kumimoji="0" lang="zh-CN" altLang="en-US" sz="2000" b="0" i="0" u="none" strike="noStrike" kern="1200" cap="none" spc="150" normalizeH="0" baseline="0" noProof="1">
                <a:solidFill>
                  <a:schemeClr val="tx1">
                    <a:lumMod val="65000"/>
                    <a:lumOff val="35000"/>
                  </a:schemeClr>
                </a:solidFill>
                <a:uFillTx/>
                <a:latin typeface="Arial" panose="020B0604020202020204" pitchFamily="34" charset="0"/>
                <a:ea typeface="Arial" panose="020B0604020202020204" pitchFamily="34" charset="0"/>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pic>
        <p:nvPicPr>
          <p:cNvPr id="8" name="图片 7" descr="图片1"/>
          <p:cNvPicPr>
            <a:picLocks noChangeAspect="1"/>
          </p:cNvPicPr>
          <p:nvPr userDrawn="1">
            <p:custDataLst>
              <p:tags r:id="rId2"/>
            </p:custDataLst>
          </p:nvPr>
        </p:nvPicPr>
        <p:blipFill>
          <a:blip r:embed="rId3"/>
          <a:srcRect/>
          <a:stretch>
            <a:fillRect/>
          </a:stretch>
        </p:blipFill>
        <p:spPr>
          <a:xfrm>
            <a:off x="40640" y="5163820"/>
            <a:ext cx="12151360" cy="168402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5"/>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6"/>
            </p:custDataLst>
          </p:nvPr>
        </p:nvSpPr>
        <p:spPr>
          <a:xfrm>
            <a:off x="6238877" y="952508"/>
            <a:ext cx="5283242" cy="5388907"/>
          </a:xfrm>
        </p:spPr>
        <p:txBody>
          <a:bodyPr>
            <a:noAutofit/>
          </a:bodyPr>
          <a:lstStyle>
            <a:lvl1pPr>
              <a:defRPr sz="1600">
                <a:latin typeface="Arial" panose="020B0604020202020204" pitchFamily="34" charset="0"/>
                <a:ea typeface="Arial" panose="020B0604020202020204" pitchFamily="34" charset="0"/>
              </a:defRPr>
            </a:lvl1pPr>
            <a:lvl2pPr>
              <a:defRPr sz="1600">
                <a:latin typeface="Arial" panose="020B0604020202020204" pitchFamily="34" charset="0"/>
                <a:ea typeface="Arial" panose="020B0604020202020204" pitchFamily="34" charset="0"/>
              </a:defRPr>
            </a:lvl2pPr>
            <a:lvl3pPr>
              <a:defRPr sz="1600">
                <a:latin typeface="Arial" panose="020B0604020202020204" pitchFamily="34" charset="0"/>
                <a:ea typeface="Arial" panose="020B0604020202020204" pitchFamily="34" charset="0"/>
              </a:defRPr>
            </a:lvl3pPr>
            <a:lvl4pPr>
              <a:defRPr sz="1600">
                <a:latin typeface="Arial" panose="020B0604020202020204" pitchFamily="34" charset="0"/>
                <a:ea typeface="Arial" panose="020B0604020202020204" pitchFamily="34" charset="0"/>
              </a:defRPr>
            </a:lvl4pPr>
            <a:lvl5pPr>
              <a:defRPr sz="1600">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8"/>
            </p:custDataLst>
          </p:nvPr>
        </p:nvSpPr>
        <p:spPr/>
        <p:txBody>
          <a:bodyPr/>
          <a:lstStyle/>
          <a:p>
            <a:endParaRPr lang="zh-CN" altLang="en-US"/>
          </a:p>
        </p:txBody>
      </p:sp>
      <p:sp>
        <p:nvSpPr>
          <p:cNvPr id="7" name="灯片编号占位符 6"/>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pic>
        <p:nvPicPr>
          <p:cNvPr id="10" name="图片 9" descr="图片1"/>
          <p:cNvPicPr>
            <a:picLocks noChangeAspect="1"/>
          </p:cNvPicPr>
          <p:nvPr userDrawn="1">
            <p:custDataLst>
              <p:tags r:id="rId2"/>
            </p:custDataLst>
          </p:nvPr>
        </p:nvPicPr>
        <p:blipFill>
          <a:blip r:embed="rId3"/>
          <a:srcRect/>
          <a:stretch>
            <a:fillRect/>
          </a:stretch>
        </p:blipFill>
        <p:spPr>
          <a:xfrm>
            <a:off x="40640" y="5163820"/>
            <a:ext cx="12151360" cy="1684020"/>
          </a:xfrm>
          <a:prstGeom prst="rect">
            <a:avLst/>
          </a:prstGeom>
        </p:spPr>
      </p:pic>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0"/>
            </p:custDataLst>
          </p:nvPr>
        </p:nvSpPr>
        <p:spPr/>
        <p:txBody>
          <a:bodyPr/>
          <a:lstStyle/>
          <a:p>
            <a:endParaRPr lang="zh-CN" altLang="en-US"/>
          </a:p>
        </p:txBody>
      </p:sp>
      <p:sp>
        <p:nvSpPr>
          <p:cNvPr id="9" name="灯片编号占位符 8"/>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alpha val="50000"/>
          </a:schemeClr>
        </a:solidFill>
        <a:effectLst/>
      </p:bgPr>
    </p:bg>
    <p:spTree>
      <p:nvGrpSpPr>
        <p:cNvPr id="1" name=""/>
        <p:cNvGrpSpPr/>
        <p:nvPr/>
      </p:nvGrpSpPr>
      <p:grpSpPr>
        <a:xfrm>
          <a:off x="0" y="0"/>
          <a:ext cx="0" cy="0"/>
          <a:chOff x="0" y="0"/>
          <a:chExt cx="0" cy="0"/>
        </a:xfrm>
      </p:grpSpPr>
      <p:pic>
        <p:nvPicPr>
          <p:cNvPr id="20" name="图片 19" descr="C:\Users\kingsoft\Desktop\223副本.png223副本"/>
          <p:cNvPicPr>
            <a:picLocks noChangeAspect="1"/>
          </p:cNvPicPr>
          <p:nvPr userDrawn="1">
            <p:custDataLst>
              <p:tags r:id="rId2"/>
            </p:custDataLst>
          </p:nvPr>
        </p:nvPicPr>
        <p:blipFill>
          <a:blip r:embed="rId3"/>
          <a:srcRect/>
          <a:stretch>
            <a:fillRect/>
          </a:stretch>
        </p:blipFill>
        <p:spPr>
          <a:xfrm>
            <a:off x="-1" y="635"/>
            <a:ext cx="12192001" cy="3019425"/>
          </a:xfrm>
          <a:prstGeom prst="rect">
            <a:avLst/>
          </a:prstGeom>
        </p:spPr>
      </p:pic>
      <p:pic>
        <p:nvPicPr>
          <p:cNvPr id="21" name="图片 20" descr="图片1"/>
          <p:cNvPicPr>
            <a:picLocks noChangeAspect="1"/>
          </p:cNvPicPr>
          <p:nvPr userDrawn="1">
            <p:custDataLst>
              <p:tags r:id="rId4"/>
            </p:custDataLst>
          </p:nvPr>
        </p:nvPicPr>
        <p:blipFill>
          <a:blip r:embed="rId5"/>
          <a:srcRect/>
          <a:stretch>
            <a:fillRect/>
          </a:stretch>
        </p:blipFill>
        <p:spPr>
          <a:xfrm>
            <a:off x="-1" y="3020060"/>
            <a:ext cx="12192002" cy="3839210"/>
          </a:xfrm>
          <a:prstGeom prst="rect">
            <a:avLst/>
          </a:prstGeom>
        </p:spPr>
      </p:pic>
      <p:sp>
        <p:nvSpPr>
          <p:cNvPr id="2" name="标题 1"/>
          <p:cNvSpPr>
            <a:spLocks noGrp="1"/>
          </p:cNvSpPr>
          <p:nvPr>
            <p:ph type="title"/>
            <p:custDataLst>
              <p:tags r:id="rId6"/>
            </p:custDataLst>
          </p:nvPr>
        </p:nvSpPr>
        <p:spPr>
          <a:xfrm>
            <a:off x="669882" y="824230"/>
            <a:ext cx="10852237" cy="441964"/>
          </a:xfrm>
        </p:spPr>
        <p:txBody>
          <a:bodyPr vert="horz" lIns="101600" tIns="38100" rIns="76200" bIns="38100" rtlCol="0" anchor="t" anchorCtr="0">
            <a:noAutofit/>
          </a:bodyPr>
          <a:lstStyle>
            <a:lvl1pPr marL="0" marR="0" lvl="0" algn="ctr"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alpha val="50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pic>
        <p:nvPicPr>
          <p:cNvPr id="8" name="图片 7" descr="图片1"/>
          <p:cNvPicPr>
            <a:picLocks noChangeAspect="1"/>
          </p:cNvPicPr>
          <p:nvPr userDrawn="1">
            <p:custDataLst>
              <p:tags r:id="rId2"/>
            </p:custDataLst>
          </p:nvPr>
        </p:nvPicPr>
        <p:blipFill>
          <a:blip r:embed="rId3"/>
          <a:srcRect/>
          <a:stretch>
            <a:fillRect/>
          </a:stretch>
        </p:blipFill>
        <p:spPr>
          <a:xfrm>
            <a:off x="40640" y="5163820"/>
            <a:ext cx="12151360" cy="1684020"/>
          </a:xfrm>
          <a:prstGeom prst="rect">
            <a:avLst/>
          </a:prstGeom>
        </p:spPr>
      </p:pic>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Arial" panose="020B0604020202020204" pitchFamily="34" charset="0"/>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7"/>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8"/>
            </p:custDataLst>
          </p:nvPr>
        </p:nvSpPr>
        <p:spPr/>
        <p:txBody>
          <a:body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3810" y="-6350"/>
            <a:ext cx="12188190" cy="6853555"/>
            <a:chOff x="6" y="-10"/>
            <a:chExt cx="19194" cy="10793"/>
          </a:xfrm>
        </p:grpSpPr>
        <p:pic>
          <p:nvPicPr>
            <p:cNvPr id="12" name="图片 11" descr="C:\Users\kingsoft\Desktop\黄色.png黄色"/>
            <p:cNvPicPr>
              <a:picLocks noChangeAspect="1"/>
            </p:cNvPicPr>
            <p:nvPr userDrawn="1">
              <p:custDataLst>
                <p:tags r:id="rId3"/>
              </p:custDataLst>
            </p:nvPr>
          </p:nvPicPr>
          <p:blipFill>
            <a:blip r:embed="rId4"/>
            <a:srcRect/>
            <a:stretch>
              <a:fillRect/>
            </a:stretch>
          </p:blipFill>
          <p:spPr>
            <a:xfrm>
              <a:off x="6" y="-10"/>
              <a:ext cx="6026" cy="1473"/>
            </a:xfrm>
            <a:prstGeom prst="rect">
              <a:avLst/>
            </a:prstGeom>
          </p:spPr>
        </p:pic>
        <p:pic>
          <p:nvPicPr>
            <p:cNvPr id="14" name="图片 13" descr="图片1"/>
            <p:cNvPicPr>
              <a:picLocks noChangeAspect="1"/>
            </p:cNvPicPr>
            <p:nvPr userDrawn="1">
              <p:custDataLst>
                <p:tags r:id="rId5"/>
              </p:custDataLst>
            </p:nvPr>
          </p:nvPicPr>
          <p:blipFill>
            <a:blip r:embed="rId6"/>
            <a:srcRect/>
            <a:stretch>
              <a:fillRect/>
            </a:stretch>
          </p:blipFill>
          <p:spPr>
            <a:xfrm>
              <a:off x="64" y="8393"/>
              <a:ext cx="19136" cy="2391"/>
            </a:xfrm>
            <a:prstGeom prst="rect">
              <a:avLst/>
            </a:prstGeom>
          </p:spPr>
        </p:pic>
      </p:grpSp>
      <p:sp>
        <p:nvSpPr>
          <p:cNvPr id="2" name="竖排标题 1"/>
          <p:cNvSpPr>
            <a:spLocks noGrp="1"/>
          </p:cNvSpPr>
          <p:nvPr>
            <p:ph type="title" orient="vert"/>
            <p:custDataLst>
              <p:tags r:id="rId7"/>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Arial" panose="020B0604020202020204" pitchFamily="34" charset="0"/>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8"/>
            </p:custDataLst>
          </p:nvPr>
        </p:nvSpPr>
        <p:spPr>
          <a:xfrm>
            <a:off x="669925" y="952500"/>
            <a:ext cx="9828101" cy="5388907"/>
          </a:xfrm>
        </p:spPr>
        <p:txBody>
          <a:bodyPr vert="eaVert"/>
          <a:lstStyle>
            <a:lvl1pPr indent="0" eaLnBrk="1" fontAlgn="auto" latinLnBrk="0" hangingPunct="1">
              <a:defRPr>
                <a:latin typeface="Arial" panose="020B0604020202020204" pitchFamily="34" charset="0"/>
                <a:ea typeface="Arial" panose="020B0604020202020204" pitchFamily="34" charset="0"/>
              </a:defRPr>
            </a:lvl1pPr>
            <a:lvl2pPr indent="0" eaLnBrk="1" fontAlgn="auto" latinLnBrk="0" hangingPunct="1">
              <a:defRPr>
                <a:latin typeface="Arial" panose="020B0604020202020204" pitchFamily="34" charset="0"/>
                <a:ea typeface="Arial" panose="020B0604020202020204" pitchFamily="34" charset="0"/>
              </a:defRPr>
            </a:lvl2pPr>
            <a:lvl3pPr indent="0" eaLnBrk="1" fontAlgn="auto" latinLnBrk="0" hangingPunct="1">
              <a:defRPr>
                <a:latin typeface="Arial" panose="020B0604020202020204" pitchFamily="34" charset="0"/>
                <a:ea typeface="Arial" panose="020B0604020202020204" pitchFamily="34" charset="0"/>
              </a:defRPr>
            </a:lvl3pPr>
            <a:lvl4pPr indent="0" eaLnBrk="1" fontAlgn="auto" latinLnBrk="0" hangingPunct="1">
              <a:defRPr>
                <a:latin typeface="Arial" panose="020B0604020202020204" pitchFamily="34" charset="0"/>
                <a:ea typeface="Arial" panose="020B0604020202020204" pitchFamily="34" charset="0"/>
              </a:defRPr>
            </a:lvl4pPr>
            <a:lvl5pPr indent="0" eaLnBrk="1" fontAlgn="auto" latinLnBrk="0" hangingPunct="1">
              <a:defRPr>
                <a:latin typeface="Arial" panose="020B0604020202020204" pitchFamily="34" charset="0"/>
                <a:ea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45.xml"/><Relationship Id="rId23" Type="http://schemas.openxmlformats.org/officeDocument/2006/relationships/tags" Target="../tags/tag144.xml"/><Relationship Id="rId22" Type="http://schemas.openxmlformats.org/officeDocument/2006/relationships/tags" Target="../tags/tag143.xml"/><Relationship Id="rId21" Type="http://schemas.openxmlformats.org/officeDocument/2006/relationships/tags" Target="../tags/tag142.xml"/><Relationship Id="rId20" Type="http://schemas.openxmlformats.org/officeDocument/2006/relationships/tags" Target="../tags/tag141.xml"/><Relationship Id="rId2" Type="http://schemas.openxmlformats.org/officeDocument/2006/relationships/slideLayout" Target="../slideLayouts/slideLayout2.xml"/><Relationship Id="rId19" Type="http://schemas.openxmlformats.org/officeDocument/2006/relationships/tags" Target="../tags/tag140.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ea typeface="Arial" panose="020B0604020202020204" pitchFamily="3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ea typeface="Arial" panose="020B0604020202020204" pitchFamily="34" charset="0"/>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ea typeface="Arial" panose="020B0604020202020204" pitchFamily="34" charset="0"/>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Arial" panose="020B0604020202020204" pitchFamily="34" charset="0"/>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s>
</file>

<file path=ppt/slides/_rels/slide2.xml.rels><?xml version="1.0" encoding="UTF-8" standalone="yes"?>
<Relationships xmlns="http://schemas.openxmlformats.org/package/2006/relationships"><Relationship Id="rId9" Type="http://schemas.openxmlformats.org/officeDocument/2006/relationships/tags" Target="../tags/tag157.xml"/><Relationship Id="rId8" Type="http://schemas.openxmlformats.org/officeDocument/2006/relationships/tags" Target="../tags/tag156.xml"/><Relationship Id="rId7" Type="http://schemas.openxmlformats.org/officeDocument/2006/relationships/tags" Target="../tags/tag155.xml"/><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4" Type="http://schemas.openxmlformats.org/officeDocument/2006/relationships/slideLayout" Target="../slideLayouts/slideLayout6.xml"/><Relationship Id="rId13" Type="http://schemas.openxmlformats.org/officeDocument/2006/relationships/themeOverride" Target="../theme/themeOverride2.xml"/><Relationship Id="rId12" Type="http://schemas.openxmlformats.org/officeDocument/2006/relationships/tags" Target="../tags/tag160.xml"/><Relationship Id="rId11" Type="http://schemas.openxmlformats.org/officeDocument/2006/relationships/tags" Target="../tags/tag159.xml"/><Relationship Id="rId10" Type="http://schemas.openxmlformats.org/officeDocument/2006/relationships/tags" Target="../tags/tag158.xml"/><Relationship Id="rId1" Type="http://schemas.openxmlformats.org/officeDocument/2006/relationships/tags" Target="../tags/tag149.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3.xml"/><Relationship Id="rId4" Type="http://schemas.openxmlformats.org/officeDocument/2006/relationships/tags" Target="../tags/tag16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hemeOverride" Target="../theme/themeOverride4.xml"/><Relationship Id="rId5" Type="http://schemas.openxmlformats.org/officeDocument/2006/relationships/tags" Target="../tags/tag168.xml"/><Relationship Id="rId4" Type="http://schemas.openxmlformats.org/officeDocument/2006/relationships/image" Target="../media/image6.jpeg"/><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themeOverride" Target="../theme/themeOverride5.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tags" Target="../tags/tag169.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4.xml"/><Relationship Id="rId6" Type="http://schemas.openxmlformats.org/officeDocument/2006/relationships/themeOverride" Target="../theme/themeOverride6.xml"/><Relationship Id="rId5" Type="http://schemas.openxmlformats.org/officeDocument/2006/relationships/tags" Target="../tags/tag175.xml"/><Relationship Id="rId4" Type="http://schemas.openxmlformats.org/officeDocument/2006/relationships/image" Target="../media/image7.png"/><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hemeOverride" Target="../theme/themeOverride7.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hemeOverride" Target="../theme/themeOverride8.xml"/><Relationship Id="rId2" Type="http://schemas.openxmlformats.org/officeDocument/2006/relationships/tags" Target="../tags/tag180.xml"/><Relationship Id="rId1" Type="http://schemas.openxmlformats.org/officeDocument/2006/relationships/tags" Target="../tags/tag17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FFF"/>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955800" y="1482090"/>
            <a:ext cx="8410575" cy="2166620"/>
          </a:xfrm>
        </p:spPr>
        <p:txBody>
          <a:bodyPr>
            <a:normAutofit/>
          </a:bodyPr>
          <a:lstStyle/>
          <a:p>
            <a:r>
              <a:rPr lang="en-IN" altLang="en-US" dirty="0" smtClean="0"/>
              <a:t>Housing project</a:t>
            </a:r>
            <a:endParaRPr lang="en-IN" altLang="en-US" dirty="0" smtClean="0"/>
          </a:p>
        </p:txBody>
      </p:sp>
      <p:sp>
        <p:nvSpPr>
          <p:cNvPr id="3" name="副标题 2"/>
          <p:cNvSpPr>
            <a:spLocks noGrp="1"/>
          </p:cNvSpPr>
          <p:nvPr>
            <p:ph type="subTitle" idx="1"/>
            <p:custDataLst>
              <p:tags r:id="rId2"/>
            </p:custDataLst>
          </p:nvPr>
        </p:nvSpPr>
        <p:spPr>
          <a:xfrm>
            <a:off x="1887434" y="3928579"/>
            <a:ext cx="8410619" cy="658883"/>
          </a:xfrm>
        </p:spPr>
        <p:txBody>
          <a:bodyPr/>
          <a:lstStyle/>
          <a:p>
            <a:r>
              <a:rPr lang="en-IN" altLang="en-US" dirty="0" smtClean="0"/>
              <a:t>By Narasimha Karthik Komanduru</a:t>
            </a:r>
            <a:endParaRPr lang="en-IN" altLang="en-US" dirty="0" smtClean="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alpha val="50000"/>
          </a:schemeClr>
        </a:solidFill>
        <a:effectLst/>
      </p:bgPr>
    </p:bg>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4018535" y="1047115"/>
            <a:ext cx="3544493" cy="1167130"/>
          </a:xfrm>
          <a:prstGeom prst="rect">
            <a:avLst/>
          </a:prstGeom>
          <a:noFill/>
        </p:spPr>
        <p:txBody>
          <a:bodyPr vert="horz" wrap="square" rtlCol="0">
            <a:normAutofit lnSpcReduction="10000"/>
          </a:bodyPr>
          <a:lstStyle/>
          <a:p>
            <a:pPr algn="dist">
              <a:lnSpc>
                <a:spcPct val="150000"/>
              </a:lnSpc>
            </a:pPr>
            <a:r>
              <a:rPr lang="en-US" altLang="zh-CN" sz="4800" b="1"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CONTENTS</a:t>
            </a:r>
            <a:endParaRPr lang="en-US" altLang="zh-CN" sz="4800" b="1"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sp>
        <p:nvSpPr>
          <p:cNvPr id="19" name="文本框 18"/>
          <p:cNvSpPr txBox="1"/>
          <p:nvPr>
            <p:custDataLst>
              <p:tags r:id="rId2"/>
            </p:custDataLst>
          </p:nvPr>
        </p:nvSpPr>
        <p:spPr>
          <a:xfrm>
            <a:off x="2337434" y="2758440"/>
            <a:ext cx="3251515" cy="398780"/>
          </a:xfrm>
          <a:prstGeom prst="rect">
            <a:avLst/>
          </a:prstGeom>
          <a:noFill/>
        </p:spPr>
        <p:txBody>
          <a:bodyPr wrap="square" rtlCol="0">
            <a:normAutofit/>
          </a:bodyPr>
          <a:lstStyle/>
          <a:p>
            <a:pPr algn="dist"/>
            <a:r>
              <a:rPr lang="en-IN" altLang="en-US" sz="20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Problem statement</a:t>
            </a:r>
            <a:endParaRPr lang="en-IN" altLang="en-US" sz="20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sp>
        <p:nvSpPr>
          <p:cNvPr id="23" name="圆角矩形 7"/>
          <p:cNvSpPr/>
          <p:nvPr>
            <p:custDataLst>
              <p:tags r:id="rId3"/>
            </p:custDataLst>
          </p:nvPr>
        </p:nvSpPr>
        <p:spPr>
          <a:xfrm>
            <a:off x="1672590" y="2669540"/>
            <a:ext cx="576580" cy="576580"/>
          </a:xfrm>
          <a:prstGeom prst="roundRect">
            <a:avLst>
              <a:gd name="adj" fmla="val 2984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bg1"/>
                </a:solidFill>
                <a:uFillTx/>
                <a:latin typeface="Arial" panose="020B0604020202020204" pitchFamily="34" charset="0"/>
                <a:ea typeface="Arial" panose="020B0604020202020204" pitchFamily="34" charset="0"/>
              </a:rPr>
              <a:t>1</a:t>
            </a:r>
            <a:endParaRPr lang="en-US" altLang="zh-CN" sz="2400" dirty="0">
              <a:solidFill>
                <a:schemeClr val="bg1"/>
              </a:solidFill>
              <a:uFillTx/>
              <a:latin typeface="Arial" panose="020B0604020202020204" pitchFamily="34" charset="0"/>
              <a:ea typeface="Arial" panose="020B0604020202020204" pitchFamily="34" charset="0"/>
            </a:endParaRPr>
          </a:p>
        </p:txBody>
      </p:sp>
      <p:sp>
        <p:nvSpPr>
          <p:cNvPr id="25" name="文本框 24"/>
          <p:cNvSpPr txBox="1"/>
          <p:nvPr>
            <p:custDataLst>
              <p:tags r:id="rId4"/>
            </p:custDataLst>
          </p:nvPr>
        </p:nvSpPr>
        <p:spPr>
          <a:xfrm>
            <a:off x="7334249" y="2760345"/>
            <a:ext cx="3117257" cy="398780"/>
          </a:xfrm>
          <a:prstGeom prst="rect">
            <a:avLst/>
          </a:prstGeom>
          <a:noFill/>
        </p:spPr>
        <p:txBody>
          <a:bodyPr wrap="square" rtlCol="0">
            <a:normAutofit/>
          </a:bodyPr>
          <a:lstStyle/>
          <a:p>
            <a:pPr algn="dist"/>
            <a:r>
              <a:rPr lang="en-IN" altLang="en-US" sz="20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EDA Steps and visualziation</a:t>
            </a:r>
            <a:endParaRPr lang="en-IN" altLang="en-US" sz="20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sp>
        <p:nvSpPr>
          <p:cNvPr id="26" name="圆角矩形 9"/>
          <p:cNvSpPr/>
          <p:nvPr>
            <p:custDataLst>
              <p:tags r:id="rId5"/>
            </p:custDataLst>
          </p:nvPr>
        </p:nvSpPr>
        <p:spPr>
          <a:xfrm>
            <a:off x="6685915" y="2669540"/>
            <a:ext cx="576580" cy="576580"/>
          </a:xfrm>
          <a:prstGeom prst="roundRect">
            <a:avLst>
              <a:gd name="adj" fmla="val 2984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bg1"/>
                </a:solidFill>
                <a:uFillTx/>
                <a:latin typeface="Arial" panose="020B0604020202020204" pitchFamily="34" charset="0"/>
                <a:ea typeface="Arial" panose="020B0604020202020204" pitchFamily="34" charset="0"/>
              </a:rPr>
              <a:t>2</a:t>
            </a:r>
            <a:endParaRPr lang="en-US" altLang="zh-CN" sz="2400" dirty="0">
              <a:solidFill>
                <a:schemeClr val="bg1"/>
              </a:solidFill>
              <a:uFillTx/>
              <a:latin typeface="Arial" panose="020B0604020202020204" pitchFamily="34" charset="0"/>
              <a:ea typeface="Arial" panose="020B0604020202020204" pitchFamily="34" charset="0"/>
            </a:endParaRPr>
          </a:p>
        </p:txBody>
      </p:sp>
      <p:sp>
        <p:nvSpPr>
          <p:cNvPr id="27" name="文本框 26"/>
          <p:cNvSpPr txBox="1"/>
          <p:nvPr>
            <p:custDataLst>
              <p:tags r:id="rId6"/>
            </p:custDataLst>
          </p:nvPr>
        </p:nvSpPr>
        <p:spPr>
          <a:xfrm>
            <a:off x="2337434" y="3804285"/>
            <a:ext cx="3251515" cy="398780"/>
          </a:xfrm>
          <a:prstGeom prst="rect">
            <a:avLst/>
          </a:prstGeom>
          <a:noFill/>
        </p:spPr>
        <p:txBody>
          <a:bodyPr wrap="square" rtlCol="0">
            <a:normAutofit/>
          </a:bodyPr>
          <a:lstStyle/>
          <a:p>
            <a:pPr algn="dist"/>
            <a:r>
              <a:rPr lang="en-IN" altLang="en-US" sz="20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Model dashboard</a:t>
            </a:r>
            <a:endParaRPr lang="en-IN" altLang="en-US" sz="20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sp>
        <p:nvSpPr>
          <p:cNvPr id="29" name="圆角矩形 12"/>
          <p:cNvSpPr/>
          <p:nvPr>
            <p:custDataLst>
              <p:tags r:id="rId7"/>
            </p:custDataLst>
          </p:nvPr>
        </p:nvSpPr>
        <p:spPr>
          <a:xfrm>
            <a:off x="1672590" y="3701415"/>
            <a:ext cx="576580" cy="576580"/>
          </a:xfrm>
          <a:prstGeom prst="roundRect">
            <a:avLst>
              <a:gd name="adj" fmla="val 2984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bg1"/>
                </a:solidFill>
                <a:uFillTx/>
                <a:latin typeface="Arial" panose="020B0604020202020204" pitchFamily="34" charset="0"/>
                <a:ea typeface="Arial" panose="020B0604020202020204" pitchFamily="34" charset="0"/>
              </a:rPr>
              <a:t>3</a:t>
            </a:r>
            <a:endParaRPr lang="en-US" altLang="zh-CN" sz="2400" dirty="0">
              <a:solidFill>
                <a:schemeClr val="bg1"/>
              </a:solidFill>
              <a:uFillTx/>
              <a:latin typeface="Arial" panose="020B0604020202020204" pitchFamily="34" charset="0"/>
              <a:ea typeface="Arial" panose="020B0604020202020204" pitchFamily="34" charset="0"/>
            </a:endParaRPr>
          </a:p>
        </p:txBody>
      </p:sp>
      <p:sp>
        <p:nvSpPr>
          <p:cNvPr id="30" name="文本框 29"/>
          <p:cNvSpPr txBox="1"/>
          <p:nvPr>
            <p:custDataLst>
              <p:tags r:id="rId8"/>
            </p:custDataLst>
          </p:nvPr>
        </p:nvSpPr>
        <p:spPr>
          <a:xfrm>
            <a:off x="7355840" y="3805555"/>
            <a:ext cx="3095666" cy="398780"/>
          </a:xfrm>
          <a:prstGeom prst="rect">
            <a:avLst/>
          </a:prstGeom>
          <a:noFill/>
        </p:spPr>
        <p:txBody>
          <a:bodyPr wrap="square" rtlCol="0">
            <a:normAutofit/>
          </a:bodyPr>
          <a:lstStyle/>
          <a:p>
            <a:pPr algn="dist"/>
            <a:r>
              <a:rPr lang="en-IN" altLang="en-US" sz="20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Final model</a:t>
            </a:r>
            <a:endParaRPr lang="en-IN" altLang="en-US" sz="20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sp>
        <p:nvSpPr>
          <p:cNvPr id="31" name="圆角矩形 13"/>
          <p:cNvSpPr/>
          <p:nvPr>
            <p:custDataLst>
              <p:tags r:id="rId9"/>
            </p:custDataLst>
          </p:nvPr>
        </p:nvSpPr>
        <p:spPr>
          <a:xfrm>
            <a:off x="6685915" y="3701415"/>
            <a:ext cx="576580" cy="576580"/>
          </a:xfrm>
          <a:prstGeom prst="roundRect">
            <a:avLst>
              <a:gd name="adj" fmla="val 2984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bg1"/>
                </a:solidFill>
                <a:uFillTx/>
                <a:latin typeface="Arial" panose="020B0604020202020204" pitchFamily="34" charset="0"/>
                <a:ea typeface="Arial" panose="020B0604020202020204" pitchFamily="34" charset="0"/>
              </a:rPr>
              <a:t>4</a:t>
            </a:r>
            <a:endParaRPr lang="en-US" altLang="zh-CN" sz="2400" dirty="0">
              <a:solidFill>
                <a:schemeClr val="bg1"/>
              </a:solidFill>
              <a:uFillTx/>
              <a:latin typeface="Arial" panose="020B0604020202020204" pitchFamily="34" charset="0"/>
              <a:ea typeface="Arial" panose="020B0604020202020204" pitchFamily="34" charset="0"/>
            </a:endParaRPr>
          </a:p>
        </p:txBody>
      </p:sp>
      <p:sp>
        <p:nvSpPr>
          <p:cNvPr id="32" name="文本框 31"/>
          <p:cNvSpPr txBox="1"/>
          <p:nvPr>
            <p:custDataLst>
              <p:tags r:id="rId10"/>
            </p:custDataLst>
          </p:nvPr>
        </p:nvSpPr>
        <p:spPr>
          <a:xfrm>
            <a:off x="2337435" y="4850130"/>
            <a:ext cx="3251514" cy="398780"/>
          </a:xfrm>
          <a:prstGeom prst="rect">
            <a:avLst/>
          </a:prstGeom>
          <a:noFill/>
        </p:spPr>
        <p:txBody>
          <a:bodyPr wrap="square" rtlCol="0">
            <a:normAutofit/>
          </a:bodyPr>
          <a:lstStyle/>
          <a:p>
            <a:pPr algn="dist"/>
            <a:r>
              <a:rPr lang="en-IN" altLang="en-US" sz="20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rPr>
              <a:t>Conclusion</a:t>
            </a:r>
            <a:endParaRPr lang="en-IN" altLang="en-US" sz="20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a:p>
            <a:pPr algn="dist"/>
            <a:endParaRPr lang="en-IN" altLang="en-US" sz="2000" b="1" spc="-300" dirty="0" smtClean="0">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endParaRPr>
          </a:p>
        </p:txBody>
      </p:sp>
      <p:sp>
        <p:nvSpPr>
          <p:cNvPr id="33" name="圆角矩形 12"/>
          <p:cNvSpPr/>
          <p:nvPr>
            <p:custDataLst>
              <p:tags r:id="rId11"/>
            </p:custDataLst>
          </p:nvPr>
        </p:nvSpPr>
        <p:spPr>
          <a:xfrm>
            <a:off x="1672590" y="4761230"/>
            <a:ext cx="576580" cy="576580"/>
          </a:xfrm>
          <a:prstGeom prst="roundRect">
            <a:avLst>
              <a:gd name="adj" fmla="val 2984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en-US" altLang="zh-CN" sz="2400" dirty="0">
                <a:solidFill>
                  <a:schemeClr val="bg1"/>
                </a:solidFill>
                <a:uFillTx/>
                <a:latin typeface="Arial" panose="020B0604020202020204" pitchFamily="34" charset="0"/>
                <a:ea typeface="Arial" panose="020B0604020202020204" pitchFamily="34" charset="0"/>
              </a:rPr>
              <a:t>5</a:t>
            </a:r>
            <a:endParaRPr lang="en-US" altLang="zh-CN" sz="2400" dirty="0">
              <a:solidFill>
                <a:schemeClr val="bg1"/>
              </a:solidFill>
              <a:uFillTx/>
              <a:latin typeface="Arial" panose="020B0604020202020204" pitchFamily="34" charset="0"/>
              <a:ea typeface="Arial" panose="020B0604020202020204" pitchFamily="34" charset="0"/>
            </a:endParaRPr>
          </a:p>
        </p:txBody>
      </p:sp>
    </p:spTree>
    <p:custDataLst>
      <p:tags r:id="rId1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custDataLst>
              <p:tags r:id="rId1"/>
            </p:custDataLst>
          </p:nvPr>
        </p:nvSpPr>
        <p:spPr>
          <a:xfrm>
            <a:off x="2784475" y="2747010"/>
            <a:ext cx="1568450" cy="1523365"/>
          </a:xfrm>
          <a:prstGeom prst="roundRect">
            <a:avLst>
              <a:gd name="adj" fmla="val 29845"/>
            </a:avLst>
          </a:prstGeom>
          <a:solidFill>
            <a:schemeClr val="accent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altLang="zh-CN" sz="6600" dirty="0">
                <a:solidFill>
                  <a:schemeClr val="tx1">
                    <a:lumMod val="85000"/>
                    <a:lumOff val="15000"/>
                  </a:schemeClr>
                </a:solidFill>
                <a:latin typeface="Arial" panose="020B0604020202020204" pitchFamily="34" charset="0"/>
                <a:ea typeface="Arial" panose="020B0604020202020204" pitchFamily="34" charset="0"/>
              </a:rPr>
              <a:t>01</a:t>
            </a:r>
            <a:endParaRPr lang="en-US" altLang="zh-CN" sz="6600" dirty="0">
              <a:solidFill>
                <a:schemeClr val="tx1">
                  <a:lumMod val="85000"/>
                  <a:lumOff val="15000"/>
                </a:schemeClr>
              </a:solidFill>
              <a:latin typeface="Arial" panose="020B0604020202020204" pitchFamily="34" charset="0"/>
              <a:ea typeface="Arial" panose="020B0604020202020204" pitchFamily="34" charset="0"/>
            </a:endParaRPr>
          </a:p>
        </p:txBody>
      </p:sp>
      <p:sp>
        <p:nvSpPr>
          <p:cNvPr id="2" name="标题 1"/>
          <p:cNvSpPr>
            <a:spLocks noGrp="1"/>
          </p:cNvSpPr>
          <p:nvPr>
            <p:ph type="title"/>
            <p:custDataLst>
              <p:tags r:id="rId2"/>
            </p:custDataLst>
          </p:nvPr>
        </p:nvSpPr>
        <p:spPr/>
        <p:txBody>
          <a:bodyPr>
            <a:normAutofit fontScale="90000"/>
          </a:bodyPr>
          <a:lstStyle/>
          <a:p>
            <a:r>
              <a:rPr lang="en-IN" altLang="en-US" smtClean="0"/>
              <a:t>Problem statement</a:t>
            </a:r>
            <a:endParaRPr lang="en-IN" altLang="en-US" smtClean="0"/>
          </a:p>
        </p:txBody>
      </p:sp>
      <p:sp>
        <p:nvSpPr>
          <p:cNvPr id="3" name="文本占位符 2"/>
          <p:cNvSpPr>
            <a:spLocks noGrp="1"/>
          </p:cNvSpPr>
          <p:nvPr>
            <p:ph type="body" idx="1"/>
            <p:custDataLst>
              <p:tags r:id="rId3"/>
            </p:custDataLst>
          </p:nvPr>
        </p:nvSpPr>
        <p:spPr/>
        <p:txBody>
          <a:bodyPr>
            <a:noAutofit/>
          </a:bodyPr>
          <a:lstStyle/>
          <a:p>
            <a:r>
              <a:rPr lang="en-US" altLang="zh-CN" sz="1100" b="1" smtClean="0"/>
              <a:t>The problem is related to Identifying the price of the House using sale of houses data set in Australia.Houses are one of the necessary need of each and every person in the globe.It is a very large market and there are various companies working on this domain.Data science comes as a very vital tool to solve problems in this domain to help the companies increase their revenue,profits,improving their marketing strategies and focusing on changing trends in house and sales purchases.</a:t>
            </a:r>
            <a:endParaRPr lang="en-US" altLang="zh-CN" sz="1100" b="1" smtClean="0"/>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txBox="1"/>
          <p:nvPr>
            <p:custDataLst>
              <p:tags r:id="rId1"/>
            </p:custDataLst>
          </p:nvPr>
        </p:nvSpPr>
        <p:spPr>
          <a:xfrm>
            <a:off x="609299" y="5202434"/>
            <a:ext cx="10973399" cy="1043940"/>
          </a:xfrm>
          <a:prstGeom prst="rect">
            <a:avLst/>
          </a:prstGeom>
          <a:noFill/>
          <a:ln w="3175">
            <a:noFill/>
            <a:prstDash val="dash"/>
          </a:ln>
        </p:spPr>
        <p:txBody>
          <a:bodyPr wrap="square" lIns="90000" tIns="46800" rIns="90000" bIns="46800" anchor="t" anchorCtr="0">
            <a:normAutofit fontScale="9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gn="just">
              <a:lnSpc>
                <a:spcPct val="130000"/>
              </a:lnSpc>
              <a:spcAft>
                <a:spcPts val="800"/>
              </a:spcAft>
            </a:pPr>
            <a:r>
              <a:rPr lang="en-IN" altLang="en-US" sz="1800" spc="50" smtClean="0">
                <a:ln w="3175">
                  <a:noFill/>
                  <a:prstDash val="dash"/>
                </a:ln>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The eda steps involved here are Identifying and filling missing null values,removing skewness and applying scaling techniques to normalize the data.using encoding techniques to convert the categorical data into numerical.The visualization techniques used are scatterplot and distplot to find the distribution of data</a:t>
            </a:r>
            <a:endParaRPr lang="en-IN" altLang="en-US" sz="1800" spc="50" smtClean="0">
              <a:ln w="3175">
                <a:noFill/>
                <a:prstDash val="dash"/>
              </a:ln>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sp>
        <p:nvSpPr>
          <p:cNvPr id="7" name="Title 6"/>
          <p:cNvSpPr txBox="1"/>
          <p:nvPr>
            <p:custDataLst>
              <p:tags r:id="rId2"/>
            </p:custDataLst>
          </p:nvPr>
        </p:nvSpPr>
        <p:spPr>
          <a:xfrm>
            <a:off x="609299" y="4486088"/>
            <a:ext cx="10973399" cy="565146"/>
          </a:xfrm>
          <a:prstGeom prst="rect">
            <a:avLst/>
          </a:prstGeom>
          <a:noFill/>
          <a:ln w="3175">
            <a:noFill/>
            <a:prstDash val="dash"/>
          </a:ln>
        </p:spPr>
        <p:txBody>
          <a:bodyPr wrap="square" lIns="90000" tIns="46800" rIns="90000" bIns="46800" anchor="t"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ysClr val="windowText" lastClr="000000"/>
                </a:solidFill>
                <a:effectLst/>
                <a:latin typeface="+mj-lt"/>
                <a:ea typeface="+mn-ea"/>
                <a:cs typeface="Segoe UI" panose="020B0502040204020203" pitchFamily="34" charset="0"/>
              </a:defRPr>
            </a:lvl1pPr>
          </a:lstStyle>
          <a:p>
            <a:pPr>
              <a:lnSpc>
                <a:spcPct val="100000"/>
              </a:lnSpc>
              <a:spcAft>
                <a:spcPts val="800"/>
              </a:spcAft>
              <a:defRPr/>
            </a:pPr>
            <a:r>
              <a:rPr lang="en-IN" altLang="en-US" sz="3200" b="1" spc="300" smtClean="0">
                <a:ln w="3175">
                  <a:noFill/>
                  <a:prstDash val="dash"/>
                </a:ln>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rPr>
              <a:t>EDA steps and visualization</a:t>
            </a:r>
            <a:endParaRPr lang="en-IN" altLang="en-US" sz="3200" b="1" spc="300" smtClean="0">
              <a:ln w="3175">
                <a:noFill/>
                <a:prstDash val="dash"/>
              </a:ln>
              <a:solidFill>
                <a:schemeClr val="tx1">
                  <a:lumMod val="85000"/>
                  <a:lumOff val="15000"/>
                </a:schemeClr>
              </a:solidFill>
              <a:latin typeface="Arial" panose="020B0604020202020204" pitchFamily="34" charset="0"/>
              <a:ea typeface="Arial" panose="020B0604020202020204" pitchFamily="34" charset="0"/>
              <a:cs typeface="Arial" panose="020B0604020202020204" pitchFamily="34" charset="0"/>
            </a:endParaRPr>
          </a:p>
        </p:txBody>
      </p:sp>
      <p:pic>
        <p:nvPicPr>
          <p:cNvPr id="3" name="图片 2" descr="F:\高清图\简单背景-小清新\pexels-photo-2123430.jpegpexels-photo-2123430"/>
          <p:cNvPicPr/>
          <p:nvPr>
            <p:custDataLst>
              <p:tags r:id="rId3"/>
            </p:custDataLst>
          </p:nvPr>
        </p:nvPicPr>
        <p:blipFill>
          <a:blip r:embed="rId4"/>
          <a:srcRect r="-220"/>
          <a:stretch>
            <a:fillRect/>
          </a:stretch>
        </p:blipFill>
        <p:spPr>
          <a:xfrm>
            <a:off x="609600" y="609600"/>
            <a:ext cx="10969200" cy="3643200"/>
          </a:xfrm>
          <a:prstGeom prst="rect">
            <a:avLst/>
          </a:prstGeom>
        </p:spPr>
      </p:pic>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FAF5"/>
        </a:solidFill>
        <a:effectLst/>
      </p:bgPr>
    </p:bg>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a:bodyPr>
          <a:lstStyle/>
          <a:p>
            <a:r>
              <a:rPr lang="en-IN" altLang="en-US" smtClean="0">
                <a:solidFill>
                  <a:schemeClr val="tx1">
                    <a:lumMod val="85000"/>
                    <a:lumOff val="15000"/>
                  </a:schemeClr>
                </a:solidFill>
              </a:rPr>
              <a:t>Model dashboard</a:t>
            </a:r>
            <a:endParaRPr lang="en-IN" altLang="en-US" smtClean="0">
              <a:solidFill>
                <a:schemeClr val="tx1">
                  <a:lumMod val="85000"/>
                  <a:lumOff val="15000"/>
                </a:schemeClr>
              </a:solidFill>
            </a:endParaRPr>
          </a:p>
        </p:txBody>
      </p:sp>
      <p:sp>
        <p:nvSpPr>
          <p:cNvPr id="4" name="内容占位符 3"/>
          <p:cNvSpPr>
            <a:spLocks noGrp="1"/>
          </p:cNvSpPr>
          <p:nvPr>
            <p:ph sz="quarter" idx="13"/>
            <p:custDataLst>
              <p:tags r:id="rId2"/>
            </p:custDataLst>
          </p:nvPr>
        </p:nvSpPr>
        <p:spPr/>
        <p:txBody>
          <a:bodyPr>
            <a:normAutofit lnSpcReduction="10000"/>
          </a:bodyPr>
          <a:lstStyle/>
          <a:p>
            <a:r>
              <a:rPr lang="en-IN" altLang="en-US" dirty="0" smtClean="0"/>
              <a:t>In this step we splitted our data set in to two using train test split to predict the model by using different regression algorithms.</a:t>
            </a:r>
            <a:endParaRPr lang="en-US" altLang="zh-CN" dirty="0" smtClean="0"/>
          </a:p>
          <a:p>
            <a:r>
              <a:rPr lang="en-IN" altLang="en-US" dirty="0" smtClean="0"/>
              <a:t>The dashborad of the model contains different columns of the data that need to be cleaned before splitting them in to x test and y test which will be used in later part of the the model building.</a:t>
            </a:r>
            <a:endParaRPr lang="en-IN" altLang="en-US" dirty="0" smtClean="0"/>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p:txBody>
          <a:bodyPr>
            <a:normAutofit/>
          </a:bodyPr>
          <a:lstStyle/>
          <a:p>
            <a:r>
              <a:rPr lang="en-IN" altLang="en-US" dirty="0" smtClean="0"/>
              <a:t>Final model</a:t>
            </a:r>
            <a:endParaRPr lang="en-IN" altLang="en-US" dirty="0" smtClean="0"/>
          </a:p>
        </p:txBody>
      </p:sp>
      <p:sp>
        <p:nvSpPr>
          <p:cNvPr id="5" name="文本占位符 4"/>
          <p:cNvSpPr>
            <a:spLocks noGrp="1"/>
          </p:cNvSpPr>
          <p:nvPr>
            <p:ph type="body" sz="quarter" idx="13"/>
            <p:custDataLst>
              <p:tags r:id="rId2"/>
            </p:custDataLst>
          </p:nvPr>
        </p:nvSpPr>
        <p:spPr/>
        <p:txBody>
          <a:bodyPr>
            <a:normAutofit/>
          </a:bodyPr>
          <a:lstStyle/>
          <a:p>
            <a:r>
              <a:rPr lang="en-IN" altLang="en-US" dirty="0" smtClean="0"/>
              <a:t>The final model is obtained by using the train test split data and by implementing the machine learning alogrithms(random forest regressor) in this case which gives an accuracy of around 84% of accuracy.</a:t>
            </a:r>
            <a:endParaRPr lang="en-IN" altLang="en-US" dirty="0" smtClean="0"/>
          </a:p>
          <a:p>
            <a:r>
              <a:rPr lang="en-IN" altLang="en-US" dirty="0" smtClean="0"/>
              <a:t>This model building is done after cleaning and encoding our data and after implementing the encoding techniques and using train test split.</a:t>
            </a:r>
            <a:endParaRPr lang="en-IN" altLang="en-US" dirty="0" smtClean="0"/>
          </a:p>
        </p:txBody>
      </p:sp>
      <p:pic>
        <p:nvPicPr>
          <p:cNvPr id="3" name="内容占位符 2" descr="图片5"/>
          <p:cNvPicPr>
            <a:picLocks noGrp="1" noChangeAspect="1"/>
          </p:cNvPicPr>
          <p:nvPr>
            <p:ph sz="quarter" idx="14"/>
            <p:custDataLst>
              <p:tags r:id="rId3"/>
            </p:custDataLst>
          </p:nvPr>
        </p:nvPicPr>
        <p:blipFill>
          <a:blip r:embed="rId4"/>
          <a:stretch>
            <a:fillRect/>
          </a:stretch>
        </p:blipFill>
        <p:spPr>
          <a:xfrm>
            <a:off x="5175250" y="795712"/>
            <a:ext cx="6405563" cy="5036388"/>
          </a:xfrm>
        </p:spPr>
      </p:pic>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en-IN" altLang="en-US" smtClean="0"/>
              <a:t>Conclusion</a:t>
            </a:r>
            <a:endParaRPr lang="en-IN" altLang="en-US" smtClean="0"/>
          </a:p>
        </p:txBody>
      </p:sp>
      <p:sp>
        <p:nvSpPr>
          <p:cNvPr id="8" name="文本占位符 7"/>
          <p:cNvSpPr>
            <a:spLocks noGrp="1"/>
          </p:cNvSpPr>
          <p:nvPr>
            <p:ph type="body" sz="quarter" idx="13"/>
            <p:custDataLst>
              <p:tags r:id="rId2"/>
            </p:custDataLst>
          </p:nvPr>
        </p:nvSpPr>
        <p:spPr/>
        <p:txBody>
          <a:bodyPr/>
          <a:lstStyle/>
          <a:p>
            <a:pPr marL="0" indent="0">
              <a:buNone/>
            </a:pPr>
            <a:r>
              <a:rPr lang="en-IN" altLang="en-US" smtClean="0"/>
              <a:t>Finally we conclude that our model is best model by comparing the MAE,MSE and RMSE Scores of different regression algorithms and by plotting a scatter plot to find the distribution between the test and predicted value.</a:t>
            </a:r>
            <a:endParaRPr lang="en-IN" altLang="en-US" smtClean="0"/>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en-US" altLang="zh-CN" dirty="0" smtClean="0"/>
              <a:t>THANKS</a:t>
            </a:r>
            <a:endParaRPr lang="zh-CN" altLang="en-US" dirty="0"/>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SLIDE_BACKGROUND_TYPE" val="topBottom"/>
  <p:tag name="KSO_WM_SLIDE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2"/>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588"/>
</p:tagLst>
</file>

<file path=ppt/tags/tag141.xml><?xml version="1.0" encoding="utf-8"?>
<p:tagLst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588"/>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5.xml><?xml version="1.0" encoding="utf-8"?>
<p:tagLst xmlns:p="http://schemas.openxmlformats.org/presentationml/2006/main">
  <p:tag name="KSO_WM_TEMPLATE_THUMBS_INDEX" val="1、3、7、15"/>
  <p:tag name="KSO_WM_TEMPLATE_SUBCATEGORY" val="0"/>
  <p:tag name="KSO_WM_TAG_VERSION" val="1.0"/>
  <p:tag name="KSO_WM_BEAUTIFY_FLAG" val="#wm#"/>
  <p:tag name="KSO_WM_TEMPLATE_CATEGORY" val="custom"/>
  <p:tag name="KSO_WM_TEMPLATE_INDEX" val="20202588"/>
  <p:tag name="KSO_WM_TEMPLATE_MASTER_TYPE" val="1"/>
  <p:tag name="KSO_WM_TEMPLATE_COLOR_TYPE" val="1"/>
  <p:tag name="KSO_WM_TEMPLATE_MASTER_THUMB_INDEX" val="18"/>
  <p:tag name="KSO_WM_UNIT_SHOW_EDIT_AREA_INDICATION" val="0"/>
</p:tagLst>
</file>

<file path=ppt/tags/tag146.xml><?xml version="1.0" encoding="utf-8"?>
<p:tagLst xmlns:p="http://schemas.openxmlformats.org/presentationml/2006/main">
  <p:tag name="KSO_WM_UNIT_ISCONTENTS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2588_1*a*1"/>
  <p:tag name="KSO_WM_TEMPLATE_CATEGORY" val="custom"/>
  <p:tag name="KSO_WM_TEMPLATE_INDEX" val="20202588"/>
  <p:tag name="KSO_WM_UNIT_LAYERLEVEL" val="1"/>
  <p:tag name="KSO_WM_TAG_VERSION" val="1.0"/>
  <p:tag name="KSO_WM_BEAUTIFY_FLAG" val="#wm#"/>
  <p:tag name="KSO_WM_UNIT_PRESET_TEXT" val="FRESH _x000B_WORK SUMMARY"/>
</p:tagLst>
</file>

<file path=ppt/tags/tag147.xml><?xml version="1.0" encoding="utf-8"?>
<p:tagLst xmlns:p="http://schemas.openxmlformats.org/presentationml/2006/main">
  <p:tag name="KSO_WM_UNIT_ISCONTENTSTITLE" val="0"/>
  <p:tag name="KSO_WM_UNIT_NOCLEAR" val="0"/>
  <p:tag name="KSO_WM_UNIT_VALUE" val="23"/>
  <p:tag name="KSO_WM_UNIT_HIGHLIGHT" val="0"/>
  <p:tag name="KSO_WM_UNIT_COMPATIBLE" val="0"/>
  <p:tag name="KSO_WM_UNIT_DIAGRAM_ISNUMVISUAL" val="0"/>
  <p:tag name="KSO_WM_UNIT_DIAGRAM_ISREFERUNIT" val="0"/>
  <p:tag name="KSO_WM_UNIT_TYPE" val="b"/>
  <p:tag name="KSO_WM_UNIT_INDEX" val="1"/>
  <p:tag name="KSO_WM_UNIT_ID" val="custom20202588_1*b*1"/>
  <p:tag name="KSO_WM_TEMPLATE_CATEGORY" val="custom"/>
  <p:tag name="KSO_WM_TEMPLATE_INDEX" val="20202588"/>
  <p:tag name="KSO_WM_UNIT_LAYERLEVEL" val="1"/>
  <p:tag name="KSO_WM_TAG_VERSION" val="1.0"/>
  <p:tag name="KSO_WM_BEAUTIFY_FLAG" val="#wm#"/>
  <p:tag name="KSO_WM_UNIT_PRESET_TEXT" val="Click here to add to the title"/>
</p:tagLst>
</file>

<file path=ppt/tags/tag148.xml><?xml version="1.0" encoding="utf-8"?>
<p:tagLst xmlns:p="http://schemas.openxmlformats.org/presentationml/2006/main">
  <p:tag name="KSO_WM_TEMPLATE_THUMBS_INDEX" val="1、3、7、15"/>
  <p:tag name="KSO_WM_SLIDE_ID" val="custom2020258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588"/>
  <p:tag name="KSO_WM_SLIDE_LAYOUT" val="a_b"/>
  <p:tag name="KSO_WM_SLIDE_LAYOUT_CNT" val="1_1"/>
  <p:tag name="KSO_WM_TEMPLATE_MASTER_TYPE" val="1"/>
  <p:tag name="KSO_WM_TEMPLATE_COLOR_TYPE" val="1"/>
  <p:tag name="KSO_WM_TEMPLATE_MASTER_THUMB_INDEX" val="12"/>
</p:tagLst>
</file>

<file path=ppt/tags/tag149.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2588_5*a*1"/>
  <p:tag name="KSO_WM_TEMPLATE_CATEGORY" val="custom"/>
  <p:tag name="KSO_WM_TEMPLATE_INDEX" val="20202588"/>
  <p:tag name="KSO_WM_UNIT_LAYERLEVEL" val="1"/>
  <p:tag name="KSO_WM_TAG_VERSION" val="1.0"/>
  <p:tag name="KSO_WM_BEAUTIFY_FLAG" val="#wm#"/>
  <p:tag name="KSO_WM_UNIT_PRESET_TEXT" val="CONTENTS"/>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202588_5*l_h_a*1_1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2588_5*l_h_i*1_1_1"/>
  <p:tag name="KSO_WM_TEMPLATE_CATEGORY" val="custom"/>
  <p:tag name="KSO_WM_TEMPLATE_INDEX" val="20202588"/>
  <p:tag name="KSO_WM_UNIT_LAYERLEVEL" val="1_1_1"/>
  <p:tag name="KSO_WM_TAG_VERSION" val="1.0"/>
  <p:tag name="KSO_WM_BEAUTIFY_FLAG" val="#wm#"/>
</p:tagLst>
</file>

<file path=ppt/tags/tag152.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202588_5*l_h_a*1_2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2588_5*l_h_i*1_2_1"/>
  <p:tag name="KSO_WM_TEMPLATE_CATEGORY" val="custom"/>
  <p:tag name="KSO_WM_TEMPLATE_INDEX" val="20202588"/>
  <p:tag name="KSO_WM_UNIT_LAYERLEVEL" val="1_1_1"/>
  <p:tag name="KSO_WM_TAG_VERSION" val="1.0"/>
  <p:tag name="KSO_WM_BEAUTIFY_FLAG" val="#wm#"/>
</p:tagLst>
</file>

<file path=ppt/tags/tag154.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202588_5*l_h_a*1_3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2588_5*l_h_i*1_3_1"/>
  <p:tag name="KSO_WM_TEMPLATE_CATEGORY" val="custom"/>
  <p:tag name="KSO_WM_TEMPLATE_INDEX" val="20202588"/>
  <p:tag name="KSO_WM_UNIT_LAYERLEVEL" val="1_1_1"/>
  <p:tag name="KSO_WM_TAG_VERSION" val="1.0"/>
  <p:tag name="KSO_WM_BEAUTIFY_FLAG" val="#wm#"/>
</p:tagLst>
</file>

<file path=ppt/tags/tag156.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202588_5*l_h_a*1_4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2588_5*l_h_i*1_4_1"/>
  <p:tag name="KSO_WM_TEMPLATE_CATEGORY" val="custom"/>
  <p:tag name="KSO_WM_TEMPLATE_INDEX" val="20202588"/>
  <p:tag name="KSO_WM_UNIT_LAYERLEVEL" val="1_1_1"/>
  <p:tag name="KSO_WM_TAG_VERSION" val="1.0"/>
  <p:tag name="KSO_WM_BEAUTIFY_FLAG" val="#wm#"/>
</p:tagLst>
</file>

<file path=ppt/tags/tag158.xml><?xml version="1.0" encoding="utf-8"?>
<p:tagLst xmlns:p="http://schemas.openxmlformats.org/presentationml/2006/main">
  <p:tag name="KSO_WM_UNIT_ISCONTENTS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custom20202588_5*l_h_a*1_5_1"/>
  <p:tag name="KSO_WM_TEMPLATE_CATEGORY" val="custom"/>
  <p:tag name="KSO_WM_TEMPLATE_INDEX" val="20202588"/>
  <p:tag name="KSO_WM_UNIT_LAYERLEVEL" val="1_1_1"/>
  <p:tag name="KSO_WM_TAG_VERSION" val="1.0"/>
  <p:tag name="KSO_WM_BEAUTIFY_FLAG" val="#wm#"/>
  <p:tag name="KSO_WM_UNIT_PRESET_TEXT" val="Click here to add to the title"/>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custom20202588_5*l_h_i*1_5_1"/>
  <p:tag name="KSO_WM_TEMPLATE_CATEGORY" val="custom"/>
  <p:tag name="KSO_WM_TEMPLATE_INDEX" val="20202588"/>
  <p:tag name="KSO_WM_UNIT_LAYERLEVEL" val="1_1_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BEAUTIFY_FLAG" val="#wm#"/>
  <p:tag name="KSO_WM_TEMPLATE_CATEGORY" val="custom"/>
  <p:tag name="KSO_WM_TEMPLATE_INDEX" val="20202588"/>
  <p:tag name="KSO_WM_SLIDE_ID" val="custom20202588_5"/>
  <p:tag name="KSO_WM_TEMPLATE_SUBCATEGORY" val="0"/>
  <p:tag name="KSO_WM_TEMPLATE_MASTER_TYPE" val="1"/>
  <p:tag name="KSO_WM_TEMPLATE_COLOR_TYPE" val="1"/>
  <p:tag name="KSO_WM_SLIDE_ITEM_CNT" val="5"/>
  <p:tag name="KSO_WM_SLIDE_INDEX" val="5"/>
  <p:tag name="KSO_WM_TAG_VERSION" val="1.0"/>
  <p:tag name="KSO_WM_SLIDE_TYPE" val="contents"/>
  <p:tag name="KSO_WM_SLIDE_SUBTYPE" val="diag"/>
  <p:tag name="KSO_WM_DIAGRAM_GROUP_CODE" val="l1-1"/>
  <p:tag name="KSO_WM_SLIDE_DIAGTYPE" val="l"/>
  <p:tag name="KSO_WM_SLIDE_LAYOUT" val="a_b_l"/>
  <p:tag name="KSO_WM_SLIDE_LAYOUT_CNT" val="1_1_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7*e*1"/>
  <p:tag name="KSO_WM_TEMPLATE_CATEGORY" val="custom"/>
  <p:tag name="KSO_WM_TEMPLATE_INDEX" val="20202588"/>
  <p:tag name="KSO_WM_UNIT_LAYERLEVEL" val="1"/>
  <p:tag name="KSO_WM_TAG_VERSION" val="1.0"/>
  <p:tag name="KSO_WM_BEAUTIFY_FLAG" val="#wm#"/>
  <p:tag name="KSO_WM_UNIT_ISCONTENTSTITLE" val="0"/>
  <p:tag name="KSO_WM_UNIT_PRESET_TEXT" val="01"/>
  <p:tag name="KSO_WM_UNIT_NOCLEAR" val="0"/>
  <p:tag name="KSO_WM_UNIT_VALUE" val="1"/>
  <p:tag name="KSO_WM_UNIT_TYPE" val="e"/>
  <p:tag name="KSO_WM_UNIT_INDEX"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7*a*1"/>
  <p:tag name="KSO_WM_TEMPLATE_CATEGORY" val="custom"/>
  <p:tag name="KSO_WM_TEMPLATE_INDEX" val="20202588"/>
  <p:tag name="KSO_WM_UNIT_LAYERLEVEL" val="1"/>
  <p:tag name="KSO_WM_TAG_VERSION" val="1.0"/>
  <p:tag name="KSO_WM_BEAUTIFY_FLAG" val="#wm#"/>
  <p:tag name="KSO_WM_UNIT_ISCONTENTSTITLE" val="0"/>
  <p:tag name="KSO_WM_UNIT_NOCLEAR" val="0"/>
  <p:tag name="KSO_WM_UNIT_VALUE" val="10"/>
  <p:tag name="KSO_WM_UNIT_TYPE" val="a"/>
  <p:tag name="KSO_WM_UNIT_INDEX" val="1"/>
  <p:tag name="KSO_WM_UNIT_PRESET_TEXT" val="Click here to add to the title"/>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7*b*1"/>
  <p:tag name="KSO_WM_TEMPLATE_CATEGORY" val="custom"/>
  <p:tag name="KSO_WM_TEMPLATE_INDEX" val="20202588"/>
  <p:tag name="KSO_WM_UNIT_LAYERLEVEL" val="1"/>
  <p:tag name="KSO_WM_TAG_VERSION" val="1.0"/>
  <p:tag name="KSO_WM_BEAUTIFY_FLAG" val="#wm#"/>
  <p:tag name="KSO_WM_UNIT_ISCONTENTSTITLE" val="0"/>
  <p:tag name="KSO_WM_UNIT_NOCLEAR" val="0"/>
  <p:tag name="KSO_WM_UNIT_VALUE" val="66"/>
  <p:tag name="KSO_WM_UNIT_TYPE" val="b"/>
  <p:tag name="KSO_WM_UNIT_INDEX" val="1"/>
  <p:tag name="KSO_WM_UNIT_PRESET_TEXT" val="Click here to add the text, and please try to explain the point of view as succinctly as possible."/>
</p:tagLst>
</file>

<file path=ppt/tags/tag164.xml><?xml version="1.0" encoding="utf-8"?>
<p:tagLst xmlns:p="http://schemas.openxmlformats.org/presentationml/2006/main">
  <p:tag name="KSO_WM_BEAUTIFY_FLAG" val="#wm#"/>
  <p:tag name="KSO_WM_TEMPLATE_CATEGORY" val="custom"/>
  <p:tag name="KSO_WM_TEMPLATE_INDEX" val="20202588"/>
  <p:tag name="KSO_WM_SLIDE_ID" val="custom20202588_7"/>
  <p:tag name="KSO_WM_TEMPLATE_SUBCATEGORY" val="0"/>
  <p:tag name="KSO_WM_TEMPLATE_MASTER_TYPE" val="1"/>
  <p:tag name="KSO_WM_TEMPLATE_COLOR_TYPE" val="1"/>
  <p:tag name="KSO_WM_SLIDE_ITEM_CNT" val="0"/>
  <p:tag name="KSO_WM_SLIDE_INDEX" val="7"/>
  <p:tag name="KSO_WM_TAG_VERSION" val="1.0"/>
  <p:tag name="KSO_WM_SLIDE_TYPE" val="sectionTitle"/>
  <p:tag name="KSO_WM_SLIDE_SUBTYPE" val="pureTxt"/>
  <p:tag name="KSO_WM_SLIDE_LAYOUT" val="a_b_e"/>
  <p:tag name="KSO_WM_SLIDE_LAYOUT_CNT" val="1_1_1"/>
</p:tagLst>
</file>

<file path=ppt/tags/tag165.xml><?xml version="1.0" encoding="utf-8"?>
<p:tagLst xmlns:p="http://schemas.openxmlformats.org/presentationml/2006/main">
  <p:tag name="KSO_WM_UNIT_NOCLEAR" val="0"/>
  <p:tag name="KSO_WM_UNIT_VALUE" val="141"/>
  <p:tag name="KSO_WM_UNIT_HIGHLIGHT" val="0"/>
  <p:tag name="KSO_WM_UNIT_COMPATIBLE" val="0"/>
  <p:tag name="KSO_WM_UNIT_DIAGRAM_ISNUMVISUAL" val="0"/>
  <p:tag name="KSO_WM_UNIT_DIAGRAM_ISREFERUNIT" val="0"/>
  <p:tag name="KSO_WM_UNIT_TYPE" val="f"/>
  <p:tag name="KSO_WM_UNIT_INDEX" val="1"/>
  <p:tag name="KSO_WM_UNIT_ID" val="custom20202588_8*f*1"/>
  <p:tag name="KSO_WM_TEMPLATE_CATEGORY" val="custom"/>
  <p:tag name="KSO_WM_TEMPLATE_INDEX" val="20202588"/>
  <p:tag name="KSO_WM_UNIT_LAYERLEVEL" val="1"/>
  <p:tag name="KSO_WM_TAG_VERSION" val="1.0"/>
  <p:tag name="KSO_WM_BEAUTIFY_FLAG" val="#wm#"/>
  <p:tag name="KSO_WM_UNIT_PRESET_TEXT" val="Click here to add the text, the text is the extraction of your thought, please try to explain your point of view as succinctly as possible."/>
</p:tagLst>
</file>

<file path=ppt/tags/tag166.xml><?xml version="1.0" encoding="utf-8"?>
<p:tagLst xmlns:p="http://schemas.openxmlformats.org/presentationml/2006/main">
  <p:tag name="KSO_WM_UNIT_ISCONTENTS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02588_8*a*1"/>
  <p:tag name="KSO_WM_TEMPLATE_CATEGORY" val="custom"/>
  <p:tag name="KSO_WM_TEMPLATE_INDEX" val="20202588"/>
  <p:tag name="KSO_WM_UNIT_LAYERLEVEL" val="1"/>
  <p:tag name="KSO_WM_TAG_VERSION" val="1.0"/>
  <p:tag name="KSO_WM_BEAUTIFY_FLAG" val="#wm#"/>
  <p:tag name="KSO_WM_UNIT_PRESET_TEXT" val="Click here to add to the title"/>
</p:tagLst>
</file>

<file path=ppt/tags/tag167.xml><?xml version="1.0" encoding="utf-8"?>
<p:tagLst xmlns:p="http://schemas.openxmlformats.org/presentationml/2006/main">
  <p:tag name="KSO_WM_UNIT_VALUE" val="1011*3045"/>
  <p:tag name="KSO_WM_UNIT_HIGHLIGHT" val="0"/>
  <p:tag name="KSO_WM_UNIT_COMPATIBLE" val="0"/>
  <p:tag name="KSO_WM_UNIT_DIAGRAM_ISNUMVISUAL" val="0"/>
  <p:tag name="KSO_WM_UNIT_DIAGRAM_ISREFERUNIT" val="0"/>
  <p:tag name="KSO_WM_UNIT_TYPE" val="d"/>
  <p:tag name="KSO_WM_UNIT_INDEX" val="1"/>
  <p:tag name="KSO_WM_UNIT_ID" val="custom20202588_8*d*1"/>
  <p:tag name="KSO_WM_TEMPLATE_CATEGORY" val="custom"/>
  <p:tag name="KSO_WM_TEMPLATE_INDEX" val="20202588"/>
  <p:tag name="KSO_WM_UNIT_LAYERLEVEL" val="1"/>
  <p:tag name="KSO_WM_TAG_VERSION" val="1.0"/>
  <p:tag name="KSO_WM_BEAUTIFY_FLAG" val="#wm#"/>
  <p:tag name="KSO_WM_UNIT_SUPPORT_UNIT_TYPE" val="[&quot;all&quot;]"/>
</p:tagLst>
</file>

<file path=ppt/tags/tag168.xml><?xml version="1.0" encoding="utf-8"?>
<p:tagLst xmlns:p="http://schemas.openxmlformats.org/presentationml/2006/main">
  <p:tag name="KSO_WM_SLIDE_ID" val="custom20202588_8"/>
  <p:tag name="KSO_WM_TEMPLATE_SUBCATEGORY" val="0"/>
  <p:tag name="KSO_WM_SLIDE_TYPE" val="text"/>
  <p:tag name="KSO_WM_SLIDE_SUBTYPE" val="picTxt"/>
  <p:tag name="KSO_WM_SLIDE_ITEM_CNT" val="0"/>
  <p:tag name="KSO_WM_SLIDE_INDEX" val="8"/>
  <p:tag name="KSO_WM_SLIDE_SIZE" val="864*443"/>
  <p:tag name="KSO_WM_SLIDE_POSITION" val="47*48"/>
  <p:tag name="KSO_WM_TAG_VERSION" val="1.0"/>
  <p:tag name="KSO_WM_BEAUTIFY_FLAG" val="#wm#"/>
  <p:tag name="KSO_WM_TEMPLATE_CATEGORY" val="custom"/>
  <p:tag name="KSO_WM_TEMPLATE_INDEX" val="20202588"/>
  <p:tag name="KSO_WM_SLIDE_LAYOUT" val="a_d_f"/>
  <p:tag name="KSO_WM_SLIDE_LAYOUT_CNT" val="1_1_1"/>
  <p:tag name="KSO_WM_TEMPLATE_MASTER_TYPE" val="1"/>
  <p:tag name="KSO_WM_TEMPLATE_COLOR_TYPE"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9*a*1"/>
  <p:tag name="KSO_WM_TEMPLATE_CATEGORY" val="custom"/>
  <p:tag name="KSO_WM_TEMPLATE_INDEX" val="20202588"/>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9*f*1"/>
  <p:tag name="KSO_WM_TEMPLATE_CATEGORY" val="custom"/>
  <p:tag name="KSO_WM_TEMPLATE_INDEX" val="20202588"/>
  <p:tag name="KSO_WM_UNIT_LAYERLEVEL" val="1"/>
  <p:tag name="KSO_WM_TAG_VERSION" val="1.0"/>
  <p:tag name="KSO_WM_BEAUTIFY_FLAG" val="#wm#"/>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3;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TYPE" val="f"/>
  <p:tag name="KSO_WM_UNIT_INDEX" val="1"/>
</p:tagLst>
</file>

<file path=ppt/tags/tag171.xml><?xml version="1.0" encoding="utf-8"?>
<p:tagLst xmlns:p="http://schemas.openxmlformats.org/presentationml/2006/main">
  <p:tag name="KSO_WM_SLIDE_ID" val="custom20202588_9"/>
  <p:tag name="KSO_WM_TEMPLATE_SUBCATEGORY" val="0"/>
  <p:tag name="KSO_WM_SLIDE_ITEM_CNT" val="0"/>
  <p:tag name="KSO_WM_SLIDE_INDEX" val="9"/>
  <p:tag name="KSO_WM_TAG_VERSION" val="1.0"/>
  <p:tag name="KSO_WM_BEAUTIFY_FLAG" val="#wm#"/>
  <p:tag name="KSO_WM_TEMPLATE_CATEGORY" val="custom"/>
  <p:tag name="KSO_WM_TEMPLATE_INDEX" val="20202588"/>
  <p:tag name="KSO_WM_SLIDE_TYPE" val="text"/>
  <p:tag name="KSO_WM_SLIDE_SUBTYPE" val="pureTxt"/>
  <p:tag name="KSO_WM_SLIDE_SIZE" val="758*343"/>
  <p:tag name="KSO_WM_SLIDE_POSITION" val="100*98"/>
  <p:tag name="KSO_WM_SLIDE_LAYOUT" val="a_f"/>
  <p:tag name="KSO_WM_SLIDE_LAYOUT_CNT" val="1_1"/>
  <p:tag name="KSO_WM_TEMPLATE_MASTER_TYPE" val="1"/>
  <p:tag name="KSO_WM_TEMPLATE_COLOR_TYPE"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0*a*1"/>
  <p:tag name="KSO_WM_TEMPLATE_CATEGORY" val="custom"/>
  <p:tag name="KSO_WM_TEMPLATE_INDEX" val="20202588"/>
  <p:tag name="KSO_WM_UNIT_LAYERLEVEL" val="1"/>
  <p:tag name="KSO_WM_TAG_VERSION" val="1.0"/>
  <p:tag name="KSO_WM_BEAUTIFY_FLAG" val="#wm#"/>
  <p:tag name="KSO_WM_UNIT_ISCONTENTSTITLE" val="0"/>
  <p:tag name="KSO_WM_UNIT_PRESET_TEXT" val="Enter title"/>
  <p:tag name="KSO_WM_UNIT_NOCLEAR" val="0"/>
  <p:tag name="KSO_WM_UNIT_VALUE" val="10"/>
  <p:tag name="KSO_WM_UNIT_TYPE" val="a"/>
  <p:tag name="KSO_WM_UNIT_INDEX"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0*f*1"/>
  <p:tag name="KSO_WM_TEMPLATE_CATEGORY" val="custom"/>
  <p:tag name="KSO_WM_TEMPLATE_INDEX" val="20202588"/>
  <p:tag name="KSO_WM_UNIT_LAYERLEVEL" val="1"/>
  <p:tag name="KSO_WM_TAG_VERSION" val="1.0"/>
  <p:tag name="KSO_WM_BEAUTIFY_FLAG" val="#wm#"/>
  <p:tag name="KSO_WM_UNIT_NOCLEAR" val="0"/>
  <p:tag name="KSO_WM_UNIT_VALUE" val="216"/>
  <p:tag name="KSO_WM_UNIT_TYPE" val="f"/>
  <p:tag name="KSO_WM_UNIT_INDEX" val="1"/>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Lst>
</file>

<file path=ppt/tags/tag174.xml><?xml version="1.0" encoding="utf-8"?>
<p:tagLst xmlns:p="http://schemas.openxmlformats.org/presentationml/2006/main">
  <p:tag name="KSO_WM_UNIT_VALUE" val="1398*1778"/>
  <p:tag name="KSO_WM_UNIT_HIGHLIGHT" val="0"/>
  <p:tag name="KSO_WM_UNIT_COMPATIBLE" val="0"/>
  <p:tag name="KSO_WM_UNIT_DIAGRAM_ISNUMVISUAL" val="0"/>
  <p:tag name="KSO_WM_UNIT_DIAGRAM_ISREFERUNIT" val="0"/>
  <p:tag name="KSO_WM_UNIT_TYPE" val="d"/>
  <p:tag name="KSO_WM_UNIT_INDEX" val="1"/>
  <p:tag name="KSO_WM_UNIT_ID" val="custom20202588_10*d*1"/>
  <p:tag name="KSO_WM_TEMPLATE_CATEGORY" val="custom"/>
  <p:tag name="KSO_WM_TEMPLATE_INDEX" val="20202588"/>
  <p:tag name="KSO_WM_UNIT_SUPPORT_UNIT_TYPE" val="[&quot;all&quot;]"/>
  <p:tag name="KSO_WM_UNIT_LAYERLEVEL" val="1"/>
  <p:tag name="KSO_WM_TAG_VERSION" val="1.0"/>
  <p:tag name="KSO_WM_BEAUTIFY_FLAG" val="#wm#"/>
</p:tagLst>
</file>

<file path=ppt/tags/tag175.xml><?xml version="1.0" encoding="utf-8"?>
<p:tagLst xmlns:p="http://schemas.openxmlformats.org/presentationml/2006/main">
  <p:tag name="KSO_WM_SLIDE_ID" val="custom20202588_10"/>
  <p:tag name="KSO_WM_TEMPLATE_SUBCATEGORY" val="0"/>
  <p:tag name="KSO_WM_SLIDE_ITEM_CNT" val="0"/>
  <p:tag name="KSO_WM_SLIDE_INDEX" val="10"/>
  <p:tag name="KSO_WM_TAG_VERSION" val="1.0"/>
  <p:tag name="KSO_WM_BEAUTIFY_FLAG" val="#wm#"/>
  <p:tag name="KSO_WM_TEMPLATE_CATEGORY" val="custom"/>
  <p:tag name="KSO_WM_TEMPLATE_INDEX" val="20202588"/>
  <p:tag name="KSO_WM_SLIDE_TYPE" val="text"/>
  <p:tag name="KSO_WM_SLIDE_SUBTYPE" val="picTxt"/>
  <p:tag name="KSO_WM_SLIDE_SIZE" val="866*400"/>
  <p:tag name="KSO_WM_SLIDE_POSITION" val="45*60"/>
  <p:tag name="KSO_WM_SLIDE_LAYOUT" val="a_d_f"/>
  <p:tag name="KSO_WM_SLIDE_LAYOUT_CNT" val="1_1_1"/>
  <p:tag name="KSO_WM_TEMPLATE_MASTER_TYPE" val="1"/>
  <p:tag name="KSO_WM_TEMPLATE_COLOR_TYPE"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4*a*1"/>
  <p:tag name="KSO_WM_TEMPLATE_CATEGORY" val="custom"/>
  <p:tag name="KSO_WM_TEMPLATE_INDEX" val="20202588"/>
  <p:tag name="KSO_WM_UNIT_LAYERLEVEL" val="1"/>
  <p:tag name="KSO_WM_TAG_VERSION" val="1.0"/>
  <p:tag name="KSO_WM_BEAUTIFY_FLAG" val="#wm#"/>
  <p:tag name="KSO_WM_UNIT_ISCONTENTSTITLE" val="0"/>
  <p:tag name="KSO_WM_UNIT_NOCLEAR" val="0"/>
  <p:tag name="KSO_WM_UNIT_VALUE" val="26"/>
  <p:tag name="KSO_WM_UNIT_TYPE" val="a"/>
  <p:tag name="KSO_WM_UNIT_INDEX" val="1"/>
  <p:tag name="KSO_WM_UNIT_PRESET_TEXT" val="Click here to add to the title"/>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4*f*1"/>
  <p:tag name="KSO_WM_TEMPLATE_CATEGORY" val="custom"/>
  <p:tag name="KSO_WM_TEMPLATE_INDEX" val="20202588"/>
  <p:tag name="KSO_WM_UNIT_LAYERLEVEL" val="1"/>
  <p:tag name="KSO_WM_TAG_VERSION" val="1.0"/>
  <p:tag name="KSO_WM_BEAUTIFY_FLAG" val="#wm#"/>
  <p:tag name="KSO_WM_UNIT_NOCLEAR" val="0"/>
  <p:tag name="KSO_WM_UNIT_VALUE" val="220"/>
  <p:tag name="KSO_WM_UNIT_TYPE" val="f"/>
  <p:tag name="KSO_WM_UNIT_INDEX" val="1"/>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178.xml><?xml version="1.0" encoding="utf-8"?>
<p:tagLst xmlns:p="http://schemas.openxmlformats.org/presentationml/2006/main">
  <p:tag name="KSO_WM_SLIDE_ID" val="custom20202588_14"/>
  <p:tag name="KSO_WM_TEMPLATE_SUBCATEGORY" val="0"/>
  <p:tag name="KSO_WM_SLIDE_ITEM_CNT" val="0"/>
  <p:tag name="KSO_WM_SLIDE_INDEX" val="14"/>
  <p:tag name="KSO_WM_TAG_VERSION" val="1.0"/>
  <p:tag name="KSO_WM_BEAUTIFY_FLAG" val="#wm#"/>
  <p:tag name="KSO_WM_TEMPLATE_CATEGORY" val="custom"/>
  <p:tag name="KSO_WM_TEMPLATE_INDEX" val="20202588"/>
  <p:tag name="KSO_WM_SLIDE_TYPE" val="text"/>
  <p:tag name="KSO_WM_SLIDE_SUBTYPE" val="pureTxt"/>
  <p:tag name="KSO_WM_SLIDE_SIZE" val="720*329"/>
  <p:tag name="KSO_WM_SLIDE_POSITION" val="119*105"/>
  <p:tag name="KSO_WM_SLIDE_LAYOUT" val="a_f"/>
  <p:tag name="KSO_WM_SLIDE_LAYOUT_CNT" val="1_1"/>
  <p:tag name="KSO_WM_TEMPLATE_MASTER_TYPE" val="1"/>
  <p:tag name="KSO_WM_TEMPLATE_COLOR_TYPE" val="1"/>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588_15*a*1"/>
  <p:tag name="KSO_WM_TEMPLATE_CATEGORY" val="custom"/>
  <p:tag name="KSO_WM_TEMPLATE_INDEX" val="20202588"/>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谢谢聆听"/>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BEAUTIFY_FLAG" val="#wm#"/>
  <p:tag name="KSO_WM_TEMPLATE_CATEGORY" val="custom"/>
  <p:tag name="KSO_WM_TEMPLATE_INDEX" val="20202588"/>
  <p:tag name="KSO_WM_SLIDE_ID" val="custom20202588_15"/>
  <p:tag name="KSO_WM_TEMPLATE_SUBCATEGORY" val="0"/>
  <p:tag name="KSO_WM_TEMPLATE_MASTER_TYPE" val="1"/>
  <p:tag name="KSO_WM_TEMPLATE_COLOR_TYPE" val="1"/>
  <p:tag name="KSO_WM_SLIDE_ITEM_CNT" val="0"/>
  <p:tag name="KSO_WM_SLIDE_INDEX" val="15"/>
  <p:tag name="KSO_WM_TAG_VERSION" val="1.0"/>
  <p:tag name="KSO_WM_SLIDE_TYPE" val="endPage"/>
  <p:tag name="KSO_WM_SLIDE_SUBTYPE" val="pureTxt"/>
  <p:tag name="KSO_WM_SLIDE_LAYOUT" val="a"/>
  <p:tag name="KSO_WM_SLIDE_LAYOUT_CNT"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 name="KSO_WM_SLIDE_BACKGROUND_TYPE" val="general"/>
  <p:tag name="KSO_WM_SLIDE_BK_DARK_LIGHT" val="2"/>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 name="KSO_WM_SLIDE_BACKGROUND_TYPE" val="general"/>
  <p:tag name="KSO_WM_SLIDE_BK_DARK_LIGHT" val="2"/>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 name="KSO_WM_SLIDE_BACKGROUND_TYPE" val="frame"/>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 name="KSO_WM_SLIDE_BACKGROUND_TYPE" val="frame"/>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 name="KSO_WM_SLIDE_BACKGROUND_TYPE" val="frame"/>
  <p:tag name="KSO_WM_SLIDE_BK_DARK_LIGHT" val="2"/>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SLIDE_BACKGROUND_TYPE" val="leftRight"/>
  <p:tag name="KSO_WM_SLIDE_BK_DARK_LIGHT" val="2"/>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 name="KSO_WM_SLIDE_BACKGROUND_TYPE" val="leftRight"/>
  <p:tag name="KSO_WM_SLIDE_BK_DARK_LIGHT" val="2"/>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heme/theme1.xml><?xml version="1.0" encoding="utf-8"?>
<a:theme xmlns:a="http://schemas.openxmlformats.org/drawingml/2006/main" name="Office 主题​​">
  <a:themeElements>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2.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3.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4.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5.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6.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7.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ppt/theme/themeOverride8.xml><?xml version="1.0" encoding="utf-8"?>
<a:themeOverride xmlns:a="http://schemas.openxmlformats.org/drawingml/2006/main">
  <a:clrScheme name="自定义 44">
    <a:dk1>
      <a:srgbClr val="000000"/>
    </a:dk1>
    <a:lt1>
      <a:srgbClr val="FFFFFF"/>
    </a:lt1>
    <a:dk2>
      <a:srgbClr val="EAF9F4"/>
    </a:dk2>
    <a:lt2>
      <a:srgbClr val="FFFFFF"/>
    </a:lt2>
    <a:accent1>
      <a:srgbClr val="7ED9CD"/>
    </a:accent1>
    <a:accent2>
      <a:srgbClr val="88DABD"/>
    </a:accent2>
    <a:accent3>
      <a:srgbClr val="96D9AA"/>
    </a:accent3>
    <a:accent4>
      <a:srgbClr val="B9DF9E"/>
    </a:accent4>
    <a:accent5>
      <a:srgbClr val="BED385"/>
    </a:accent5>
    <a:accent6>
      <a:srgbClr val="D3C978"/>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0</TotalTime>
  <Words>1914</Words>
  <Application>WPS Presentation</Application>
  <PresentationFormat>宽屏</PresentationFormat>
  <Paragraphs>53</Paragraphs>
  <Slides>8</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SimSun</vt:lpstr>
      <vt:lpstr>Wingdings</vt:lpstr>
      <vt:lpstr>Microsoft YaHei</vt:lpstr>
      <vt:lpstr>Segoe UI</vt:lpstr>
      <vt:lpstr>Arial Unicode MS</vt:lpstr>
      <vt:lpstr>Office 主题​​</vt:lpstr>
      <vt:lpstr>FRESH GRAFFITI  EDUCATION</vt:lpstr>
      <vt:lpstr>PowerPoint 演示文稿</vt:lpstr>
      <vt:lpstr>Click here to add to the title</vt:lpstr>
      <vt:lpstr>PowerPoint 演示文稿</vt:lpstr>
      <vt:lpstr>Click here to add to the title</vt:lpstr>
      <vt:lpstr>Enter title</vt:lpstr>
      <vt:lpstr>Click here to add to the title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Karthik Komanduru</cp:lastModifiedBy>
  <cp:revision>14</cp:revision>
  <dcterms:created xsi:type="dcterms:W3CDTF">2019-09-06T09:56:00Z</dcterms:created>
  <dcterms:modified xsi:type="dcterms:W3CDTF">2021-10-10T13:21:16Z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0A6E81130DF84525A3937086C4869459</vt:lpwstr>
  </property>
</Properties>
</file>