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74" r:id="rId6"/>
    <p:sldId id="270" r:id="rId7"/>
    <p:sldId id="268" r:id="rId8"/>
    <p:sldId id="267" r:id="rId9"/>
    <p:sldId id="263" r:id="rId10"/>
    <p:sldId id="264" r:id="rId11"/>
    <p:sldId id="265" r:id="rId12"/>
    <p:sldId id="266" r:id="rId13"/>
    <p:sldId id="269" r:id="rId14"/>
  </p:sldIdLst>
  <p:sldSz cx="9144000" cy="6858000" type="screen4x3"/>
  <p:notesSz cx="6858000" cy="99456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987D-B22B-456D-A6B9-DBDE04404427}" type="datetimeFigureOut">
              <a:rPr lang="ru-RU" smtClean="0"/>
              <a:t>14.06.2016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91F57-67E6-489E-BAE7-E1433D4251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48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E15F-C337-4B36-A6A5-AB2D272090AD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BD2C-1BC5-4D58-98FF-97220E053C00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B1E-5482-4309-9426-6CD7FF6B085E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68E2-7FC4-4F8C-8837-96379D040E6A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4AC-B280-4EDA-81F8-E171E70EE518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6626-2780-4D41-BCDF-58B708F63D96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E9C-36BB-4A73-AADC-C13384336760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E1E1-9BD9-4A03-9FCD-5F057CA632B2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6FC-A3C1-43EF-8047-0975E52662CB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2CB4-EA30-42FD-9038-5C4D28CCE0A1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2D85-EA36-4239-A67F-514CB4E3E968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75FE-7CD9-4EF9-B6EC-E132D6B398E4}" type="datetime1">
              <a:rPr lang="ru-RU" smtClean="0"/>
              <a:t>14.06.2016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4885" y="2060848"/>
            <a:ext cx="8712968" cy="2304256"/>
          </a:xfrm>
        </p:spPr>
        <p:txBody>
          <a:bodyPr>
            <a:no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обучающей программы тренировки дельфинов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4509120"/>
            <a:ext cx="8640960" cy="2040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Студентка:		 	   Семенова Юлия Леонидовна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	 	к.т.н., доц. Романцев В.В.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выполнена в СПбГЭТУ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«ЛЭТИ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04664"/>
            <a:ext cx="8123634" cy="113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ниверситет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«ЛЭТИ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им. В.И. Ульянова (Ленина)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программы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key\Downloads\рисунок-связи-мду-модулями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t="1463" b="2451"/>
          <a:stretch/>
        </p:blipFill>
        <p:spPr bwMode="auto">
          <a:xfrm>
            <a:off x="258184" y="1273628"/>
            <a:ext cx="8711303" cy="504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62457" cy="77809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переходов между экранными формами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key\Desktop\диаграмма-переходов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" t="5596" r="11871" b="16071"/>
          <a:stretch/>
        </p:blipFill>
        <p:spPr bwMode="auto">
          <a:xfrm>
            <a:off x="858135" y="1196752"/>
            <a:ext cx="7573833" cy="5127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58135" y="1196752"/>
            <a:ext cx="7573833" cy="5128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0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238" y="1196752"/>
            <a:ext cx="8229600" cy="18287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тестирование всей программы и автоматизированное тестирование следующих методов: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GiveCommand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класса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класса 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эргономическим требованиям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74238" y="4427984"/>
            <a:ext cx="82296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itchFamily="34" charset="0"/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Проведена проверка разработанной программы на соответствие эргономическим требованиям к проектированию мультимедийных пользовательских интерфейсов.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Основные результаты работы: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оздана имитационная модель тренировки дельфинов;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проект обучающей программы;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еализованы основные модули программы.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работ планируется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этапа обучения дельфина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командам и уточнения модели обучения.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9046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компьютерной программы для обучения и проверки знаний специалистов по тренировке дельфинов.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</a:t>
            </a:r>
          </a:p>
          <a:p>
            <a:pPr algn="just">
              <a:lnSpc>
                <a:spcPct val="135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нализ и выбор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методики тренировки дельфинов;</a:t>
            </a:r>
          </a:p>
          <a:p>
            <a:pPr algn="just">
              <a:lnSpc>
                <a:spcPct val="135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имитационной модели тренировки;</a:t>
            </a:r>
          </a:p>
          <a:p>
            <a:pPr algn="just">
              <a:lnSpc>
                <a:spcPct val="135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обучающей программы;</a:t>
            </a:r>
          </a:p>
          <a:p>
            <a:pPr algn="just">
              <a:lnSpc>
                <a:spcPct val="135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модулей программы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35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разработанной программы;</a:t>
            </a:r>
          </a:p>
          <a:p>
            <a:pPr algn="just">
              <a:lnSpc>
                <a:spcPct val="135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полученных результатов.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тренировки дельфина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key\Downloads\Рисунок-этапы-дрессировки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"/>
          <a:stretch/>
        </p:blipFill>
        <p:spPr bwMode="auto">
          <a:xfrm>
            <a:off x="467544" y="1052736"/>
            <a:ext cx="8352928" cy="534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приручения дельфина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key\OneDrive\Изображения\Снимки экрана\2016-05-06 (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408712" cy="199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key\OneDrive\Изображения\Снимки экрана\2016-05-06 (4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65"/>
          <a:stretch/>
        </p:blipFill>
        <p:spPr bwMode="auto">
          <a:xfrm>
            <a:off x="458224" y="3933056"/>
            <a:ext cx="8352928" cy="20882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84343" y="3404899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без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6633" y="609329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состояний процесса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закреплением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навыков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обучения дельфина командам</a:t>
            </a:r>
            <a:endParaRPr lang="ru-RU" sz="3600" dirty="0"/>
          </a:p>
        </p:txBody>
      </p:sp>
      <p:pic>
        <p:nvPicPr>
          <p:cNvPr id="6" name="Рисунок 5" descr="C:\Users\key\Desktop\ПО дельфины\Рисунки и схемы\диаграмма состояний 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984776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key\Desktop\ПО дельфины\Рисунки и схемы\диарг сост 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9305"/>
            <a:ext cx="8640960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384343" y="32129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без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3224" y="5815981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состояний процесса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закреплением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навыков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обучающей 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требований к функциональным характеристикам программы;</a:t>
            </a:r>
          </a:p>
          <a:p>
            <a:pPr algn="just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исходных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</a:p>
          <a:p>
            <a:pPr algn="just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средств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разработки;</a:t>
            </a:r>
          </a:p>
          <a:p>
            <a:pPr algn="just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логической структуры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программы;</a:t>
            </a:r>
          </a:p>
          <a:p>
            <a:pPr algn="just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графического интерфейса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3" y="85194"/>
            <a:ext cx="7992887" cy="114300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функций программы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key\Downloads\Состав-функций-программы-—-копия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t="1733" b="2846"/>
          <a:stretch/>
        </p:blipFill>
        <p:spPr bwMode="auto">
          <a:xfrm>
            <a:off x="255193" y="1075765"/>
            <a:ext cx="8640959" cy="523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5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обучающей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52839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</a:p>
          <a:p>
            <a:pPr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модулей, выполняющих основные функции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пользователя;</a:t>
            </a:r>
          </a:p>
          <a:p>
            <a:pPr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инсталлятора.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 БД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key\OneDrive\Изображения\Снимки экрана\2016-05-31 (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40960" cy="447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51520" y="1556792"/>
            <a:ext cx="8640960" cy="4475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4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187</Words>
  <Application>Microsoft Office PowerPoint</Application>
  <PresentationFormat>Экран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Разработка обучающей программы тренировки дельфинов</vt:lpstr>
      <vt:lpstr>Презентация PowerPoint</vt:lpstr>
      <vt:lpstr>Этапы тренировки дельфина</vt:lpstr>
      <vt:lpstr>Модель приручения дельфина</vt:lpstr>
      <vt:lpstr>Модель обучения дельфина командам</vt:lpstr>
      <vt:lpstr>Проектирование обучающей программы</vt:lpstr>
      <vt:lpstr>Состав функций программы</vt:lpstr>
      <vt:lpstr>Реализация обучающей программы</vt:lpstr>
      <vt:lpstr>Схема данных БД</vt:lpstr>
      <vt:lpstr>Модули программы</vt:lpstr>
      <vt:lpstr>Схема переходов между экранными формами</vt:lpstr>
      <vt:lpstr>Тестирование программы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обучающей программы тренировки дельфинов</dc:title>
  <dc:creator>Юлия Семенова</dc:creator>
  <cp:lastModifiedBy>Julia</cp:lastModifiedBy>
  <cp:revision>39</cp:revision>
  <cp:lastPrinted>2016-06-14T18:43:05Z</cp:lastPrinted>
  <dcterms:created xsi:type="dcterms:W3CDTF">2016-06-06T17:03:56Z</dcterms:created>
  <dcterms:modified xsi:type="dcterms:W3CDTF">2016-06-14T18:46:05Z</dcterms:modified>
</cp:coreProperties>
</file>