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AAB5-5225-B11F-539E-0A762D82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AFA5-126D-BCAA-50B6-E3C8CA7E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BD05-8118-878D-F8CF-8713809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FB88-83DA-456A-7709-430896E2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340B-E8B7-6EA8-BD31-E44CDA0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3F3-E95E-97D7-859C-EA51396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05D91-5B42-A0EA-3330-5F82B091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A91B-8794-2151-915D-B19D438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5C3-F1C6-950A-A9C8-BD8DE015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C2B5-8A07-E623-8F90-E4DCEC13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4CF77-74B7-CC32-BD79-87F20F37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E5AE-F40C-F2C8-0B7D-2ADE50B7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3F18-A54A-3637-BFB6-B78A5DCF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1421-6B3B-E5A6-EDCE-C680C0E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57B8-373D-5CF6-5218-7F4296FF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6BF0-A6C1-D2A8-B6BE-C984750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E115-A58A-34B6-B1CA-C0DCB75D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8E5D-4577-14CE-E965-18C5FA5C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9934-70B3-442B-8804-08FCA16B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7128-B7E6-4028-E232-6540D8E6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B0A-B6F3-815A-C6D4-7C63349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04A8-6372-6B5F-981B-D958874B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A1C2-C186-02D3-998F-0FD8928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78F2-0127-6872-EAA2-E06FB5D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77B4-C32C-A315-87B1-3D9FCF9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5C7-FE6D-92C2-ADEE-5253962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1074-5502-8ECF-D567-5B8D2215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C9C7-906A-DDD2-2F27-2EB64D7A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2B61-6B02-691B-A566-8459C631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014F-A3DF-D8AE-AFF8-BE5AA238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F68B-2E98-B231-C368-558C9A6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5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10D-8980-6AD3-374B-6C6C6300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CFEB-5A7C-4174-2670-72B65BC9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A0A0-0801-D00B-2E8D-C1D8596F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DD72D-DD62-56F7-4956-663B21F3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AD5C-475E-C102-1536-F13CAE24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5785-F0E4-A1AB-4D8A-88736474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E7754-E9DC-07F9-357D-AE6D598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F49DD-B8F2-503D-E478-A03976B4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9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60F-2177-524D-1D30-1C9B981F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F0B3-C96B-14BC-9ED9-5F8D728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8738-D332-44C7-B1CE-BEE0410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F228-C4EA-FAC2-04B6-11A090A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1117C-E12D-0345-1F17-00A3560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2D06-4678-9BC9-0EF5-9EE9A12B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30B-A8FF-010A-1D87-ADFD401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0DD-716C-F55E-954B-C6CB97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6BF8-C940-941E-D605-E7D02440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DC06-450E-5CB8-D513-7BC5AB92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1A47-12F2-2D27-3CBC-7C23449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79A7F-0C3A-23A4-7FCB-E99400B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1656-06C7-9E8E-50D5-F1C7EF2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5C23-2EFB-6A52-F9D2-47EF7CB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A185F-89F3-85FA-F42B-679D5E80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40CD-6170-0CAE-45DD-CA104EF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2103-87B6-A2F5-3B24-C52052B6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5C75A-BAA7-A007-9CF6-17572F74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E6D3-3A7F-945B-C723-EE5A963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2068-F718-BF39-16FC-FE75F46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736A-9E63-5B05-D2F7-FE29F92D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D972-4110-EAB9-9055-2BDBD8EB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5454-7EDA-487F-838B-34A02ED1A8B2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6901-DA2E-C697-04F3-F2045700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B375-A951-86BB-B3EF-404090F4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ECF-E4B9-4C36-3873-4A54A74DF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IEEE RAS </a:t>
            </a:r>
            <a:br>
              <a:rPr lang="en-IN" dirty="0"/>
            </a:br>
            <a:r>
              <a:rPr lang="en-IN" dirty="0"/>
              <a:t>PCB DESIGNING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6D6F-640D-CFEA-523D-9A6537200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Akshay K B  :PES1UG20EC802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Kanusha R K :PES1UG19EE046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 Manasa K      :PES1UG19EE057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9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58C3-8826-CCDE-31C8-140E1D29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/>
              <a:t>					ROUTING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7FEAE-810E-C3BC-885D-9DB46152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91" y="252998"/>
            <a:ext cx="641659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396A-E3EF-6D25-124B-40927569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3D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F5949-0FC6-B32F-1C04-BC0CD347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7" y="1426566"/>
            <a:ext cx="3970364" cy="3825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1EC84-42BA-B2A8-8273-321F4576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11" y="1435531"/>
            <a:ext cx="4138019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D558-FD67-1A02-9424-BA6E7A3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FA14-90F6-9750-B4BB-FB3F4EB5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intends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minimize the time spent on wiring and checking circuits by designing PCBs.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PCBs with the given specifications were to be designed.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527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A498-46BD-A613-F51B-ACE48EFC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D8A8-5F48-E7ED-25AF-642B9D63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Uno.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motor driver.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sensors  &amp; (5 slots for - 5V pins and 3.3V, 5 slots for -GND pins).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pins,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pi,I2C.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inserting two motor wires.</a:t>
            </a: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stepper mo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 driver a4988.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 to connect any battery of more than 12 volt rating via XT60 connector.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106-3383-F410-DCB5-1EC9BD0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DC78-59D1-77CD-EF75-60C501E3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software tool used for creating PCB-1 is EAGLE.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			CIRCUIT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47FC2-7FD1-0A3D-13D3-472CC3BE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588"/>
            <a:ext cx="12192000" cy="38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94B9-9F4C-9EF0-0208-F4DA13DC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      </a:t>
            </a:r>
          </a:p>
          <a:p>
            <a:pPr marL="0" indent="0">
              <a:buNone/>
            </a:pPr>
            <a:r>
              <a:rPr lang="en-IN" dirty="0"/>
              <a:t>				        </a:t>
            </a:r>
          </a:p>
          <a:p>
            <a:pPr marL="0" indent="0">
              <a:buNone/>
            </a:pPr>
            <a:r>
              <a:rPr lang="en-IN" dirty="0"/>
              <a:t>				PCB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B6926-2AB2-6BE6-786E-EF6C3FF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47" y="374412"/>
            <a:ext cx="4963144" cy="56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07A2-F738-B3EB-1661-35B05D36C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2"/>
            <a:ext cx="10515600" cy="668767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PCB AFTER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1713E-838B-73E1-6775-6A175754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3183" y="-86145"/>
            <a:ext cx="9336719" cy="622447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13B6C65-EA34-D2CA-B3B7-1474B39E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74132"/>
              </p:ext>
            </p:extLst>
          </p:nvPr>
        </p:nvGraphicFramePr>
        <p:xfrm>
          <a:off x="6221250" y="719666"/>
          <a:ext cx="5370990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703">
                  <a:extLst>
                    <a:ext uri="{9D8B030D-6E8A-4147-A177-3AD203B41FA5}">
                      <a16:colId xmlns:a16="http://schemas.microsoft.com/office/drawing/2014/main" val="2500272021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379901461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075098188"/>
                    </a:ext>
                  </a:extLst>
                </a:gridCol>
                <a:gridCol w="1233996">
                  <a:extLst>
                    <a:ext uri="{9D8B030D-6E8A-4147-A177-3AD203B41FA5}">
                      <a16:colId xmlns:a16="http://schemas.microsoft.com/office/drawing/2014/main" val="521686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Referance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Screw Terminal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2Pcs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J24,J25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A4988 Stepper driver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2pcs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U2,U3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XT60 connector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Lipo</a:t>
                      </a:r>
                      <a:r>
                        <a:rPr lang="en-US" dirty="0"/>
                        <a:t> battery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5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L293D 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U1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the male Berge connector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Berge connector 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3-4strips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slot,JP7,JP8,JP20,JP18,JP3,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Capacitor 100uf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2pcs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C1,C2 after solder bend 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400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EA0B86-B0E6-5259-5528-8E515D4E5EF3}"/>
              </a:ext>
            </a:extLst>
          </p:cNvPr>
          <p:cNvSpPr txBox="1"/>
          <p:nvPr/>
        </p:nvSpPr>
        <p:spPr>
          <a:xfrm>
            <a:off x="6531411" y="6049704"/>
            <a:ext cx="494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OF MATERIAL(BOM) COMPONENTS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6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97C-F5C8-DFA3-8053-6CBDC711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AC3B-FCF2-51DA-07A7-AE08C872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Arduino NANO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motor driver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sensors (5 slots for - 5V pins, 5 slots for -GND pins)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inserting two motor wires.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 to connect any battery of more than 12 Volt rating via XT60 Connector.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Provision to connect battery percentage display in the PCB.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A28-FB99-BA31-3C4C-A81382CA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2F7C-C7EB-5751-4E2D-6546F10A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8"/>
            <a:ext cx="10515600" cy="54236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software tool used for creating PCB-2 is </a:t>
            </a:r>
            <a:r>
              <a:rPr lang="en-IN" dirty="0" err="1"/>
              <a:t>KiCAD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	SCHEMATIC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BE01-1036-52E0-6B3D-5316333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98" y="1891552"/>
            <a:ext cx="9335309" cy="40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4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7D1-30F9-D765-BE9F-ADC9DE33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      FOOTPRINTS ASSIGNED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51891-95C9-67F5-A796-60FB2C6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340659"/>
            <a:ext cx="9358171" cy="5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361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IEEE RAS  PCB DESIGNING INTERNSHIP</vt:lpstr>
      <vt:lpstr>PROBLEM STATEMENT</vt:lpstr>
      <vt:lpstr>SPECIFICATIONS OF PCB-1</vt:lpstr>
      <vt:lpstr>APPROACH </vt:lpstr>
      <vt:lpstr>PowerPoint Presentation</vt:lpstr>
      <vt:lpstr>PowerPoint Presentation</vt:lpstr>
      <vt:lpstr>SPECIFICATIONS OF PCB-2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RAS  PCB DESIGNING INTERNSHIP</dc:title>
  <dc:creator>Kanusha Ravilla</dc:creator>
  <cp:lastModifiedBy>akshay kb</cp:lastModifiedBy>
  <cp:revision>9</cp:revision>
  <dcterms:created xsi:type="dcterms:W3CDTF">2022-06-07T13:06:46Z</dcterms:created>
  <dcterms:modified xsi:type="dcterms:W3CDTF">2022-06-14T17:27:24Z</dcterms:modified>
</cp:coreProperties>
</file>