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AAB5-5225-B11F-539E-0A762D828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BAFA5-126D-BCAA-50B6-E3C8CA7E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BD05-8118-878D-F8CF-87138098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FB88-83DA-456A-7709-430896E2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6340B-E8B7-6EA8-BD31-E44CDA0E6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8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B3F3-E95E-97D7-859C-EA51396B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05D91-5B42-A0EA-3330-5F82B091F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CA91B-8794-2151-915D-B19D4387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25C3-F1C6-950A-A9C8-BD8DE015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C2B5-8A07-E623-8F90-E4DCEC13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76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4CF77-74B7-CC32-BD79-87F20F379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5E5AE-F40C-F2C8-0B7D-2ADE50B7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3F18-A54A-3637-BFB6-B78A5DCF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1421-6B3B-E5A6-EDCE-C680C0E3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C57B8-373D-5CF6-5218-7F4296FF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0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6BF0-A6C1-D2A8-B6BE-C984750E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E115-A58A-34B6-B1CA-C0DCB75D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D8E5D-4577-14CE-E965-18C5FA5C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C9934-70B3-442B-8804-08FCA16B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7128-B7E6-4028-E232-6540D8E6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1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2B0A-B6F3-815A-C6D4-7C633490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E04A8-6372-6B5F-981B-D958874B4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A1C2-C186-02D3-998F-0FD89289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B78F2-0127-6872-EAA2-E06FB5D4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77B4-C32C-A315-87B1-3D9FCF91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8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15C7-FE6D-92C2-ADEE-52539620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1074-5502-8ECF-D567-5B8D2215A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0C9C7-906A-DDD2-2F27-2EB64D7A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52B61-6B02-691B-A566-8459C631F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7014F-A3DF-D8AE-AFF8-BE5AA238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FF68B-2E98-B231-C368-558C9A65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52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010D-8980-6AD3-374B-6C6C6300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CFEB-5A7C-4174-2670-72B65BC91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3A0A0-0801-D00B-2E8D-C1D8596FD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DD72D-DD62-56F7-4956-663B21F34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8AD5C-475E-C102-1536-F13CAE24C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25785-F0E4-A1AB-4D8A-88736474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E7754-E9DC-07F9-357D-AE6D598B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F49DD-B8F2-503D-E478-A03976B4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59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760F-2177-524D-1D30-1C9B981F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CEF0B3-C96B-14BC-9ED9-5F8D7280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58738-D332-44C7-B1CE-BEE04109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F228-C4EA-FAC2-04B6-11A090A9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1117C-E12D-0345-1F17-00A3560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42D06-4678-9BC9-0EF5-9EE9A12B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30B-A8FF-010A-1D87-ADFD4016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0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C0DD-716C-F55E-954B-C6CB9742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6BF8-C940-941E-D605-E7D024404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2DC06-450E-5CB8-D513-7BC5AB920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C1A47-12F2-2D27-3CBC-7C23449A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79A7F-0C3A-23A4-7FCB-E99400B7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91656-06C7-9E8E-50D5-F1C7EF25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2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15C23-2EFB-6A52-F9D2-47EF7CBFE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A185F-89F3-85FA-F42B-679D5E808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E40CD-6170-0CAE-45DD-CA104EF1F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2103-87B6-A2F5-3B24-C52052B6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5C75A-BAA7-A007-9CF6-17572F74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2E6D3-3A7F-945B-C723-EE5A9632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97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D2068-F718-BF39-16FC-FE75F460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F736A-9E63-5B05-D2F7-FE29F92D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D972-4110-EAB9-9055-2BDBD8EBB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15454-7EDA-487F-838B-34A02ED1A8B2}" type="datetimeFigureOut">
              <a:rPr lang="en-IN" smtClean="0"/>
              <a:t>07-06-2022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6901-DA2E-C697-04F3-F20457002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B375-A951-86BB-B3EF-404090F4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D3FBC-F8CB-46E0-90EE-D2693786E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1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EECF-E4B9-4C36-3873-4A54A74DF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IEEE RAS </a:t>
            </a:r>
            <a:br>
              <a:rPr lang="en-IN" dirty="0"/>
            </a:br>
            <a:r>
              <a:rPr lang="en-IN" dirty="0"/>
              <a:t>PCB DESIGNING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86D6F-640D-CFEA-523D-9A6537200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9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58C3-8826-CCDE-31C8-140E1D29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ROUTING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5F240-0AF5-4806-94C0-F4582F29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47" y="806823"/>
            <a:ext cx="5970494" cy="46602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915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396A-E3EF-6D25-124B-40927569D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3D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30FB3-DE59-1A82-1413-F63871390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37" y="806824"/>
            <a:ext cx="5683622" cy="4724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32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D558-FD67-1A02-9424-BA6E7A3D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FA14-90F6-9750-B4BB-FB3F4EB52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intends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minimize the time spent on wiring and checking circuits by designing PCBs.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Two PCBs with the given specifications were to be designed.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527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A498-46BD-A613-F51B-ACE48EFC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 OF PCB-1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D8A8-5F48-E7ED-25AF-642B9D63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to insert Arduino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to insert motor driver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to insert sensors (5 slots for - 5V pins, 5 slots for -GND pins)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for digital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slots for inserting two motor wires.</a:t>
            </a:r>
          </a:p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slot to connect any battery of more than 12 Volt rating via XT60 Connector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7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A106-3383-F410-DCB5-1EC9BD068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DC78-59D1-77CD-EF75-60C501E3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software tool used for creating PCB-1 is EAGLE.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</a:t>
            </a:r>
          </a:p>
          <a:p>
            <a:pPr marL="0" indent="0">
              <a:buNone/>
            </a:pPr>
            <a:r>
              <a:rPr lang="en-IN" dirty="0"/>
              <a:t> 			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0AC03-2A64-F77D-AF7F-16ABEF20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2308412"/>
            <a:ext cx="7942729" cy="40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94B9-9F4C-9EF0-0208-F4DA13DC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      </a:t>
            </a:r>
          </a:p>
          <a:p>
            <a:pPr marL="0" indent="0">
              <a:buNone/>
            </a:pPr>
            <a:r>
              <a:rPr lang="en-IN" dirty="0"/>
              <a:t>				        PCB LAYOUT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0977E-2691-9424-0816-1A91AAAD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8" y="645459"/>
            <a:ext cx="6956611" cy="46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9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607A2-F738-B3EB-1661-35B05D36C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12"/>
            <a:ext cx="10515600" cy="668767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           	PCB AFTER PRODUCTION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3FCC5-7A22-B85B-73C8-EF19F066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51" y="636493"/>
            <a:ext cx="7019365" cy="490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8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D397C-F5C8-DFA3-8053-6CBDC7115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SPECIFICATIONS OF PCB-2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AC3B-FCF2-51DA-07A7-AE08C872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to insert Arduino NANO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to insert motor driver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to insert sensors (5 slots for - 5V pins, 5 slots for -GND pins)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for digital and 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analog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pins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slots for inserting two motor wires.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slot to connect any battery of more than 12 Volt rating via XT60 Connector.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fontAlgn="base">
              <a:buFont typeface="Symbol" panose="05050102010706020507" pitchFamily="18" charset="2"/>
              <a:buChar char=""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Provision to connect battery percentage display in the PCB.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0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8A28-FB99-BA31-3C4C-A81382CA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2F7C-C7EB-5751-4E2D-6546F10A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software tool used for creating PCB-2 is </a:t>
            </a:r>
            <a:r>
              <a:rPr lang="en-IN" dirty="0" err="1"/>
              <a:t>KiCAD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</a:p>
          <a:p>
            <a:pPr marL="0" indent="0">
              <a:buNone/>
            </a:pPr>
            <a:r>
              <a:rPr lang="en-IN" dirty="0"/>
              <a:t>				SCHEMATIC DIAGRAM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C6CA7-985A-45AC-6F86-D8BCDAE02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6" y="2338742"/>
            <a:ext cx="7700682" cy="39365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744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07D1-30F9-D765-BE9F-ADC9DE331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      FOOTPRINTS ASSIGNED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10CDD-6BFB-6923-96AA-F7D52A2BD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2" y="666189"/>
            <a:ext cx="8211670" cy="48829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931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242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IEEE RAS  PCB DESIGNING INTERNSHIP</vt:lpstr>
      <vt:lpstr>PROBLEM STATEMENT</vt:lpstr>
      <vt:lpstr>SPECIFICATIONS OF PCB-1</vt:lpstr>
      <vt:lpstr>APPROACH </vt:lpstr>
      <vt:lpstr>PowerPoint Presentation</vt:lpstr>
      <vt:lpstr>PowerPoint Presentation</vt:lpstr>
      <vt:lpstr>SPECIFICATIONS OF PCB-2</vt:lpstr>
      <vt:lpstr>APPROACH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RAS  PCB DESIGNING INTERNSHIP</dc:title>
  <dc:creator>Kanusha Ravilla</dc:creator>
  <cp:lastModifiedBy>Kanusha Ravilla</cp:lastModifiedBy>
  <cp:revision>1</cp:revision>
  <dcterms:created xsi:type="dcterms:W3CDTF">2022-06-07T13:06:46Z</dcterms:created>
  <dcterms:modified xsi:type="dcterms:W3CDTF">2022-06-07T13:35:38Z</dcterms:modified>
</cp:coreProperties>
</file>