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83136-944F-4ADB-8011-29A4E868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5CE7CF-4C60-472A-B0E3-49C4C4575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34075-02AF-4881-9AA1-8ED8E4B0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20653-016E-4559-A260-EECE80D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0E063-37EC-4323-AA4D-72DE0B8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3418D-F8E5-475F-A629-39A14A1E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36B6D6-4A64-4597-9419-F5CEDB94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4AA30-1477-4ED8-A687-CCCBF729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188CB-7269-4C56-8C25-0B43D8B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19EB9-7708-4021-AE22-0BD2BA28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B7422F-A087-4E64-A63D-C4FED05F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CE7D03-5360-460F-AE9A-7A2EA40D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170A2-8319-418E-8F92-40D6E6C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BCD7C-D868-4642-8B11-DADCFE5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09808-360C-426F-8832-37FA96C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5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5AE42-3CFA-40D1-935F-588DE5C1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5B8C0-F5AF-4659-855B-C8BFE970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49FE3-EC5A-469F-9420-CB24EAFA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C49B5-19B9-4C78-B483-C4FA6C32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100BC-D913-4446-88C9-B5BE0828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8E12-4D99-431D-B0F6-7B2E84FB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1AD65-3A29-41CD-8E2C-D14509B4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C9252-E768-4A49-BAC5-0BBCE12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ACE3B-E852-44ED-971A-BE643449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31D09-9229-45AE-83DF-EBAA00F3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92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84BFF-F8D2-493E-8F1F-E941109C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88491-E6AE-43FE-B26D-E1373725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2BA7A-A16A-4C7F-AF66-FA35A301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FE736C-95A9-41CC-809B-F13CF393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D4C9E-8024-4435-B892-7A1BDFED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233F5-3641-42BF-8F60-C669808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1E8E5-0B70-41F1-95A5-9ABF0DA3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3E7AC-E8C8-4C81-99C0-B7268C3D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499E18-0CF6-4CD3-9769-AB670E6AE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2C3E67-EED8-42E5-A8F4-8E6C79F81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4E5297-E8DB-43BF-A719-E8EBF2BC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10D111-CA2F-4254-B446-C3BE20FC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FB09E9-98F9-4876-BF75-99EBA51E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478529-CF8B-4543-9E14-8380EDB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74716-C168-459C-A356-D1C9E883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2D93EF-B47B-4116-84D0-DB39E2F2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A623C5-0ED3-4AB2-9505-696E9E22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32578-3038-4DF2-9949-9C7321D8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4ABA92-FB7E-4A9F-9A83-0BB049F5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C5EFA3-E076-4265-A5E6-84451D82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B7C64A-C8C4-4401-AC5F-2111F17B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1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45CC9-8F3B-4F46-A2B8-60A52B31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0B8D6-40E8-4339-95B6-E71CDF7B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414F91-0746-44C2-AE05-25B0BF61A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B62D7E-2F21-4BEB-BA7C-6D20C73B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D5DF7-2430-43C5-8463-6752F9C9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A13AB-3DE6-416B-8846-8E672CB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8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4C8B9-B4DA-4CEB-B225-AD2DA8A2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504334-200E-4825-B810-57E53C820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72367A-71B3-452B-B490-588A5D6E1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45C50-4AEF-494A-8646-37906F8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257BC-B8A2-40A7-9DF3-952366EF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44B4D9-419F-48CA-B0BC-E7615AD5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volna.org/fonyi-dlya-prezentatsiy/podborka-sinih-fonov-dlya-prezentatsiy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937E4-9340-4136-9ABE-78237D97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F2E4C8-F2A2-4FB3-A502-8FC43993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B4BCBE-135A-4F7D-BB01-C7F57CDD8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C82C-39B6-4C5A-ABC0-15C97CF94215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B2BF5-0B8B-4A44-8335-8C01DAC71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422F0-4353-49D4-832D-6F541B1F8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C954-F714-473B-9469-92016E638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1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C1495-C5FD-4BBF-B89C-2196CD655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Выделение транспортных узлов города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273960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8B12-03CE-4466-B9A4-91833D7A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9474D-DBFF-478A-8F53-4F225974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Высокая загруженность автомобильных дорог</a:t>
            </a:r>
          </a:p>
          <a:p>
            <a:r>
              <a:rPr lang="ru-RU" dirty="0"/>
              <a:t>Высокая загруженность узловых станций метро</a:t>
            </a:r>
          </a:p>
          <a:p>
            <a:r>
              <a:rPr lang="ru-RU" dirty="0"/>
              <a:t>Плохая маршрутная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18737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F34C9-8588-472E-9D6B-C58BF3F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C811C-835D-4E66-ACCB-6592C9C1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272"/>
            <a:ext cx="10515600" cy="2805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качестве решения проблем предлагается выделить транспортные узлы города Москвы. </a:t>
            </a:r>
          </a:p>
          <a:p>
            <a:pPr marL="0" indent="0">
              <a:buNone/>
            </a:pPr>
            <a:r>
              <a:rPr lang="ru-RU" dirty="0"/>
              <a:t>На основе полученных транспортных узлов можно проанализировать и выявить причины текущих проблем и разработать план дальнейшего развития транспортной системы Москвы.</a:t>
            </a:r>
          </a:p>
        </p:txBody>
      </p:sp>
    </p:spTree>
    <p:extLst>
      <p:ext uri="{BB962C8B-B14F-4D97-AF65-F5344CB8AC3E}">
        <p14:creationId xmlns:p14="http://schemas.microsoft.com/office/powerpoint/2010/main" val="99914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4A2E5-6051-4C1C-B02C-6F7826F0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845E7-E91C-417A-ACD9-E10B56AC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транспортных узлов – задача кластерного анализа.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оценки качества будет использоваться дополнительная модель классификации – задача </a:t>
            </a:r>
            <a:r>
              <a:rPr lang="en-US" dirty="0"/>
              <a:t>lookalike.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обучения данной модели будут использованы вручную размеченные объекты. Далее мы найдем «похожих».</a:t>
            </a:r>
          </a:p>
        </p:txBody>
      </p:sp>
    </p:spTree>
    <p:extLst>
      <p:ext uri="{BB962C8B-B14F-4D97-AF65-F5344CB8AC3E}">
        <p14:creationId xmlns:p14="http://schemas.microsoft.com/office/powerpoint/2010/main" val="10877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8E0D5-49BD-4118-80F8-2E971394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 модели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C2898E-98CC-4FCF-B179-34A95FD1D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46326"/>
              </p:ext>
            </p:extLst>
          </p:nvPr>
        </p:nvGraphicFramePr>
        <p:xfrm>
          <a:off x="793750" y="1703388"/>
          <a:ext cx="10606088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605462" imgH="3450010" progId="CorelDraw.Graphic.18">
                  <p:embed/>
                </p:oleObj>
              </mc:Choice>
              <mc:Fallback>
                <p:oleObj name="CorelDRAW" r:id="rId2" imgW="10605462" imgH="3450010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750" y="1703388"/>
                        <a:ext cx="10606088" cy="344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8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64E22-A0DA-47E9-9E2A-0287200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16861-3E44-4312-91D3-07B4D24A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ru-RU" dirty="0"/>
              <a:t>этап. Сбор информации с разных источников в хранилище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 этап. Подготовка витрины данных для создания модели классификации.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 этап. Разработка  модели классификации, с помощью которой будем производить оценку качества кластеризации.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28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7DFC9-2445-433C-A6D3-2C31229F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C25AE-C72D-43D6-B3C6-D6C6967B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этап. Подготовка витрины данных для создания модели кластеризации.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5 этап. Разработка  модели кластеризации.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6 этап. Оценка качества модели кластеризации.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7 этап. Анализ полученных результатов.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8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B44FA-EB36-4301-A1C1-C71502E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AEC1E96-3CF3-425B-884A-48D06913D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46628"/>
              </p:ext>
            </p:extLst>
          </p:nvPr>
        </p:nvGraphicFramePr>
        <p:xfrm>
          <a:off x="838200" y="1893953"/>
          <a:ext cx="10752138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751450" imgH="2445491" progId="CorelDraw.Graphic.18">
                  <p:embed/>
                </p:oleObj>
              </mc:Choice>
              <mc:Fallback>
                <p:oleObj name="CorelDRAW" r:id="rId2" imgW="10751450" imgH="2445491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93953"/>
                        <a:ext cx="10752138" cy="24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13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A880-E761-42A4-AE7F-08021548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3766D-DBEC-4B15-B7E8-D539D27C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Позволит выявить наиболее загруженные районы</a:t>
            </a:r>
          </a:p>
          <a:p>
            <a:r>
              <a:rPr lang="ru-RU" dirty="0"/>
              <a:t>Позволит разработать план развития общественного транспорта</a:t>
            </a:r>
          </a:p>
          <a:p>
            <a:r>
              <a:rPr lang="ru-RU" dirty="0"/>
              <a:t>Позволит разработать план развития автомобильных дорог </a:t>
            </a:r>
          </a:p>
          <a:p>
            <a:r>
              <a:rPr lang="ru-RU" dirty="0"/>
              <a:t>Позволит контролировать изменения в процессе перераспределения пассажиропотока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065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196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CorelDRAW</vt:lpstr>
      <vt:lpstr>CorelDRAW X8 Graphic</vt:lpstr>
      <vt:lpstr>Выделение транспортных узлов города Москвы</vt:lpstr>
      <vt:lpstr>Описание проблемы</vt:lpstr>
      <vt:lpstr>Решение</vt:lpstr>
      <vt:lpstr>Решение</vt:lpstr>
      <vt:lpstr>Этапы разработки модели</vt:lpstr>
      <vt:lpstr>Этапы разработки модели</vt:lpstr>
      <vt:lpstr>Этапы разработки модели</vt:lpstr>
      <vt:lpstr>Архитектура</vt:lpstr>
      <vt:lpstr>Эффект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Выделение транспортных узлов города Москвы</dc:title>
  <dc:creator>locadmin</dc:creator>
  <cp:lastModifiedBy>locadmin</cp:lastModifiedBy>
  <cp:revision>6</cp:revision>
  <dcterms:created xsi:type="dcterms:W3CDTF">2021-07-29T09:55:48Z</dcterms:created>
  <dcterms:modified xsi:type="dcterms:W3CDTF">2021-07-29T14:08:22Z</dcterms:modified>
</cp:coreProperties>
</file>